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EED78-A5B0-4C66-BD64-6C6131A4B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D717F-0F7B-4592-8F1F-6304C06D6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2C770-048B-4382-8B74-16A55176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48E251-6DEA-4985-A910-01649A83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92805-B6AC-47EE-996D-9E9E8B7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31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588FD-901A-4F3E-B6C5-F8934EBA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9C81E6-F150-458E-8FED-829CD889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B90B9-70DA-4EDE-9080-99453FBF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A0603-E384-4BB4-B6EB-2C9773AA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3F44B-4108-44A8-ABA1-C2110D4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6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8CFB78-5668-466F-B94E-2BC018444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7E7AA5-4FF6-4AA5-A6E7-26E1ADD1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A63B3-840A-4CE0-92FC-6520AA44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87B9F-BF46-4E48-9891-0030A7C8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58A57-9E67-4D22-A30D-114DA93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9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852B3-9984-4CB0-B04E-53A99028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582A9-D810-47FD-806B-EDFFA7ED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58A928-8A72-40BB-8D00-A60593D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35F01-F25B-4387-8BAF-1C12C9E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994DF-6D78-420C-85E8-2D16769D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68069-1F37-42B0-97CD-B398BBED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F424B8-AFE7-4825-AB7A-C74A78C9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DD6C2-3955-45F8-A6AE-EE9D6633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A2BB4-24A9-44B8-AE30-6BAE5D8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BFB61-414F-49DD-8970-06A6FD9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4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4C2A2-7412-4B8E-8D03-401981A1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CF2DC-77A7-48F7-AA62-952AA1CB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C3DA0-2B8B-4CD3-86C2-786F6114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49C4C-C8EC-47CC-AFE8-D6600794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CEDBA-7C04-4D6D-A324-7286D9E2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8CAD03-BFC8-40F4-B825-D76217CF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0904-B195-4D1C-B4E9-098A3521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C33F27-EDE9-4ED5-BCEB-415F5C44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590DEA-D131-47C4-AA64-EF1B8F79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16B405-412F-4485-96E9-C278F485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E3E08B-F9E6-4214-B373-58D6051AC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18AD0C-D398-4F8A-9A9E-958D343E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2C9F6C-04DB-47ED-AC05-0A55EAD4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EE42C0-CCF5-47B8-87AA-1E0541F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6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1E1FC-AD09-429B-AA1E-EB63216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BD5AE2-7DC0-4190-998D-EDF458A1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44B6D7-2103-4439-A1C5-B5DC9BDE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2256DB-0C04-4AC7-83B7-50DC9960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6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45EF-4925-498C-B384-A00C4FB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99C439-CA22-4A30-A2A4-492B511A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28803D-1818-4E3A-BDA3-42B35CB0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3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B3F59-0D52-4A91-A96C-3EEC3178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4D4AD-FD8F-48B5-8413-9AD661E1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031646-774A-4DC4-A101-4D51D3CD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1ACAFD-B44E-4B47-8C4C-9224E7DA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A81E8-E74F-4109-BE90-F1833722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DF759-633B-44D7-9787-F8939FF2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0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0335A-E1E0-4258-B7AE-19795220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D49F9-6811-4643-8A76-FFD3D3DE8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1270FF-A6B9-44F9-AD34-67C0849E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E8537-0C36-4C39-9D7A-EBFF67A7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5B1595-CEE4-41D3-8D0A-126483FC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E29B43-ECC4-4A47-A7A7-BA99149B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23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6B7601-45FD-4283-9D2C-403EEAB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74266-C66B-48C2-BE86-5D1D62BB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600-64A3-449D-B6C1-D7156A56F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E52C-D33B-4AB5-B3D9-B5B8E1900076}" type="datetimeFigureOut">
              <a:rPr lang="de-DE" smtClean="0"/>
              <a:t>17.08.2021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032C7-0CA7-4A27-A51D-93467B38F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25B01-2E77-4801-8B92-9DF9BD483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537E-7115-40B5-BD83-EDB5BA3FD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65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80E4183D-2262-4922-B7C0-DB5393A8C280}"/>
              </a:ext>
            </a:extLst>
          </p:cNvPr>
          <p:cNvSpPr/>
          <p:nvPr/>
        </p:nvSpPr>
        <p:spPr>
          <a:xfrm>
            <a:off x="5124232" y="1557933"/>
            <a:ext cx="1360457" cy="143502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B1E4F61-0879-4787-8152-72BB90394D9E}"/>
              </a:ext>
            </a:extLst>
          </p:cNvPr>
          <p:cNvSpPr/>
          <p:nvPr/>
        </p:nvSpPr>
        <p:spPr>
          <a:xfrm>
            <a:off x="8699381" y="1557930"/>
            <a:ext cx="3263318" cy="4118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C2DCC55-E90A-45C2-8AE9-81782E717BDC}"/>
              </a:ext>
            </a:extLst>
          </p:cNvPr>
          <p:cNvCxnSpPr/>
          <p:nvPr/>
        </p:nvCxnSpPr>
        <p:spPr>
          <a:xfrm>
            <a:off x="6191075" y="2992958"/>
            <a:ext cx="3288484" cy="17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C24762C-B862-4BD0-9D28-04A5EED7D1A3}"/>
              </a:ext>
            </a:extLst>
          </p:cNvPr>
          <p:cNvSpPr/>
          <p:nvPr/>
        </p:nvSpPr>
        <p:spPr>
          <a:xfrm>
            <a:off x="9479559" y="4620423"/>
            <a:ext cx="283829" cy="3020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54252A0-897E-4A8D-ADB8-B3F963A103F2}"/>
              </a:ext>
            </a:extLst>
          </p:cNvPr>
          <p:cNvSpPr/>
          <p:nvPr/>
        </p:nvSpPr>
        <p:spPr>
          <a:xfrm>
            <a:off x="9490044" y="5524968"/>
            <a:ext cx="283829" cy="302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0FFA07-6FEE-4446-A4DA-3F84CF044586}"/>
              </a:ext>
            </a:extLst>
          </p:cNvPr>
          <p:cNvSpPr/>
          <p:nvPr/>
        </p:nvSpPr>
        <p:spPr>
          <a:xfrm>
            <a:off x="6074326" y="2841958"/>
            <a:ext cx="283829" cy="3020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C5566B-6934-414A-A40D-2E5E20ADE0D8}"/>
              </a:ext>
            </a:extLst>
          </p:cNvPr>
          <p:cNvSpPr txBox="1"/>
          <p:nvPr/>
        </p:nvSpPr>
        <p:spPr>
          <a:xfrm>
            <a:off x="5124232" y="3189748"/>
            <a:ext cx="15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Finger- Management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5EF23E6-7453-4ED0-9742-77BCE547A395}"/>
              </a:ext>
            </a:extLst>
          </p:cNvPr>
          <p:cNvSpPr txBox="1"/>
          <p:nvPr/>
        </p:nvSpPr>
        <p:spPr>
          <a:xfrm>
            <a:off x="8759502" y="5885090"/>
            <a:ext cx="347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liegt</a:t>
            </a:r>
            <a:r>
              <a:rPr lang="en-US" dirty="0"/>
              <a:t> in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5FD99D-3A9B-474B-8D05-078005C02D64}"/>
              </a:ext>
            </a:extLst>
          </p:cNvPr>
          <p:cNvSpPr txBox="1"/>
          <p:nvPr/>
        </p:nvSpPr>
        <p:spPr>
          <a:xfrm>
            <a:off x="7348259" y="3143962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passender</a:t>
            </a:r>
            <a:r>
              <a:rPr lang="en-US" b="1" dirty="0">
                <a:solidFill>
                  <a:schemeClr val="accent2"/>
                </a:solidFill>
              </a:rPr>
              <a:t> Finger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D17C778-941C-4CA0-B47A-A71822B6788F}"/>
              </a:ext>
            </a:extLst>
          </p:cNvPr>
          <p:cNvSpPr txBox="1"/>
          <p:nvPr/>
        </p:nvSpPr>
        <p:spPr>
          <a:xfrm>
            <a:off x="4665676" y="715379"/>
            <a:ext cx="24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der </a:t>
            </a:r>
            <a:r>
              <a:rPr lang="en-US" b="1" dirty="0" err="1"/>
              <a:t>Suchanfrage</a:t>
            </a:r>
            <a:endParaRPr lang="de-DE" b="1" dirty="0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F7B46EC-230C-49A0-A164-5963E9F5F545}"/>
              </a:ext>
            </a:extLst>
          </p:cNvPr>
          <p:cNvSpPr/>
          <p:nvPr/>
        </p:nvSpPr>
        <p:spPr>
          <a:xfrm>
            <a:off x="5669527" y="1135318"/>
            <a:ext cx="269866" cy="3479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9BFC5B2-AE90-4412-9870-0CE70B126CF0}"/>
              </a:ext>
            </a:extLst>
          </p:cNvPr>
          <p:cNvCxnSpPr>
            <a:stCxn id="4" idx="0"/>
          </p:cNvCxnSpPr>
          <p:nvPr/>
        </p:nvCxnSpPr>
        <p:spPr>
          <a:xfrm>
            <a:off x="5804461" y="1557933"/>
            <a:ext cx="386614" cy="128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DE31A86-11C4-4265-9BCF-AAB5B10AA57C}"/>
              </a:ext>
            </a:extLst>
          </p:cNvPr>
          <p:cNvCxnSpPr>
            <a:endCxn id="13" idx="0"/>
          </p:cNvCxnSpPr>
          <p:nvPr/>
        </p:nvCxnSpPr>
        <p:spPr>
          <a:xfrm>
            <a:off x="9621473" y="4922427"/>
            <a:ext cx="10485" cy="60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45F03C54-5026-43CD-AEE2-C3004A489A22}"/>
              </a:ext>
            </a:extLst>
          </p:cNvPr>
          <p:cNvSpPr/>
          <p:nvPr/>
        </p:nvSpPr>
        <p:spPr>
          <a:xfrm>
            <a:off x="423994" y="1557930"/>
            <a:ext cx="3263318" cy="4118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339E399-32D2-4362-B7EC-20E63376328D}"/>
              </a:ext>
            </a:extLst>
          </p:cNvPr>
          <p:cNvSpPr/>
          <p:nvPr/>
        </p:nvSpPr>
        <p:spPr>
          <a:xfrm>
            <a:off x="1906757" y="1556975"/>
            <a:ext cx="283829" cy="302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168F2FE-2EB8-43F0-A099-C8FBC3C0D84D}"/>
              </a:ext>
            </a:extLst>
          </p:cNvPr>
          <p:cNvSpPr/>
          <p:nvPr/>
        </p:nvSpPr>
        <p:spPr>
          <a:xfrm>
            <a:off x="1214657" y="5524968"/>
            <a:ext cx="283829" cy="302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377D17F-70B3-4B5C-888D-4F061A9779F4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1356572" y="1858979"/>
            <a:ext cx="692100" cy="366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B86B9221-FDC5-4610-8374-274A82DA84AE}"/>
              </a:ext>
            </a:extLst>
          </p:cNvPr>
          <p:cNvSpPr/>
          <p:nvPr/>
        </p:nvSpPr>
        <p:spPr>
          <a:xfrm>
            <a:off x="1920720" y="1135318"/>
            <a:ext cx="269866" cy="3479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E9616DC-459E-4B2E-9E5C-64CC29BE9760}"/>
              </a:ext>
            </a:extLst>
          </p:cNvPr>
          <p:cNvCxnSpPr/>
          <p:nvPr/>
        </p:nvCxnSpPr>
        <p:spPr>
          <a:xfrm>
            <a:off x="4269996" y="58723"/>
            <a:ext cx="0" cy="679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89F58416-BF3B-455E-8AF3-31703DE46268}"/>
              </a:ext>
            </a:extLst>
          </p:cNvPr>
          <p:cNvSpPr txBox="1"/>
          <p:nvPr/>
        </p:nvSpPr>
        <p:spPr>
          <a:xfrm>
            <a:off x="423994" y="5885090"/>
            <a:ext cx="347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liegt</a:t>
            </a:r>
            <a:r>
              <a:rPr lang="en-US" dirty="0"/>
              <a:t> in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BB5DC4B-B966-4EB7-8710-791B5241864B}"/>
              </a:ext>
            </a:extLst>
          </p:cNvPr>
          <p:cNvSpPr txBox="1"/>
          <p:nvPr/>
        </p:nvSpPr>
        <p:spPr>
          <a:xfrm>
            <a:off x="842723" y="715379"/>
            <a:ext cx="24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der </a:t>
            </a:r>
            <a:r>
              <a:rPr lang="en-US" b="1" dirty="0" err="1"/>
              <a:t>Suchanfrage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0688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80E4183D-2262-4922-B7C0-DB5393A8C280}"/>
              </a:ext>
            </a:extLst>
          </p:cNvPr>
          <p:cNvSpPr/>
          <p:nvPr/>
        </p:nvSpPr>
        <p:spPr>
          <a:xfrm>
            <a:off x="5124232" y="1557933"/>
            <a:ext cx="1360457" cy="143502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6B1E4F61-0879-4787-8152-72BB90394D9E}"/>
              </a:ext>
            </a:extLst>
          </p:cNvPr>
          <p:cNvSpPr/>
          <p:nvPr/>
        </p:nvSpPr>
        <p:spPr>
          <a:xfrm>
            <a:off x="8699381" y="1557930"/>
            <a:ext cx="3263318" cy="4118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C2DCC55-E90A-45C2-8AE9-81782E717BDC}"/>
              </a:ext>
            </a:extLst>
          </p:cNvPr>
          <p:cNvCxnSpPr/>
          <p:nvPr/>
        </p:nvCxnSpPr>
        <p:spPr>
          <a:xfrm>
            <a:off x="6191075" y="2992958"/>
            <a:ext cx="3288484" cy="17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C24762C-B862-4BD0-9D28-04A5EED7D1A3}"/>
              </a:ext>
            </a:extLst>
          </p:cNvPr>
          <p:cNvSpPr/>
          <p:nvPr/>
        </p:nvSpPr>
        <p:spPr>
          <a:xfrm>
            <a:off x="9479559" y="4620423"/>
            <a:ext cx="283829" cy="3020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54252A0-897E-4A8D-ADB8-B3F963A103F2}"/>
              </a:ext>
            </a:extLst>
          </p:cNvPr>
          <p:cNvSpPr/>
          <p:nvPr/>
        </p:nvSpPr>
        <p:spPr>
          <a:xfrm>
            <a:off x="9490044" y="5524968"/>
            <a:ext cx="283829" cy="302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0FFA07-6FEE-4446-A4DA-3F84CF044586}"/>
              </a:ext>
            </a:extLst>
          </p:cNvPr>
          <p:cNvSpPr/>
          <p:nvPr/>
        </p:nvSpPr>
        <p:spPr>
          <a:xfrm>
            <a:off x="6074326" y="2841958"/>
            <a:ext cx="283829" cy="3020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C5566B-6934-414A-A40D-2E5E20ADE0D8}"/>
              </a:ext>
            </a:extLst>
          </p:cNvPr>
          <p:cNvSpPr txBox="1"/>
          <p:nvPr/>
        </p:nvSpPr>
        <p:spPr>
          <a:xfrm>
            <a:off x="5124232" y="3189748"/>
            <a:ext cx="15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Finger- Management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5EF23E6-7453-4ED0-9742-77BCE547A395}"/>
              </a:ext>
            </a:extLst>
          </p:cNvPr>
          <p:cNvSpPr txBox="1"/>
          <p:nvPr/>
        </p:nvSpPr>
        <p:spPr>
          <a:xfrm>
            <a:off x="8759502" y="5885090"/>
            <a:ext cx="347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liegt</a:t>
            </a:r>
            <a:r>
              <a:rPr lang="en-US" dirty="0"/>
              <a:t> in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5FD99D-3A9B-474B-8D05-078005C02D64}"/>
              </a:ext>
            </a:extLst>
          </p:cNvPr>
          <p:cNvSpPr txBox="1"/>
          <p:nvPr/>
        </p:nvSpPr>
        <p:spPr>
          <a:xfrm>
            <a:off x="7348259" y="3143962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passender</a:t>
            </a:r>
            <a:r>
              <a:rPr lang="en-US" b="1" dirty="0">
                <a:solidFill>
                  <a:schemeClr val="accent2"/>
                </a:solidFill>
              </a:rPr>
              <a:t> Finger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D17C778-941C-4CA0-B47A-A71822B6788F}"/>
              </a:ext>
            </a:extLst>
          </p:cNvPr>
          <p:cNvSpPr txBox="1"/>
          <p:nvPr/>
        </p:nvSpPr>
        <p:spPr>
          <a:xfrm>
            <a:off x="4665676" y="715379"/>
            <a:ext cx="24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der </a:t>
            </a:r>
            <a:r>
              <a:rPr lang="en-US" b="1" dirty="0" err="1"/>
              <a:t>Suchanfrage</a:t>
            </a:r>
            <a:endParaRPr lang="de-DE" b="1" dirty="0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F7B46EC-230C-49A0-A164-5963E9F5F545}"/>
              </a:ext>
            </a:extLst>
          </p:cNvPr>
          <p:cNvSpPr/>
          <p:nvPr/>
        </p:nvSpPr>
        <p:spPr>
          <a:xfrm>
            <a:off x="5669527" y="1135318"/>
            <a:ext cx="269866" cy="3479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9BFC5B2-AE90-4412-9870-0CE70B126CF0}"/>
              </a:ext>
            </a:extLst>
          </p:cNvPr>
          <p:cNvCxnSpPr>
            <a:stCxn id="4" idx="0"/>
          </p:cNvCxnSpPr>
          <p:nvPr/>
        </p:nvCxnSpPr>
        <p:spPr>
          <a:xfrm>
            <a:off x="5804461" y="1557933"/>
            <a:ext cx="386614" cy="128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DE31A86-11C4-4265-9BCF-AAB5B10AA57C}"/>
              </a:ext>
            </a:extLst>
          </p:cNvPr>
          <p:cNvCxnSpPr>
            <a:endCxn id="13" idx="0"/>
          </p:cNvCxnSpPr>
          <p:nvPr/>
        </p:nvCxnSpPr>
        <p:spPr>
          <a:xfrm>
            <a:off x="9621473" y="4922427"/>
            <a:ext cx="10485" cy="60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45F03C54-5026-43CD-AEE2-C3004A489A22}"/>
              </a:ext>
            </a:extLst>
          </p:cNvPr>
          <p:cNvSpPr/>
          <p:nvPr/>
        </p:nvSpPr>
        <p:spPr>
          <a:xfrm>
            <a:off x="423994" y="1557930"/>
            <a:ext cx="3263318" cy="4118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339E399-32D2-4362-B7EC-20E63376328D}"/>
              </a:ext>
            </a:extLst>
          </p:cNvPr>
          <p:cNvSpPr/>
          <p:nvPr/>
        </p:nvSpPr>
        <p:spPr>
          <a:xfrm>
            <a:off x="1906757" y="1556975"/>
            <a:ext cx="283829" cy="302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168F2FE-2EB8-43F0-A099-C8FBC3C0D84D}"/>
              </a:ext>
            </a:extLst>
          </p:cNvPr>
          <p:cNvSpPr/>
          <p:nvPr/>
        </p:nvSpPr>
        <p:spPr>
          <a:xfrm>
            <a:off x="1214657" y="5524968"/>
            <a:ext cx="283829" cy="302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377D17F-70B3-4B5C-888D-4F061A9779F4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1356572" y="1858979"/>
            <a:ext cx="692100" cy="366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B86B9221-FDC5-4610-8374-274A82DA84AE}"/>
              </a:ext>
            </a:extLst>
          </p:cNvPr>
          <p:cNvSpPr/>
          <p:nvPr/>
        </p:nvSpPr>
        <p:spPr>
          <a:xfrm>
            <a:off x="1920720" y="1135318"/>
            <a:ext cx="269866" cy="3479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E9616DC-459E-4B2E-9E5C-64CC29BE9760}"/>
              </a:ext>
            </a:extLst>
          </p:cNvPr>
          <p:cNvCxnSpPr/>
          <p:nvPr/>
        </p:nvCxnSpPr>
        <p:spPr>
          <a:xfrm>
            <a:off x="4269996" y="58723"/>
            <a:ext cx="0" cy="679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89F58416-BF3B-455E-8AF3-31703DE46268}"/>
              </a:ext>
            </a:extLst>
          </p:cNvPr>
          <p:cNvSpPr txBox="1"/>
          <p:nvPr/>
        </p:nvSpPr>
        <p:spPr>
          <a:xfrm>
            <a:off x="423994" y="5885090"/>
            <a:ext cx="347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liegt</a:t>
            </a:r>
            <a:r>
              <a:rPr lang="en-US" dirty="0"/>
              <a:t> in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BB5DC4B-B966-4EB7-8710-791B5241864B}"/>
              </a:ext>
            </a:extLst>
          </p:cNvPr>
          <p:cNvSpPr txBox="1"/>
          <p:nvPr/>
        </p:nvSpPr>
        <p:spPr>
          <a:xfrm>
            <a:off x="842723" y="715379"/>
            <a:ext cx="24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der </a:t>
            </a:r>
            <a:r>
              <a:rPr lang="en-US" b="1" dirty="0" err="1"/>
              <a:t>Suchanfrage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467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928A05E6-E598-45E1-8EB1-1184050D7CCD}"/>
              </a:ext>
            </a:extLst>
          </p:cNvPr>
          <p:cNvSpPr/>
          <p:nvPr/>
        </p:nvSpPr>
        <p:spPr>
          <a:xfrm>
            <a:off x="293621" y="1115736"/>
            <a:ext cx="1929468" cy="330526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8245BBD5-7EFF-450D-8255-8E749ACA93DA}"/>
              </a:ext>
            </a:extLst>
          </p:cNvPr>
          <p:cNvSpPr/>
          <p:nvPr/>
        </p:nvSpPr>
        <p:spPr>
          <a:xfrm>
            <a:off x="553057" y="1132512"/>
            <a:ext cx="1410596" cy="245533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46B19CE-5766-41E5-9F61-8580DDB44F1B}"/>
              </a:ext>
            </a:extLst>
          </p:cNvPr>
          <p:cNvCxnSpPr>
            <a:cxnSpLocks/>
          </p:cNvCxnSpPr>
          <p:nvPr/>
        </p:nvCxnSpPr>
        <p:spPr>
          <a:xfrm flipV="1">
            <a:off x="2543895" y="1132512"/>
            <a:ext cx="0" cy="3305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5163707-6AAB-4076-846C-CA9AC01638AD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V="1">
            <a:off x="1258355" y="1132512"/>
            <a:ext cx="0" cy="2455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8F18B48-D8D3-4433-ABF7-ECF05A1FB24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1258355" y="3587850"/>
            <a:ext cx="0" cy="833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793A757-0712-4E0D-8651-EC438D712A87}"/>
              </a:ext>
            </a:extLst>
          </p:cNvPr>
          <p:cNvSpPr txBox="1"/>
          <p:nvPr/>
        </p:nvSpPr>
        <p:spPr>
          <a:xfrm>
            <a:off x="566972" y="3200186"/>
            <a:ext cx="83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log(a)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4C618E-A566-4FBE-AFA1-6356453E781D}"/>
              </a:ext>
            </a:extLst>
          </p:cNvPr>
          <p:cNvSpPr txBox="1"/>
          <p:nvPr/>
        </p:nvSpPr>
        <p:spPr>
          <a:xfrm>
            <a:off x="1234379" y="3819758"/>
            <a:ext cx="83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log(d)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58CB6F4-69E3-45C0-9C45-42F44418F33A}"/>
              </a:ext>
            </a:extLst>
          </p:cNvPr>
          <p:cNvSpPr txBox="1"/>
          <p:nvPr/>
        </p:nvSpPr>
        <p:spPr>
          <a:xfrm>
            <a:off x="2572158" y="2627152"/>
            <a:ext cx="8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log(n)</a:t>
            </a:r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E6B95A9-CA73-40AD-858F-2AF702DCF133}"/>
              </a:ext>
            </a:extLst>
          </p:cNvPr>
          <p:cNvCxnSpPr/>
          <p:nvPr/>
        </p:nvCxnSpPr>
        <p:spPr>
          <a:xfrm>
            <a:off x="3373640" y="72863"/>
            <a:ext cx="0" cy="714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9BC6CFA-4D3F-4E8F-95B4-1A9DA53D7044}"/>
              </a:ext>
            </a:extLst>
          </p:cNvPr>
          <p:cNvCxnSpPr>
            <a:cxnSpLocks/>
          </p:cNvCxnSpPr>
          <p:nvPr/>
        </p:nvCxnSpPr>
        <p:spPr>
          <a:xfrm>
            <a:off x="5414056" y="2643930"/>
            <a:ext cx="24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A9606F8F-DD4B-4ED4-B558-A56663B6D86C}"/>
              </a:ext>
            </a:extLst>
          </p:cNvPr>
          <p:cNvSpPr/>
          <p:nvPr/>
        </p:nvSpPr>
        <p:spPr>
          <a:xfrm>
            <a:off x="3606228" y="1132514"/>
            <a:ext cx="1929468" cy="330526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AA543259-55BB-4A5C-9F03-B4EAC1B7E6E1}"/>
              </a:ext>
            </a:extLst>
          </p:cNvPr>
          <p:cNvSpPr/>
          <p:nvPr/>
        </p:nvSpPr>
        <p:spPr>
          <a:xfrm>
            <a:off x="5851474" y="1115736"/>
            <a:ext cx="1410596" cy="245533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65F28A1-A56F-4C35-B69B-B0E186CCC04D}"/>
              </a:ext>
            </a:extLst>
          </p:cNvPr>
          <p:cNvCxnSpPr>
            <a:cxnSpLocks/>
          </p:cNvCxnSpPr>
          <p:nvPr/>
        </p:nvCxnSpPr>
        <p:spPr>
          <a:xfrm>
            <a:off x="7501157" y="2567031"/>
            <a:ext cx="24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39BEDA0-A49D-4FDF-89DB-0391D98DA9B9}"/>
              </a:ext>
            </a:extLst>
          </p:cNvPr>
          <p:cNvCxnSpPr>
            <a:cxnSpLocks/>
          </p:cNvCxnSpPr>
          <p:nvPr/>
        </p:nvCxnSpPr>
        <p:spPr>
          <a:xfrm>
            <a:off x="7501157" y="2643930"/>
            <a:ext cx="24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ussdiagramm: Manuelle Verarbeitung 48">
            <a:extLst>
              <a:ext uri="{FF2B5EF4-FFF2-40B4-BE49-F238E27FC236}">
                <a16:creationId xmlns:a16="http://schemas.microsoft.com/office/drawing/2014/main" id="{9CA005B9-BB99-4739-BB71-CE13EAD87C2D}"/>
              </a:ext>
            </a:extLst>
          </p:cNvPr>
          <p:cNvSpPr/>
          <p:nvPr/>
        </p:nvSpPr>
        <p:spPr>
          <a:xfrm rot="10800000">
            <a:off x="7902427" y="3571071"/>
            <a:ext cx="1837475" cy="84992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DEFC74E-48FB-4E0B-ACB0-7FD91C31ADDA}"/>
              </a:ext>
            </a:extLst>
          </p:cNvPr>
          <p:cNvCxnSpPr>
            <a:cxnSpLocks/>
          </p:cNvCxnSpPr>
          <p:nvPr/>
        </p:nvCxnSpPr>
        <p:spPr>
          <a:xfrm flipV="1">
            <a:off x="8801450" y="3569518"/>
            <a:ext cx="0" cy="83314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2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C52A-EDB5-49AC-BC63-7F69D599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9CF46-C9FD-4B73-9B1F-334921E0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D15046-C5EE-4B48-BCCA-1C17BA6C50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91" y="286327"/>
            <a:ext cx="11157527" cy="5986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D756F22-2143-43C1-B121-70DC66A08192}"/>
                  </a:ext>
                </a:extLst>
              </p:cNvPr>
              <p:cNvSpPr txBox="1"/>
              <p:nvPr/>
            </p:nvSpPr>
            <p:spPr>
              <a:xfrm>
                <a:off x="10377013" y="3040297"/>
                <a:ext cx="106799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Elemente</a:t>
                </a:r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D756F22-2143-43C1-B121-70DC66A0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013" y="3040297"/>
                <a:ext cx="1067996" cy="646331"/>
              </a:xfrm>
              <a:prstGeom prst="rect">
                <a:avLst/>
              </a:prstGeom>
              <a:blipFill>
                <a:blip r:embed="rId3"/>
                <a:stretch>
                  <a:fillRect l="-4571" r="-5143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DC34A0A-DF65-410D-8735-DF2D5ABDD0A8}"/>
                  </a:ext>
                </a:extLst>
              </p:cNvPr>
              <p:cNvSpPr txBox="1"/>
              <p:nvPr/>
            </p:nvSpPr>
            <p:spPr>
              <a:xfrm>
                <a:off x="423061" y="1690688"/>
                <a:ext cx="106799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 err="1"/>
                  <a:t>Elemente</a:t>
                </a: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DC34A0A-DF65-410D-8735-DF2D5ABDD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1" y="1690688"/>
                <a:ext cx="1067996" cy="646331"/>
              </a:xfrm>
              <a:prstGeom prst="rect">
                <a:avLst/>
              </a:prstGeom>
              <a:blipFill>
                <a:blip r:embed="rId4"/>
                <a:stretch>
                  <a:fillRect l="-4545" r="-4545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2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319D5FB-C470-418D-B9A2-BB8A4EEA5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172" y="38965"/>
            <a:ext cx="4952021" cy="266890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6F3270-0393-4D7D-AB4B-12DE38EC6FFD}"/>
              </a:ext>
            </a:extLst>
          </p:cNvPr>
          <p:cNvSpPr txBox="1"/>
          <p:nvPr/>
        </p:nvSpPr>
        <p:spPr>
          <a:xfrm>
            <a:off x="787380" y="1036181"/>
            <a:ext cx="142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Min-Key Search</a:t>
            </a:r>
            <a:endParaRPr lang="de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9BB73E-3948-48A5-B3B1-F95CD7D93E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87" y="-81512"/>
            <a:ext cx="5027813" cy="27893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8A0D86A-F1D1-480A-9D1C-1415D1D0341C}"/>
              </a:ext>
            </a:extLst>
          </p:cNvPr>
          <p:cNvSpPr txBox="1"/>
          <p:nvPr/>
        </p:nvSpPr>
        <p:spPr>
          <a:xfrm>
            <a:off x="5825817" y="1036180"/>
            <a:ext cx="143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C2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Max-Key Search</a:t>
            </a:r>
            <a:endParaRPr lang="de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42D230-A043-46C6-AEC7-6E7F940BF2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918461"/>
            <a:ext cx="5048885" cy="26263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81C13C-1C03-4BBE-B907-B895792D1D69}"/>
              </a:ext>
            </a:extLst>
          </p:cNvPr>
          <p:cNvSpPr txBox="1"/>
          <p:nvPr/>
        </p:nvSpPr>
        <p:spPr>
          <a:xfrm>
            <a:off x="787379" y="4093141"/>
            <a:ext cx="161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C3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middle-Key Search</a:t>
            </a:r>
            <a:endParaRPr lang="de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26D2BC-777F-48B2-94A6-F02BC7459A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30530" y="2875916"/>
            <a:ext cx="5093970" cy="266890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191CD7-6588-4CFD-9738-A4DD2D3C5F60}"/>
              </a:ext>
            </a:extLst>
          </p:cNvPr>
          <p:cNvSpPr txBox="1"/>
          <p:nvPr/>
        </p:nvSpPr>
        <p:spPr>
          <a:xfrm>
            <a:off x="5825817" y="4093141"/>
            <a:ext cx="1751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C4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Zick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-Zack-Key Search</a:t>
            </a:r>
            <a:endParaRPr lang="de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6F72E0-244D-4F82-A36A-49402437DD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0" y="5544821"/>
            <a:ext cx="5022850" cy="27019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DA0EFBB-972A-4DDD-BF5B-6132FFDBA1D9}"/>
              </a:ext>
            </a:extLst>
          </p:cNvPr>
          <p:cNvSpPr txBox="1"/>
          <p:nvPr/>
        </p:nvSpPr>
        <p:spPr>
          <a:xfrm>
            <a:off x="5858895" y="7039045"/>
            <a:ext cx="1659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C5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random-Key Search</a:t>
            </a:r>
            <a:endParaRPr lang="de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7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9v4G2ynJ85FdzNSH</dc:creator>
  <cp:lastModifiedBy>9v4G2ynJ85FdzNSH</cp:lastModifiedBy>
  <cp:revision>1</cp:revision>
  <dcterms:created xsi:type="dcterms:W3CDTF">2021-08-17T15:30:02Z</dcterms:created>
  <dcterms:modified xsi:type="dcterms:W3CDTF">2021-08-19T16:28:10Z</dcterms:modified>
</cp:coreProperties>
</file>