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6/12/2014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6/12/2014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6/12/2014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6/12/2014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api.bigoven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Klasyfikator przepisów</a:t>
            </a:r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2"/>
          </p:nvPr>
        </p:nvSpPr>
        <p:spPr>
          <a:xfrm>
            <a:off x="6142322" y="565270"/>
            <a:ext cx="2246489" cy="988868"/>
          </a:xfrm>
        </p:spPr>
        <p:txBody>
          <a:bodyPr/>
          <a:lstStyle/>
          <a:p>
            <a:pPr algn="r"/>
            <a:r>
              <a:rPr lang="pl-PL" dirty="0" smtClean="0"/>
              <a:t>Hojan</a:t>
            </a:r>
            <a:br>
              <a:rPr lang="pl-PL" dirty="0" smtClean="0"/>
            </a:br>
            <a:r>
              <a:rPr lang="pl-PL" dirty="0" smtClean="0"/>
              <a:t>Karyś</a:t>
            </a:r>
            <a:br>
              <a:rPr lang="pl-PL" dirty="0" smtClean="0"/>
            </a:br>
            <a:r>
              <a:rPr lang="pl-PL" dirty="0" smtClean="0"/>
              <a:t>Cieszewska</a:t>
            </a:r>
            <a:br>
              <a:rPr lang="pl-PL" dirty="0" smtClean="0"/>
            </a:br>
            <a:r>
              <a:rPr lang="pl-PL" dirty="0" smtClean="0"/>
              <a:t>Brusiło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1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Idea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</a:t>
            </a:r>
            <a:r>
              <a:rPr lang="pl-PL" dirty="0" smtClean="0"/>
              <a:t>tworzyć klasyfikator rozpoznający kategorię przepisu po jego treści</a:t>
            </a:r>
          </a:p>
          <a:p>
            <a:r>
              <a:rPr lang="pl-PL" dirty="0" smtClean="0"/>
              <a:t>Kategorią może być kuchnia bądź rodzaj dania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6887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Korpus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Korpus </a:t>
            </a:r>
            <a:r>
              <a:rPr lang="pl-PL" sz="2400" dirty="0" smtClean="0"/>
              <a:t>8601 </a:t>
            </a:r>
            <a:r>
              <a:rPr lang="pl-PL" dirty="0" smtClean="0"/>
              <a:t>przepisów wraz z </a:t>
            </a:r>
            <a:r>
              <a:rPr lang="pl-PL" dirty="0"/>
              <a:t>kategoriami pobrany z portalu </a:t>
            </a:r>
            <a:r>
              <a:rPr lang="pl-PL" dirty="0">
                <a:hlinkClick r:id="rId2"/>
              </a:rPr>
              <a:t>http://api.bigoven.com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pl-PL" dirty="0" smtClean="0"/>
              <a:t>Pobraliśmy treść przepisu, składniki (z opisem ich przygotowania), główny składnik, podkategorię</a:t>
            </a:r>
          </a:p>
          <a:p>
            <a:r>
              <a:rPr lang="pl-PL" dirty="0" smtClean="0"/>
              <a:t>Jako kategorie przyjęliśmy rodzaj kuchni oraz kategorię potrawy (zupa, główne danie itp.)</a:t>
            </a:r>
          </a:p>
          <a:p>
            <a:r>
              <a:rPr lang="pl-PL" dirty="0" smtClean="0"/>
              <a:t>Dane zostały wyczyszczone z niepotrzebnych linków, emotikonek, jednostek miar, liczb, składników odżywczych, adresów mailowych, dat, znaków interpunkcyjnych itp.</a:t>
            </a:r>
            <a:endParaRPr lang="pl-PL" dirty="0"/>
          </a:p>
        </p:txBody>
      </p:sp>
      <p:pic>
        <p:nvPicPr>
          <p:cNvPr id="2052" name="Picture 4" descr="http://marketing555.files.wordpress.com/2013/10/big-oven-blog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60245"/>
            <a:ext cx="324036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50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Klasyfikator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Wykorzystaliśmy naiwny klasyfikator Bayesa napisana na zajęciach</a:t>
            </a:r>
          </a:p>
          <a:p>
            <a:r>
              <a:rPr lang="pl-PL" dirty="0" smtClean="0"/>
              <a:t>Przerobiliśmy go, aby pobierał dwie kategorie z nazw plików i porównywał je z trzema najprawdopodobniejszymi kategoriami</a:t>
            </a:r>
          </a:p>
          <a:p>
            <a:r>
              <a:rPr lang="pl-PL" dirty="0" smtClean="0"/>
              <a:t>Dodaliśmy wypisywanie </a:t>
            </a:r>
            <a:r>
              <a:rPr lang="pl-PL" dirty="0" err="1" smtClean="0"/>
              <a:t>baseline’a</a:t>
            </a:r>
            <a:endParaRPr lang="pl-PL" dirty="0" smtClean="0"/>
          </a:p>
          <a:p>
            <a:r>
              <a:rPr lang="pl-PL" dirty="0" smtClean="0"/>
              <a:t>Wypisujemy na zewnątrz </a:t>
            </a:r>
            <a:r>
              <a:rPr lang="pl-PL" dirty="0" err="1" smtClean="0"/>
              <a:t>class_count</a:t>
            </a:r>
            <a:r>
              <a:rPr lang="pl-PL" dirty="0" smtClean="0"/>
              <a:t> i </a:t>
            </a:r>
            <a:r>
              <a:rPr lang="pl-PL" dirty="0" err="1" smtClean="0"/>
              <a:t>feature_count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9034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315200" cy="1154097"/>
          </a:xfrm>
        </p:spPr>
        <p:txBody>
          <a:bodyPr/>
          <a:lstStyle/>
          <a:p>
            <a:r>
              <a:rPr lang="pl-PL" dirty="0" smtClean="0"/>
              <a:t>Ewaluacja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1340768"/>
            <a:ext cx="7978080" cy="4979687"/>
          </a:xfrm>
        </p:spPr>
        <p:txBody>
          <a:bodyPr>
            <a:normAutofit/>
          </a:bodyPr>
          <a:lstStyle/>
          <a:p>
            <a:r>
              <a:rPr lang="pl-PL" dirty="0" smtClean="0"/>
              <a:t>Podzieliliśmy korpus na 4 części i uruchomiliśmy klasyfikator 4 razy tak, aby za każdym razem zbiorem testowym była inna część. </a:t>
            </a:r>
          </a:p>
          <a:p>
            <a:r>
              <a:rPr lang="pl-PL" dirty="0" smtClean="0"/>
              <a:t>Wyniki:</a:t>
            </a:r>
          </a:p>
          <a:p>
            <a:endParaRPr lang="pl-PL" dirty="0" smtClean="0"/>
          </a:p>
          <a:p>
            <a:pPr marL="45720" indent="0">
              <a:buNone/>
            </a:pPr>
            <a:r>
              <a:rPr lang="en-US" dirty="0"/>
              <a:t>Base line accuracy: </a:t>
            </a:r>
            <a:r>
              <a:rPr lang="en-US" dirty="0" smtClean="0"/>
              <a:t>0.673023255814</a:t>
            </a:r>
            <a:r>
              <a:rPr lang="pl-PL" dirty="0" smtClean="0"/>
              <a:t>, </a:t>
            </a:r>
            <a:r>
              <a:rPr lang="en-US" dirty="0" smtClean="0"/>
              <a:t>Accuracy</a:t>
            </a:r>
            <a:r>
              <a:rPr lang="en-US" dirty="0"/>
              <a:t>: </a:t>
            </a:r>
            <a:r>
              <a:rPr lang="en-US" dirty="0" smtClean="0"/>
              <a:t>0.77488372093</a:t>
            </a:r>
            <a:endParaRPr lang="pl-PL" dirty="0" smtClean="0"/>
          </a:p>
          <a:p>
            <a:pPr marL="45720" indent="0">
              <a:buNone/>
            </a:pPr>
            <a:r>
              <a:rPr lang="en-US" dirty="0"/>
              <a:t>Base line accuracy: </a:t>
            </a:r>
            <a:r>
              <a:rPr lang="en-US" dirty="0" smtClean="0"/>
              <a:t>0.76023255814</a:t>
            </a:r>
            <a:r>
              <a:rPr lang="pl-PL" dirty="0" smtClean="0"/>
              <a:t>, </a:t>
            </a:r>
            <a:r>
              <a:rPr lang="en-US" dirty="0" smtClean="0"/>
              <a:t>Accuracy</a:t>
            </a:r>
            <a:r>
              <a:rPr lang="en-US" dirty="0"/>
              <a:t>: </a:t>
            </a:r>
            <a:r>
              <a:rPr lang="en-US" dirty="0" smtClean="0"/>
              <a:t>0.86023255814</a:t>
            </a:r>
            <a:endParaRPr lang="pl-PL" dirty="0" smtClean="0"/>
          </a:p>
          <a:p>
            <a:pPr marL="45720" indent="0">
              <a:buNone/>
            </a:pPr>
            <a:r>
              <a:rPr lang="en-US" dirty="0"/>
              <a:t>Base line accuracy: </a:t>
            </a:r>
            <a:r>
              <a:rPr lang="en-US" dirty="0" smtClean="0"/>
              <a:t>0.763720930233</a:t>
            </a:r>
            <a:r>
              <a:rPr lang="pl-PL" dirty="0" smtClean="0"/>
              <a:t>, </a:t>
            </a:r>
            <a:r>
              <a:rPr lang="en-US" dirty="0" smtClean="0"/>
              <a:t>Accuracy</a:t>
            </a:r>
            <a:r>
              <a:rPr lang="en-US" dirty="0"/>
              <a:t>: </a:t>
            </a:r>
            <a:r>
              <a:rPr lang="en-US" dirty="0" smtClean="0"/>
              <a:t>0.868372093023</a:t>
            </a:r>
            <a:endParaRPr lang="pl-PL" dirty="0" smtClean="0"/>
          </a:p>
          <a:p>
            <a:pPr marL="45720" indent="0">
              <a:buNone/>
            </a:pPr>
            <a:r>
              <a:rPr lang="en-US" dirty="0"/>
              <a:t>Base line accuracy: </a:t>
            </a:r>
            <a:r>
              <a:rPr lang="en-US" dirty="0" smtClean="0"/>
              <a:t>0.652952115295</a:t>
            </a:r>
            <a:r>
              <a:rPr lang="pl-PL" dirty="0" smtClean="0"/>
              <a:t>, </a:t>
            </a:r>
            <a:r>
              <a:rPr lang="en-US" dirty="0" smtClean="0"/>
              <a:t>Accuracy</a:t>
            </a:r>
            <a:r>
              <a:rPr lang="en-US" dirty="0"/>
              <a:t>: </a:t>
            </a:r>
            <a:r>
              <a:rPr lang="en-US" dirty="0" smtClean="0"/>
              <a:t>0.794514179451</a:t>
            </a:r>
            <a:endParaRPr lang="pl-PL" dirty="0" smtClean="0"/>
          </a:p>
          <a:p>
            <a:pPr marL="45720" indent="0">
              <a:buNone/>
            </a:pPr>
            <a:endParaRPr lang="pl-PL" dirty="0" smtClean="0"/>
          </a:p>
          <a:p>
            <a:r>
              <a:rPr lang="pl-PL" dirty="0" smtClean="0"/>
              <a:t>Średnio:</a:t>
            </a:r>
          </a:p>
          <a:p>
            <a:endParaRPr lang="pl-PL" dirty="0" smtClean="0"/>
          </a:p>
          <a:p>
            <a:pPr marL="45720" indent="0">
              <a:buNone/>
            </a:pPr>
            <a:r>
              <a:rPr lang="en-US" dirty="0"/>
              <a:t>Base line accuracy: </a:t>
            </a:r>
            <a:r>
              <a:rPr lang="en-US" dirty="0" smtClean="0"/>
              <a:t>0.</a:t>
            </a:r>
            <a:r>
              <a:rPr lang="pl-PL" dirty="0" smtClean="0"/>
              <a:t>7124822148705, </a:t>
            </a:r>
            <a:r>
              <a:rPr lang="en-US" dirty="0"/>
              <a:t>Accuracy: </a:t>
            </a:r>
            <a:r>
              <a:rPr lang="pl-PL" dirty="0" smtClean="0"/>
              <a:t>0.824500637886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095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Duży </a:t>
            </a:r>
            <a:r>
              <a:rPr lang="pl-PL" dirty="0" err="1" smtClean="0"/>
              <a:t>baseline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Duży </a:t>
            </a:r>
            <a:r>
              <a:rPr lang="pl-PL" dirty="0" err="1" smtClean="0"/>
              <a:t>baseline</a:t>
            </a:r>
            <a:r>
              <a:rPr lang="pl-PL" dirty="0" smtClean="0"/>
              <a:t> był spowodowany przez występowanie kategorii „</a:t>
            </a:r>
            <a:r>
              <a:rPr lang="pl-PL" dirty="0" err="1" smtClean="0"/>
              <a:t>american</a:t>
            </a:r>
            <a:r>
              <a:rPr lang="pl-PL" dirty="0" smtClean="0"/>
              <a:t>” w 7938 na 8601 przepisów.</a:t>
            </a:r>
          </a:p>
          <a:p>
            <a:r>
              <a:rPr lang="pl-PL" dirty="0" smtClean="0"/>
              <a:t>Pomimo tego nasz klasyfikator uzyskiwał wyższe </a:t>
            </a:r>
            <a:r>
              <a:rPr lang="pl-PL" dirty="0" err="1" smtClean="0"/>
              <a:t>accuracy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81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Problemy </a:t>
            </a:r>
            <a:r>
              <a:rPr lang="pl-PL" sz="2000" dirty="0" smtClean="0"/>
              <a:t>(które przezwyciężyliśmy)</a:t>
            </a:r>
            <a:endParaRPr lang="pl-PL" sz="2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Api</a:t>
            </a:r>
            <a:r>
              <a:rPr lang="pl-PL" dirty="0" smtClean="0"/>
              <a:t> miało dawać możliwość pobierania 100 przepisów / klucz w ciągu godziny; w praktyce blokowało nas na kilka godzin po każdych 100 pobraniach / klucz</a:t>
            </a:r>
          </a:p>
          <a:p>
            <a:r>
              <a:rPr lang="pl-PL" dirty="0" smtClean="0"/>
              <a:t>Chcieliśmy przewidywać również czas przyrządzania potrawy, jednak pole „czas” w </a:t>
            </a:r>
            <a:r>
              <a:rPr lang="pl-PL" dirty="0" err="1" smtClean="0"/>
              <a:t>api</a:t>
            </a:r>
            <a:r>
              <a:rPr lang="pl-PL" dirty="0" smtClean="0"/>
              <a:t> były wypełnione tylko dla kilkudziesięciu przepisów</a:t>
            </a:r>
          </a:p>
        </p:txBody>
      </p:sp>
    </p:spTree>
    <p:extLst>
      <p:ext uri="{BB962C8B-B14F-4D97-AF65-F5344CB8AC3E}">
        <p14:creationId xmlns:p14="http://schemas.microsoft.com/office/powerpoint/2010/main" val="460078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ywa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95</TotalTime>
  <Words>273</Words>
  <Application>Microsoft Office PowerPoint</Application>
  <PresentationFormat>Pokaz na ekranie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Perspektywa</vt:lpstr>
      <vt:lpstr>Klasyfikator przepisów</vt:lpstr>
      <vt:lpstr>Idea</vt:lpstr>
      <vt:lpstr>Korpus</vt:lpstr>
      <vt:lpstr>Klasyfikator</vt:lpstr>
      <vt:lpstr>Ewaluacja</vt:lpstr>
      <vt:lpstr>Duży baseline</vt:lpstr>
      <vt:lpstr>Problemy (które przezwyciężyliśmy)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Klasyfikator przepisów</dc:title>
  <dc:creator>Drzejzi</dc:creator>
  <cp:lastModifiedBy>Drzejzi</cp:lastModifiedBy>
  <cp:revision>6</cp:revision>
  <dcterms:created xsi:type="dcterms:W3CDTF">2014-06-12T10:36:32Z</dcterms:created>
  <dcterms:modified xsi:type="dcterms:W3CDTF">2014-06-12T12:12:04Z</dcterms:modified>
</cp:coreProperties>
</file>