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2"/>
  </p:notesMasterIdLst>
  <p:sldIdLst>
    <p:sldId id="256" r:id="rId2"/>
    <p:sldId id="272" r:id="rId3"/>
    <p:sldId id="291" r:id="rId4"/>
    <p:sldId id="292" r:id="rId5"/>
    <p:sldId id="278" r:id="rId6"/>
    <p:sldId id="274" r:id="rId7"/>
    <p:sldId id="283" r:id="rId8"/>
    <p:sldId id="257" r:id="rId9"/>
    <p:sldId id="271" r:id="rId10"/>
    <p:sldId id="285" r:id="rId11"/>
    <p:sldId id="286" r:id="rId12"/>
    <p:sldId id="279" r:id="rId13"/>
    <p:sldId id="259" r:id="rId14"/>
    <p:sldId id="261" r:id="rId15"/>
    <p:sldId id="288" r:id="rId16"/>
    <p:sldId id="270" r:id="rId17"/>
    <p:sldId id="282" r:id="rId18"/>
    <p:sldId id="289" r:id="rId19"/>
    <p:sldId id="290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91"/>
            <p14:sldId id="292"/>
            <p14:sldId id="278"/>
            <p14:sldId id="274"/>
            <p14:sldId id="283"/>
            <p14:sldId id="257"/>
            <p14:sldId id="271"/>
            <p14:sldId id="285"/>
            <p14:sldId id="286"/>
            <p14:sldId id="279"/>
            <p14:sldId id="259"/>
            <p14:sldId id="261"/>
            <p14:sldId id="288"/>
            <p14:sldId id="270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86115" autoAdjust="0"/>
  </p:normalViewPr>
  <p:slideViewPr>
    <p:cSldViewPr>
      <p:cViewPr varScale="1">
        <p:scale>
          <a:sx n="159" d="100"/>
          <a:sy n="159" d="100"/>
        </p:scale>
        <p:origin x="2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08.06.17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меня зовут </a:t>
            </a:r>
            <a:r>
              <a:rPr lang="ru-RU" dirty="0" err="1" smtClean="0"/>
              <a:t>Ибакаева</a:t>
            </a:r>
            <a:r>
              <a:rPr lang="ru-RU" dirty="0" smtClean="0"/>
              <a:t> </a:t>
            </a:r>
            <a:r>
              <a:rPr lang="ru-RU" dirty="0" err="1" smtClean="0"/>
              <a:t>А.А</a:t>
            </a:r>
            <a:r>
              <a:rPr lang="ru-RU" dirty="0" err="1" smtClean="0"/>
              <a:t>..</a:t>
            </a:r>
            <a:r>
              <a:rPr lang="ru-RU" baseline="0" dirty="0" err="1" smtClean="0"/>
              <a:t>Тема</a:t>
            </a:r>
            <a:r>
              <a:rPr lang="ru-RU" baseline="0" dirty="0" smtClean="0"/>
              <a:t> </a:t>
            </a:r>
            <a:r>
              <a:rPr lang="ru-RU" baseline="0" dirty="0" smtClean="0"/>
              <a:t>моего исследования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построение признаков для классификации медицинских изображений методом генетического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Концептуально любой метод построения признака можно рассматривать как выполнение следующих действий: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Выбор начального пространства признаков F0.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Преобразование F0 для построения нового пространства признаков FN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Выбор подмножества признаков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FN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полезности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классификации.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Если некоторые критерии завершения не достигнуты,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возвращаемся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шагу 3.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Иначе множество FT =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FT – это сконструированное пространство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60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классификатор, с помощью которого будем оценивать пригодность данного набора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21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Диагностика</a:t>
            </a:r>
            <a:r>
              <a:rPr lang="ru-RU" baseline="0" dirty="0" smtClean="0"/>
              <a:t> предполагает разделение изображений на классы: с патологией и без.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разделения объектов на классы используются классификаторы. Они используют признаки </a:t>
            </a:r>
            <a:r>
              <a:rPr lang="mr-IN" baseline="0" dirty="0" smtClean="0"/>
              <a:t>–</a:t>
            </a:r>
            <a:r>
              <a:rPr lang="ru-RU" baseline="0" dirty="0" smtClean="0"/>
              <a:t> отличительные особенности изображения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для предсказания. Точность предсказания сильно зависит от входного множества признаков.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по данным медицинских изображений не может быть правильно решена,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– нахождение и отработка методики построения признаков для решения задачи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13827"/>
            <a:ext cx="489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Ибакаева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А.А.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Лимановская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А.А.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Построение признаков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</p:spPr>
            <p:txBody>
              <a:bodyPr>
                <a:normAutofit lnSpcReduction="10000"/>
              </a:bodyPr>
              <a:lstStyle/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Ручное построение признаков –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ыбор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Преобразование признаков</a:t>
                </a:r>
                <a14:m>
                  <m:oMath xmlns:m="http://schemas.openxmlformats.org/officeDocument/2006/math">
                    <m:r>
                      <a:rPr lang="ru-RU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36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решение не найдено, то (3),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endParaRPr lang="ru-R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  <a:blipFill rotWithShape="0">
                <a:blip r:embed="rId3"/>
                <a:stretch>
                  <a:fillRect l="-2264" t="-7153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5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sqrt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лес;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классификатор;</a:t>
                </a:r>
                <a:endParaRPr lang="en-US" sz="4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4800" i="1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ru-RU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848872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957608" cy="336463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 из ресурса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064896" cy="38862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4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"/>
            <a:ext cx="7560840" cy="438611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dobe Arabic" charset="0"/>
                <a:ea typeface="Adobe Arabic" charset="0"/>
                <a:cs typeface="Adobe Arabic" charset="0"/>
              </a:rPr>
              <a:t>Диагностика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107504" y="692696"/>
            <a:ext cx="4680220" cy="54726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40" y="404664"/>
            <a:ext cx="2969372" cy="2227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824536"/>
            <a:ext cx="2651787" cy="198884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981256">
            <a:off x="4860565" y="2965755"/>
            <a:ext cx="158790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554547">
            <a:off x="4804724" y="4180821"/>
            <a:ext cx="1552183" cy="576064"/>
          </a:xfrm>
          <a:prstGeom prst="rightArrow">
            <a:avLst>
              <a:gd name="adj1" fmla="val 50000"/>
              <a:gd name="adj2" fmla="val 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2" y="2570363"/>
            <a:ext cx="1504129" cy="15041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1" y="962316"/>
            <a:ext cx="1466845" cy="14668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4512"/>
            <a:ext cx="1467861" cy="14678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2952866"/>
            <a:ext cx="1467861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smtClean="0"/>
              <a:t>Классификация</a:t>
            </a: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11560" y="19888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004048" y="2342266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195736" y="2329037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904617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0646" y="1938898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1560" y="337905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004048" y="373248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95736" y="371925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329483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0646" y="332911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1560" y="481921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517264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195736" y="515941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473499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0646" y="476927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успешной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улучшения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и реализовать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Оценить эффективность работы алгоритма и сравнить результаты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1702</TotalTime>
  <Words>1149</Words>
  <Application>Microsoft Macintosh PowerPoint</Application>
  <PresentationFormat>Экран (4:3)</PresentationFormat>
  <Paragraphs>166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Adobe Arabic</vt:lpstr>
      <vt:lpstr>Arial</vt:lpstr>
      <vt:lpstr>Calibri</vt:lpstr>
      <vt:lpstr>Cambria Math</vt:lpstr>
      <vt:lpstr>Impact</vt:lpstr>
      <vt:lpstr>Mangal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Диагностика</vt:lpstr>
      <vt:lpstr>Классификация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Построение признаков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пользователь Microsoft Office</cp:lastModifiedBy>
  <cp:revision>128</cp:revision>
  <dcterms:created xsi:type="dcterms:W3CDTF">2015-05-13T05:15:20Z</dcterms:created>
  <dcterms:modified xsi:type="dcterms:W3CDTF">2017-06-08T09:56:04Z</dcterms:modified>
</cp:coreProperties>
</file>