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94" r:id="rId13"/>
    <p:sldId id="279" r:id="rId14"/>
    <p:sldId id="259" r:id="rId15"/>
    <p:sldId id="261" r:id="rId16"/>
    <p:sldId id="295" r:id="rId17"/>
    <p:sldId id="270" r:id="rId18"/>
    <p:sldId id="297" r:id="rId19"/>
    <p:sldId id="282" r:id="rId20"/>
    <p:sldId id="289" r:id="rId21"/>
    <p:sldId id="29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94"/>
            <p14:sldId id="279"/>
            <p14:sldId id="259"/>
            <p14:sldId id="261"/>
            <p14:sldId id="295"/>
            <p14:sldId id="270"/>
            <p14:sldId id="297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3"/>
    <p:restoredTop sz="78409" autoAdjust="0"/>
  </p:normalViewPr>
  <p:slideViewPr>
    <p:cSldViewPr>
      <p:cViewPr varScale="1">
        <p:scale>
          <a:sx n="52" d="100"/>
          <a:sy n="52" d="100"/>
        </p:scale>
        <p:origin x="21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Ибакаева </a:t>
            </a:r>
            <a:r>
              <a:rPr lang="ru-RU" dirty="0" err="1" smtClean="0"/>
              <a:t>А.А.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моего исследования – построение признаков для классификации медицинских изображений посредством генетического программирования.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проводится следующим образом. Все множество объектов разделяется на две выборки: обучающую и проверочную. Мы получаем признаки для тренировочной выборки и обучаем на них классификатор. Далее строим признаки для проверочной выборки и смотрим насколько хорошо классификатор научился предсказывать классы для объектов данного типа.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программирование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различия. Для такого объекта как медицинское изображение количество признаков может быть больше 20.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этого входного набора признаков сильно зависит точность классификации.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работы – нахождение и отработка методики построения признаков для улучшения точности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12.06.2017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и сделать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соответствующие выводы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29" y="-316886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6652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22108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Проверочная выборка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6" y="1866528"/>
            <a:ext cx="1656184" cy="4298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830323" y="25866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843808" y="494116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228184" y="2838636"/>
            <a:ext cx="2808312" cy="1875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5687144" y="1988840"/>
            <a:ext cx="2197224" cy="597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>
            <a:off x="5767370" y="5193196"/>
            <a:ext cx="2116997" cy="6840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772816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5764464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111" y="1343689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111" y="6192262"/>
            <a:ext cx="2136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471792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√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2392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21224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273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7001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877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1996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>
            <a:stCxn id="6" idx="0"/>
            <a:endCxn id="5" idx="3"/>
          </p:cNvCxnSpPr>
          <p:nvPr/>
        </p:nvCxnSpPr>
        <p:spPr>
          <a:xfrm flipV="1">
            <a:off x="93317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5"/>
            <a:endCxn id="7" idx="0"/>
          </p:cNvCxnSpPr>
          <p:nvPr/>
        </p:nvCxnSpPr>
        <p:spPr>
          <a:xfrm>
            <a:off x="181996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 flipH="1">
            <a:off x="80388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4"/>
            <a:endCxn id="9" idx="0"/>
          </p:cNvCxnSpPr>
          <p:nvPr/>
        </p:nvCxnSpPr>
        <p:spPr>
          <a:xfrm>
            <a:off x="209434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53268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8009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6114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8294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59980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5" idx="0"/>
            <a:endCxn id="14" idx="3"/>
          </p:cNvCxnSpPr>
          <p:nvPr/>
        </p:nvCxnSpPr>
        <p:spPr>
          <a:xfrm flipV="1">
            <a:off x="125974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5"/>
            <a:endCxn id="16" idx="0"/>
          </p:cNvCxnSpPr>
          <p:nvPr/>
        </p:nvCxnSpPr>
        <p:spPr>
          <a:xfrm>
            <a:off x="214041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17" idx="0"/>
          </p:cNvCxnSpPr>
          <p:nvPr/>
        </p:nvCxnSpPr>
        <p:spPr>
          <a:xfrm flipH="1">
            <a:off x="55806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4"/>
            <a:endCxn id="18" idx="0"/>
          </p:cNvCxnSpPr>
          <p:nvPr/>
        </p:nvCxnSpPr>
        <p:spPr>
          <a:xfrm>
            <a:off x="251748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082915" y="1633588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10095" y="2105549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632233" y="2108238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stCxn id="24" idx="0"/>
            <a:endCxn id="23" idx="3"/>
          </p:cNvCxnSpPr>
          <p:nvPr/>
        </p:nvCxnSpPr>
        <p:spPr>
          <a:xfrm flipV="1">
            <a:off x="840539" y="1970364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3" idx="5"/>
            <a:endCxn id="25" idx="0"/>
          </p:cNvCxnSpPr>
          <p:nvPr/>
        </p:nvCxnSpPr>
        <p:spPr>
          <a:xfrm>
            <a:off x="1690641" y="1970364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30526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>
            <a:stCxn id="15" idx="5"/>
            <a:endCxn id="28" idx="0"/>
          </p:cNvCxnSpPr>
          <p:nvPr/>
        </p:nvCxnSpPr>
        <p:spPr>
          <a:xfrm>
            <a:off x="152819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76211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05260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21988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97864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736983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Прямая соединительная линия 62"/>
          <p:cNvCxnSpPr>
            <a:stCxn id="59" idx="0"/>
            <a:endCxn id="58" idx="3"/>
          </p:cNvCxnSpPr>
          <p:nvPr/>
        </p:nvCxnSpPr>
        <p:spPr>
          <a:xfrm flipV="1">
            <a:off x="648304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8" idx="5"/>
            <a:endCxn id="60" idx="0"/>
          </p:cNvCxnSpPr>
          <p:nvPr/>
        </p:nvCxnSpPr>
        <p:spPr>
          <a:xfrm>
            <a:off x="736983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9" idx="4"/>
            <a:endCxn id="61" idx="0"/>
          </p:cNvCxnSpPr>
          <p:nvPr/>
        </p:nvCxnSpPr>
        <p:spPr>
          <a:xfrm flipH="1">
            <a:off x="635375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60" idx="4"/>
            <a:endCxn id="62" idx="0"/>
          </p:cNvCxnSpPr>
          <p:nvPr/>
        </p:nvCxnSpPr>
        <p:spPr>
          <a:xfrm>
            <a:off x="764421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708255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642996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61101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573281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14967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68" idx="0"/>
            <a:endCxn id="67" idx="3"/>
          </p:cNvCxnSpPr>
          <p:nvPr/>
        </p:nvCxnSpPr>
        <p:spPr>
          <a:xfrm flipV="1">
            <a:off x="680961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7" idx="5"/>
            <a:endCxn id="69" idx="0"/>
          </p:cNvCxnSpPr>
          <p:nvPr/>
        </p:nvCxnSpPr>
        <p:spPr>
          <a:xfrm>
            <a:off x="769028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3"/>
            <a:endCxn id="70" idx="0"/>
          </p:cNvCxnSpPr>
          <p:nvPr/>
        </p:nvCxnSpPr>
        <p:spPr>
          <a:xfrm flipH="1">
            <a:off x="610793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9" idx="4"/>
            <a:endCxn id="71" idx="0"/>
          </p:cNvCxnSpPr>
          <p:nvPr/>
        </p:nvCxnSpPr>
        <p:spPr>
          <a:xfrm>
            <a:off x="806735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06484" y="1687147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33664" y="2159108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7755802" y="2161797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Прямая соединительная линия 78"/>
          <p:cNvCxnSpPr>
            <a:stCxn id="77" idx="0"/>
            <a:endCxn id="76" idx="3"/>
          </p:cNvCxnSpPr>
          <p:nvPr/>
        </p:nvCxnSpPr>
        <p:spPr>
          <a:xfrm flipV="1">
            <a:off x="6964108" y="2023923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5"/>
            <a:endCxn id="78" idx="0"/>
          </p:cNvCxnSpPr>
          <p:nvPr/>
        </p:nvCxnSpPr>
        <p:spPr>
          <a:xfrm>
            <a:off x="7814210" y="2023923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85513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>
            <a:stCxn id="68" idx="5"/>
            <a:endCxn id="81" idx="0"/>
          </p:cNvCxnSpPr>
          <p:nvPr/>
        </p:nvCxnSpPr>
        <p:spPr>
          <a:xfrm>
            <a:off x="707806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5496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652120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Выноска 1 86"/>
          <p:cNvSpPr/>
          <p:nvPr/>
        </p:nvSpPr>
        <p:spPr>
          <a:xfrm>
            <a:off x="3960451" y="2081705"/>
            <a:ext cx="1011541" cy="915248"/>
          </a:xfrm>
          <a:prstGeom prst="borderCallout1">
            <a:avLst>
              <a:gd name="adj1" fmla="val 56622"/>
              <a:gd name="adj2" fmla="val 891"/>
              <a:gd name="adj3" fmla="val 71923"/>
              <a:gd name="adj4" fmla="val -5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Выноска 1 87"/>
          <p:cNvSpPr/>
          <p:nvPr/>
        </p:nvSpPr>
        <p:spPr>
          <a:xfrm>
            <a:off x="3960451" y="4734360"/>
            <a:ext cx="1011541" cy="915248"/>
          </a:xfrm>
          <a:prstGeom prst="borderCallout1">
            <a:avLst>
              <a:gd name="adj1" fmla="val 60700"/>
              <a:gd name="adj2" fmla="val 98667"/>
              <a:gd name="adj3" fmla="val 80079"/>
              <a:gd name="adj4" fmla="val 166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32048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dirty="0" smtClean="0"/>
              <a:t>Скрещивание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ветвей.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деревьев.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лесов.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680520" cy="3364632"/>
          </a:xfrm>
        </p:spPr>
        <p:txBody>
          <a:bodyPr>
            <a:noAutofit/>
          </a:bodyPr>
          <a:lstStyle/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076" y="1844824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76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388620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Adobe Arabic" charset="0"/>
                <a:cs typeface="Arial" panose="020B0604020202020204" pitchFamily="34" charset="0"/>
              </a:rPr>
              <a:t>Диагностика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85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329600" y="3783604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070682" y="1877317"/>
            <a:ext cx="3813686" cy="42879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5995" y="974615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0627" y="3605811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Ц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Ц</m:t>
                                  </m:r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blipFill rotWithShape="0">
                <a:blip r:embed="rId4"/>
                <a:stretch>
                  <a:fillRect r="-4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точной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1971</TotalTime>
  <Words>1017</Words>
  <Application>Microsoft Office PowerPoint</Application>
  <PresentationFormat>Экран (4:3)</PresentationFormat>
  <Paragraphs>200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Adobe Arabic</vt:lpstr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Классификация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Скрещивание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153</cp:revision>
  <dcterms:created xsi:type="dcterms:W3CDTF">2015-05-13T05:15:20Z</dcterms:created>
  <dcterms:modified xsi:type="dcterms:W3CDTF">2017-06-12T03:54:50Z</dcterms:modified>
</cp:coreProperties>
</file>