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72" r:id="rId3"/>
    <p:sldId id="279" r:id="rId4"/>
    <p:sldId id="278" r:id="rId5"/>
    <p:sldId id="274" r:id="rId6"/>
    <p:sldId id="257" r:id="rId7"/>
    <p:sldId id="271" r:id="rId8"/>
    <p:sldId id="259" r:id="rId9"/>
    <p:sldId id="260" r:id="rId10"/>
    <p:sldId id="261" r:id="rId11"/>
    <p:sldId id="270" r:id="rId12"/>
    <p:sldId id="262" r:id="rId13"/>
    <p:sldId id="263" r:id="rId14"/>
    <p:sldId id="276" r:id="rId15"/>
    <p:sldId id="264" r:id="rId16"/>
    <p:sldId id="267" r:id="rId17"/>
    <p:sldId id="268" r:id="rId18"/>
    <p:sldId id="266" r:id="rId19"/>
    <p:sldId id="269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27.05.2015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8820472" cy="1524000"/>
          </a:xfrm>
        </p:spPr>
        <p:txBody>
          <a:bodyPr/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функциональной зависимости данных посредством генетического программирования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Студент: Ибакаева А.А</a:t>
            </a:r>
          </a:p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781800" cy="1168152"/>
          </a:xfrm>
        </p:spPr>
        <p:txBody>
          <a:bodyPr/>
          <a:lstStyle/>
          <a:p>
            <a:pPr algn="ctr"/>
            <a:r>
              <a:rPr lang="ru-RU" dirty="0" smtClean="0"/>
              <a:t>Особь популяции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79912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907704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5945580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907704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5945580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stCxn id="5" idx="0"/>
            <a:endCxn id="4" idx="3"/>
          </p:cNvCxnSpPr>
          <p:nvPr/>
        </p:nvCxnSpPr>
        <p:spPr>
          <a:xfrm flipV="1">
            <a:off x="2663788" y="2671856"/>
            <a:ext cx="133757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  <a:endCxn id="6" idx="1"/>
          </p:cNvCxnSpPr>
          <p:nvPr/>
        </p:nvCxnSpPr>
        <p:spPr>
          <a:xfrm>
            <a:off x="5070628" y="2671856"/>
            <a:ext cx="1096404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</p:cNvCxnSpPr>
          <p:nvPr/>
        </p:nvCxnSpPr>
        <p:spPr>
          <a:xfrm>
            <a:off x="2663788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6" idx="4"/>
          </p:cNvCxnSpPr>
          <p:nvPr/>
        </p:nvCxnSpPr>
        <p:spPr>
          <a:xfrm>
            <a:off x="6701664" y="4077072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3" y="6156593"/>
            <a:ext cx="3960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sin(x) + |-3.56|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Фитнесс-функция – квадратичная ошибка.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фитнесс-функции и ее нормализация.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деревьев пропорционально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нормализованным значениям фитнесс-функции.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-1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*</a:t>
            </a:r>
          </a:p>
        </p:txBody>
      </p:sp>
      <p:sp>
        <p:nvSpPr>
          <p:cNvPr id="5" name="Овал 4"/>
          <p:cNvSpPr/>
          <p:nvPr/>
        </p:nvSpPr>
        <p:spPr>
          <a:xfrm>
            <a:off x="323528" y="4449467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3059832" y="437745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4124371"/>
            <a:ext cx="617496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4124371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868144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5868144" y="285293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4932040" y="414908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6804248" y="422108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cxnSp>
        <p:nvCxnSpPr>
          <p:cNvPr id="17" name="Прямая соединительная линия 16"/>
          <p:cNvCxnSpPr>
            <a:stCxn id="14" idx="0"/>
            <a:endCxn id="13" idx="4"/>
          </p:cNvCxnSpPr>
          <p:nvPr/>
        </p:nvCxnSpPr>
        <p:spPr>
          <a:xfrm flipV="1">
            <a:off x="6624228" y="26369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4" idx="3"/>
            <a:endCxn id="15" idx="0"/>
          </p:cNvCxnSpPr>
          <p:nvPr/>
        </p:nvCxnSpPr>
        <p:spPr>
          <a:xfrm flipH="1">
            <a:off x="5688124" y="3836339"/>
            <a:ext cx="401472" cy="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4" idx="5"/>
            <a:endCxn id="16" idx="0"/>
          </p:cNvCxnSpPr>
          <p:nvPr/>
        </p:nvCxnSpPr>
        <p:spPr>
          <a:xfrm>
            <a:off x="7158860" y="3836339"/>
            <a:ext cx="401472" cy="3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42798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21" name="Овал 20"/>
          <p:cNvSpPr/>
          <p:nvPr/>
        </p:nvSpPr>
        <p:spPr>
          <a:xfrm>
            <a:off x="7308304" y="558924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15" idx="4"/>
            <a:endCxn id="20" idx="0"/>
          </p:cNvCxnSpPr>
          <p:nvPr/>
        </p:nvCxnSpPr>
        <p:spPr>
          <a:xfrm flipH="1">
            <a:off x="5184068" y="530120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1" idx="0"/>
          </p:cNvCxnSpPr>
          <p:nvPr/>
        </p:nvCxnSpPr>
        <p:spPr>
          <a:xfrm>
            <a:off x="7560332" y="5373216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>
            <a:stCxn id="28" idx="4"/>
            <a:endCxn id="4" idx="0"/>
          </p:cNvCxnSpPr>
          <p:nvPr/>
        </p:nvCxnSpPr>
        <p:spPr>
          <a:xfrm>
            <a:off x="2231740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87424"/>
            <a:ext cx="820891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Функция на функцию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-3.56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-171400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Усекающая. Функция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2.9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87424"/>
            <a:ext cx="8280920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Растущая. Терм на функци</a:t>
            </a:r>
            <a:r>
              <a:rPr lang="ru-RU" sz="4400" dirty="0"/>
              <a:t>ю</a:t>
            </a:r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36510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29309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27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524328" y="5679255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0.2</a:t>
            </a:r>
            <a:endParaRPr lang="ru-RU" sz="3200" dirty="0"/>
          </a:p>
        </p:txBody>
      </p:sp>
      <p:cxnSp>
        <p:nvCxnSpPr>
          <p:cNvPr id="23" name="Прямая соединительная линия 22"/>
          <p:cNvCxnSpPr>
            <a:stCxn id="17" idx="4"/>
            <a:endCxn id="22" idx="0"/>
          </p:cNvCxnSpPr>
          <p:nvPr/>
        </p:nvCxnSpPr>
        <p:spPr>
          <a:xfrm>
            <a:off x="8280412" y="5445224"/>
            <a:ext cx="0" cy="23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43800" cy="3886200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реализована генерация деревьев, выбор родителей, скрещивание и мутация.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улучшить сходимость программы.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9248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– задача нахождения формулы, которая описывает некую зависимость. 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формально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регрессионной модели в виде суперпозиции заданных функций.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640960" cy="3886200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линейная, квадратичная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полиномиальная регрессии.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Но они находят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числовые коэффициенты для функции, вид которой заранее 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Символьная регрессия может использоваться для получения эмпирических зависимостей на основе экспериментальных данных. Она широко применяется для решения задач моделирования и прогнозирования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 и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Какая функциональная зависимость существует между двумя разными наборами данных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Объектом исследования является алгоритм установления функциональной зависимости.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3886200"/>
          </a:xfrm>
        </p:spPr>
        <p:txBody>
          <a:bodyPr>
            <a:normAutofit/>
          </a:bodyPr>
          <a:lstStyle/>
          <a:p>
            <a:pPr algn="just">
              <a:lnSpc>
                <a:spcPts val="384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ахождение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функции, наиболее оптимально устанавливающей, согласно некоторым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критериям,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зависимость двух наборов данных друг от друга.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нахождения функции.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 по данному алгоритму.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 с реальными данными.</a:t>
            </a: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312168"/>
          </a:xfrm>
        </p:spPr>
        <p:txBody>
          <a:bodyPr/>
          <a:lstStyle/>
          <a:p>
            <a:pPr algn="ctr"/>
            <a:r>
              <a:rPr lang="ru-RU" dirty="0" smtClean="0"/>
              <a:t>Основные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фитнесс-функции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905</TotalTime>
  <Words>347</Words>
  <Application>Microsoft Office PowerPoint</Application>
  <PresentationFormat>Экран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NewsPrint</vt:lpstr>
      <vt:lpstr>Установление функциональной зависимости данных посредством генетического программирования</vt:lpstr>
      <vt:lpstr>Введение</vt:lpstr>
      <vt:lpstr>Аналоги</vt:lpstr>
      <vt:lpstr>Актуальность</vt:lpstr>
      <vt:lpstr>Проблема и объект</vt:lpstr>
      <vt:lpstr>Цель</vt:lpstr>
      <vt:lpstr>Задачи</vt:lpstr>
      <vt:lpstr>Основные принципы</vt:lpstr>
      <vt:lpstr>Презентация PowerPoint</vt:lpstr>
      <vt:lpstr>Особь популяции</vt:lpstr>
      <vt:lpstr>Репродукция</vt:lpstr>
      <vt:lpstr>Скрещивание</vt:lpstr>
      <vt:lpstr>Скрещивание</vt:lpstr>
      <vt:lpstr>Мутация</vt:lpstr>
      <vt:lpstr>Узловая. Терм на терм</vt:lpstr>
      <vt:lpstr>Узловая. Функция на функцию</vt:lpstr>
      <vt:lpstr>Усекающая. Функция на терм</vt:lpstr>
      <vt:lpstr>Растущая. Терм на функцию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44</cp:revision>
  <dcterms:created xsi:type="dcterms:W3CDTF">2015-05-13T05:15:20Z</dcterms:created>
  <dcterms:modified xsi:type="dcterms:W3CDTF">2015-05-27T05:44:31Z</dcterms:modified>
</cp:coreProperties>
</file>