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3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86" r:id="rId13"/>
    <p:sldId id="279" r:id="rId14"/>
    <p:sldId id="259" r:id="rId15"/>
    <p:sldId id="261" r:id="rId16"/>
    <p:sldId id="288" r:id="rId17"/>
    <p:sldId id="270" r:id="rId18"/>
    <p:sldId id="282" r:id="rId19"/>
    <p:sldId id="289" r:id="rId20"/>
    <p:sldId id="290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3"/>
    <p:restoredTop sz="86161" autoAdjust="0"/>
  </p:normalViewPr>
  <p:slideViewPr>
    <p:cSldViewPr>
      <p:cViewPr varScale="1">
        <p:scale>
          <a:sx n="171" d="100"/>
          <a:sy n="171" d="100"/>
        </p:scale>
        <p:origin x="5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09.06.17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</a:t>
            </a:r>
            <a:r>
              <a:rPr lang="ru-RU" dirty="0" err="1" smtClean="0"/>
              <a:t>А.А..</a:t>
            </a:r>
            <a:r>
              <a:rPr lang="ru-RU" baseline="0" dirty="0" err="1" smtClean="0"/>
              <a:t>Тема</a:t>
            </a:r>
            <a:r>
              <a:rPr lang="ru-RU" baseline="0" dirty="0" smtClean="0"/>
              <a:t> 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различения. Для такого объекта как медицинское изображение количество признаков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превышает 20.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Точность классификации сильно зависит от входного набора признаков.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решения задачи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09.06.17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dobe Arabic" charset="0"/>
                <a:ea typeface="Adobe Arabic" charset="0"/>
                <a:cs typeface="Adobe Arabic" charset="0"/>
              </a:rPr>
              <a:t>Диагностика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237357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3059832" y="3114875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932039" y="1805309"/>
            <a:ext cx="2383019" cy="309634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908720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524328" y="2937982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48064" y="2492896"/>
                <a:ext cx="582150" cy="2095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2000" i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2000" b="0" i="1" smtClean="0">
                                <a:latin typeface="Arial" charset="0"/>
                                <a:ea typeface="Arial" charset="0"/>
                                <a:cs typeface="Arial" charset="0"/>
                              </a:rPr>
                              <m:t>Центр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2000" b="0" i="1" smtClean="0">
                                <a:latin typeface="Arial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2000" i="1" smtClean="0">
                                    <a:latin typeface="Arial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2000" b="0" i="1" smtClean="0">
                                      <a:latin typeface="Arial" charset="0"/>
                                      <a:ea typeface="Arial" charset="0"/>
                                      <a:cs typeface="Arial" charset="0"/>
                                    </a:rPr>
                                    <m:t>Центроид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2000" b="0" i="1" smtClean="0">
                                      <a:latin typeface="Arial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20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2000" b="0" i="1" smtClean="0">
                                          <a:latin typeface="Arial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2000" b="0" i="1" smtClean="0">
                                          <a:latin typeface="Arial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20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92896"/>
                <a:ext cx="582150" cy="2095702"/>
              </a:xfrm>
              <a:prstGeom prst="rect">
                <a:avLst/>
              </a:prstGeom>
              <a:blipFill rotWithShape="0">
                <a:blip r:embed="rId4"/>
                <a:stretch>
                  <a:fillRect r="-2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точной классификации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1771</TotalTime>
  <Words>1176</Words>
  <Application>Microsoft Macintosh PowerPoint</Application>
  <PresentationFormat>Экран (4:3)</PresentationFormat>
  <Paragraphs>171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Adobe Arabic</vt:lpstr>
      <vt:lpstr>Calibri</vt:lpstr>
      <vt:lpstr>Cambria Math</vt:lpstr>
      <vt:lpstr>Impact</vt:lpstr>
      <vt:lpstr>Mangal</vt:lpstr>
      <vt:lpstr>Times New Roman</vt:lpstr>
      <vt:lpstr>Arial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 Microsoft Office</cp:lastModifiedBy>
  <cp:revision>137</cp:revision>
  <dcterms:created xsi:type="dcterms:W3CDTF">2015-05-13T05:15:20Z</dcterms:created>
  <dcterms:modified xsi:type="dcterms:W3CDTF">2017-06-09T04:12:38Z</dcterms:modified>
</cp:coreProperties>
</file>