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94" r:id="rId13"/>
    <p:sldId id="286" r:id="rId14"/>
    <p:sldId id="279" r:id="rId15"/>
    <p:sldId id="259" r:id="rId16"/>
    <p:sldId id="261" r:id="rId17"/>
    <p:sldId id="288" r:id="rId18"/>
    <p:sldId id="270" r:id="rId19"/>
    <p:sldId id="282" r:id="rId20"/>
    <p:sldId id="289" r:id="rId21"/>
    <p:sldId id="29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94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86161" autoAdjust="0"/>
  </p:normalViewPr>
  <p:slideViewPr>
    <p:cSldViewPr>
      <p:cViewPr varScale="1">
        <p:scale>
          <a:sx n="57" d="100"/>
          <a:sy n="57" d="100"/>
        </p:scale>
        <p:origin x="19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</a:t>
            </a:r>
            <a:r>
              <a:rPr lang="ru-RU" dirty="0" err="1" smtClean="0"/>
              <a:t>А.А..</a:t>
            </a:r>
            <a:r>
              <a:rPr lang="ru-RU" baseline="0" dirty="0" err="1" smtClean="0"/>
              <a:t>Тема</a:t>
            </a:r>
            <a:r>
              <a:rPr lang="ru-RU" baseline="0" dirty="0" smtClean="0"/>
              <a:t> 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различения. Для такого объекта как медицинское изображение количество признаков может быть больше 20 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Точность классификации сильно зависит от входного набора признаков.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улучшения точности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11.06.2017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66528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221088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Проверочная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995936" y="1866528"/>
            <a:ext cx="1656184" cy="4298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2830323" y="25866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843808" y="494116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732240" y="3065512"/>
            <a:ext cx="1944216" cy="14904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5687144" y="1988840"/>
            <a:ext cx="1584176" cy="597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>
            <a:off x="5767371" y="5193196"/>
            <a:ext cx="1440160" cy="6840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76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dobe Arabic" charset="0"/>
                <a:ea typeface="Adobe Arabic" charset="0"/>
                <a:cs typeface="Adobe Arabic" charset="0"/>
              </a:rPr>
              <a:t>Диагностика</a:t>
            </a:r>
            <a:endParaRPr lang="ru-RU" sz="2400" dirty="0"/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85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329600" y="3783604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070682" y="1877317"/>
            <a:ext cx="3813686" cy="42879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5995" y="974615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0627" y="3605811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Ц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Ц</m:t>
                                  </m:r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blipFill rotWithShape="0">
                <a:blip r:embed="rId4"/>
                <a:stretch>
                  <a:fillRect r="-4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точной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1796</TotalTime>
  <Words>1039</Words>
  <Application>Microsoft Office PowerPoint</Application>
  <PresentationFormat>Экран (4:3)</PresentationFormat>
  <Paragraphs>176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Adobe Arabic</vt:lpstr>
      <vt:lpstr>Arial</vt:lpstr>
      <vt:lpstr>Calibri</vt:lpstr>
      <vt:lpstr>Cambria Math</vt:lpstr>
      <vt:lpstr>Impact</vt:lpstr>
      <vt:lpstr>Mangal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140</cp:revision>
  <dcterms:created xsi:type="dcterms:W3CDTF">2015-05-13T05:15:20Z</dcterms:created>
  <dcterms:modified xsi:type="dcterms:W3CDTF">2017-06-11T05:55:34Z</dcterms:modified>
</cp:coreProperties>
</file>