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72" r:id="rId3"/>
    <p:sldId id="279" r:id="rId4"/>
    <p:sldId id="278" r:id="rId5"/>
    <p:sldId id="274" r:id="rId6"/>
    <p:sldId id="257" r:id="rId7"/>
    <p:sldId id="271" r:id="rId8"/>
    <p:sldId id="259" r:id="rId9"/>
    <p:sldId id="260" r:id="rId10"/>
    <p:sldId id="261" r:id="rId11"/>
    <p:sldId id="270" r:id="rId12"/>
    <p:sldId id="262" r:id="rId13"/>
    <p:sldId id="263" r:id="rId14"/>
    <p:sldId id="276" r:id="rId15"/>
    <p:sldId id="264" r:id="rId16"/>
    <p:sldId id="267" r:id="rId17"/>
    <p:sldId id="268" r:id="rId18"/>
    <p:sldId id="266" r:id="rId19"/>
    <p:sldId id="282" r:id="rId20"/>
    <p:sldId id="280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79"/>
            <p14:sldId id="278"/>
            <p14:sldId id="274"/>
            <p14:sldId id="257"/>
            <p14:sldId id="271"/>
            <p14:sldId id="259"/>
            <p14:sldId id="260"/>
            <p14:sldId id="261"/>
            <p14:sldId id="270"/>
            <p14:sldId id="262"/>
            <p14:sldId id="263"/>
            <p14:sldId id="276"/>
            <p14:sldId id="264"/>
            <p14:sldId id="267"/>
            <p14:sldId id="268"/>
            <p14:sldId id="266"/>
            <p14:sldId id="282"/>
            <p14:sldId id="280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437112"/>
            <a:ext cx="8820472" cy="1524000"/>
          </a:xfrm>
        </p:spPr>
        <p:txBody>
          <a:bodyPr/>
          <a:lstStyle/>
          <a:p>
            <a:pPr algn="ctr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становление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функциональной зависимости данных посредством генетического программирования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 Ибакаева А.А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781800" cy="1168152"/>
          </a:xfrm>
        </p:spPr>
        <p:txBody>
          <a:bodyPr/>
          <a:lstStyle/>
          <a:p>
            <a:pPr algn="ctr"/>
            <a:r>
              <a:rPr lang="ru-RU" dirty="0" smtClean="0"/>
              <a:t>Особь популяции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79912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907704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5945580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907704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5945580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stCxn id="5" idx="0"/>
            <a:endCxn id="4" idx="3"/>
          </p:cNvCxnSpPr>
          <p:nvPr/>
        </p:nvCxnSpPr>
        <p:spPr>
          <a:xfrm flipV="1">
            <a:off x="2663788" y="2671856"/>
            <a:ext cx="133757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  <a:endCxn id="6" idx="1"/>
          </p:cNvCxnSpPr>
          <p:nvPr/>
        </p:nvCxnSpPr>
        <p:spPr>
          <a:xfrm>
            <a:off x="5070628" y="2671856"/>
            <a:ext cx="1096404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4"/>
          </p:cNvCxnSpPr>
          <p:nvPr/>
        </p:nvCxnSpPr>
        <p:spPr>
          <a:xfrm>
            <a:off x="2663788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6" idx="4"/>
          </p:cNvCxnSpPr>
          <p:nvPr/>
        </p:nvCxnSpPr>
        <p:spPr>
          <a:xfrm>
            <a:off x="6701664" y="4077072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99793" y="6156593"/>
            <a:ext cx="396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sin(x) + |-3.56|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543800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квадратичная ошибка.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приспособленности и ее нормализация.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деревьев пропорционально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нормализованным значениям приспособленности.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187424"/>
            <a:ext cx="6781800" cy="1600200"/>
          </a:xfrm>
        </p:spPr>
        <p:txBody>
          <a:bodyPr/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289004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323528" y="400506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34403" y="386104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323528" y="537321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15816" y="530120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3873449"/>
            <a:ext cx="617496" cy="13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3873449"/>
            <a:ext cx="389483" cy="15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1079612" y="51571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</p:cNvCxnSpPr>
          <p:nvPr/>
        </p:nvCxnSpPr>
        <p:spPr>
          <a:xfrm>
            <a:off x="3690487" y="5013176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012160" y="155679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6012160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5076056" y="453166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6948264" y="458112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4"/>
          </p:cNvCxnSpPr>
          <p:nvPr/>
        </p:nvCxnSpPr>
        <p:spPr>
          <a:xfrm flipV="1">
            <a:off x="6768244" y="27089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3"/>
            <a:endCxn id="16" idx="0"/>
          </p:cNvCxnSpPr>
          <p:nvPr/>
        </p:nvCxnSpPr>
        <p:spPr>
          <a:xfrm flipH="1">
            <a:off x="5832140" y="4124371"/>
            <a:ext cx="401472" cy="40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4" idx="5"/>
            <a:endCxn id="17" idx="0"/>
          </p:cNvCxnSpPr>
          <p:nvPr/>
        </p:nvCxnSpPr>
        <p:spPr>
          <a:xfrm>
            <a:off x="7302876" y="4124371"/>
            <a:ext cx="401472" cy="45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1" name="Прямая соединительная линия 30"/>
          <p:cNvCxnSpPr>
            <a:stCxn id="29" idx="4"/>
            <a:endCxn id="4" idx="0"/>
          </p:cNvCxnSpPr>
          <p:nvPr/>
        </p:nvCxnSpPr>
        <p:spPr>
          <a:xfrm>
            <a:off x="2231740" y="2636912"/>
            <a:ext cx="0" cy="25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-187424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*</a:t>
            </a:r>
          </a:p>
        </p:txBody>
      </p:sp>
      <p:sp>
        <p:nvSpPr>
          <p:cNvPr id="5" name="Овал 4"/>
          <p:cNvSpPr/>
          <p:nvPr/>
        </p:nvSpPr>
        <p:spPr>
          <a:xfrm>
            <a:off x="323528" y="4449467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3059832" y="437745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4124371"/>
            <a:ext cx="61749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4124371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868144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5868144" y="285293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4932040" y="414908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6804248" y="422108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cxnSp>
        <p:nvCxnSpPr>
          <p:cNvPr id="17" name="Прямая соединительная линия 16"/>
          <p:cNvCxnSpPr>
            <a:stCxn id="14" idx="0"/>
            <a:endCxn id="13" idx="4"/>
          </p:cNvCxnSpPr>
          <p:nvPr/>
        </p:nvCxnSpPr>
        <p:spPr>
          <a:xfrm flipV="1">
            <a:off x="6624228" y="26369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4" idx="3"/>
            <a:endCxn id="15" idx="0"/>
          </p:cNvCxnSpPr>
          <p:nvPr/>
        </p:nvCxnSpPr>
        <p:spPr>
          <a:xfrm flipH="1">
            <a:off x="5688124" y="3836339"/>
            <a:ext cx="401472" cy="3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4" idx="5"/>
            <a:endCxn id="16" idx="0"/>
          </p:cNvCxnSpPr>
          <p:nvPr/>
        </p:nvCxnSpPr>
        <p:spPr>
          <a:xfrm>
            <a:off x="7158860" y="3836339"/>
            <a:ext cx="401472" cy="3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442798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21" name="Овал 20"/>
          <p:cNvSpPr/>
          <p:nvPr/>
        </p:nvSpPr>
        <p:spPr>
          <a:xfrm>
            <a:off x="730830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22" name="Прямая соединительная линия 21"/>
          <p:cNvCxnSpPr>
            <a:stCxn id="15" idx="4"/>
            <a:endCxn id="20" idx="0"/>
          </p:cNvCxnSpPr>
          <p:nvPr/>
        </p:nvCxnSpPr>
        <p:spPr>
          <a:xfrm flipH="1">
            <a:off x="5184068" y="5301208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4"/>
            <a:endCxn id="21" idx="0"/>
          </p:cNvCxnSpPr>
          <p:nvPr/>
        </p:nvCxnSpPr>
        <p:spPr>
          <a:xfrm>
            <a:off x="7560332" y="5373216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0" name="Прямая соединительная линия 29"/>
          <p:cNvCxnSpPr>
            <a:stCxn id="28" idx="4"/>
            <a:endCxn id="4" idx="0"/>
          </p:cNvCxnSpPr>
          <p:nvPr/>
        </p:nvCxnSpPr>
        <p:spPr>
          <a:xfrm>
            <a:off x="2231740" y="263691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Мутация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847056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три вида: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Усекающая;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Растущая.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171400"/>
            <a:ext cx="694877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Терм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10.7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187424"/>
            <a:ext cx="820891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Функция на функцию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-3.56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-171400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Усекающая. Функция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2.9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87424"/>
            <a:ext cx="828092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Растущая. Терм на функци</a:t>
            </a:r>
            <a:r>
              <a:rPr lang="ru-RU" sz="4400" dirty="0"/>
              <a:t>ю</a:t>
            </a:r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36510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29309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524328" y="5679255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0.2</a:t>
            </a:r>
            <a:endParaRPr lang="ru-RU" sz="3200" dirty="0"/>
          </a:p>
        </p:txBody>
      </p:sp>
      <p:cxnSp>
        <p:nvCxnSpPr>
          <p:cNvPr id="23" name="Прямая соединительная линия 22"/>
          <p:cNvCxnSpPr>
            <a:stCxn id="17" idx="4"/>
            <a:endCxn id="22" idx="0"/>
          </p:cNvCxnSpPr>
          <p:nvPr/>
        </p:nvCxnSpPr>
        <p:spPr>
          <a:xfrm>
            <a:off x="8280412" y="5445224"/>
            <a:ext cx="0" cy="23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37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Исходная функция: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sin⁡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(x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x+5.3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endParaRPr lang="ru-RU" sz="32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Полученная функция: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sin[x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]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sin[|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]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*</a:t>
            </a:r>
            <a:endParaRPr lang="en-US" sz="32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6.153042384853204)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|x|)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[|x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] </a:t>
            </a: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39248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Символьная регрессия – задача нахождения формулы, которая описывает некую зависимость. 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формально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это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регрессионной модели в виде суперпозиции заданных функций.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C:\Users\Анна\Desktop\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5984"/>
            <a:ext cx="7992888" cy="47286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вал 6"/>
          <p:cNvSpPr/>
          <p:nvPr/>
        </p:nvSpPr>
        <p:spPr>
          <a:xfrm>
            <a:off x="82758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34786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62778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43808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35896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644008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932040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940152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236296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460432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8640960" cy="3886200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линейная, квадратичная или полиномиальная регрессии.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Но они находят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числовые коэффициенты для функции, вид которой заранее 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Символьная регрессия может использоваться для получения эмпирических зависимостей на основе экспериментальных данных. Она широко применяется для решения задач моделирования и прогнозирования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 и 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 исследования: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Какая функциональная зависимость существует между двумя разными наборами данных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Объектом исследования является алгоритм установления функциональной зависимости.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8424936" cy="38862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восстановления функциональной зависимости данных.</a:t>
            </a:r>
            <a:endParaRPr 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нахождения функции.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программу по данному алгоритму.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программу с реальными данными.</a:t>
            </a: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312168"/>
          </a:xfrm>
        </p:spPr>
        <p:txBody>
          <a:bodyPr/>
          <a:lstStyle/>
          <a:p>
            <a:pPr algn="ctr"/>
            <a:r>
              <a:rPr lang="ru-RU" dirty="0" smtClean="0"/>
              <a:t>Основные 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Блок-схема: знак завершения 12"/>
          <p:cNvSpPr/>
          <p:nvPr/>
        </p:nvSpPr>
        <p:spPr>
          <a:xfrm>
            <a:off x="1262215" y="404664"/>
            <a:ext cx="6624735" cy="93610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исходной популяции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39724" y="1556792"/>
            <a:ext cx="664722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Отбор родителей на основе значений приспособленности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39724" y="2852936"/>
            <a:ext cx="66472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потомков выбранных родителей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39724" y="3933056"/>
            <a:ext cx="664722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Мутация особей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>
            <a:off x="614144" y="728700"/>
            <a:ext cx="625580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Выгнутая влево стрелка 27"/>
          <p:cNvSpPr/>
          <p:nvPr/>
        </p:nvSpPr>
        <p:spPr>
          <a:xfrm>
            <a:off x="611560" y="4293096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>
            <a:off x="611560" y="2096852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Выгнутая влево стрелка 29"/>
          <p:cNvSpPr/>
          <p:nvPr/>
        </p:nvSpPr>
        <p:spPr>
          <a:xfrm rot="10800000">
            <a:off x="7884364" y="1916832"/>
            <a:ext cx="1080123" cy="3672408"/>
          </a:xfrm>
          <a:prstGeom prst="curvedRightArrow">
            <a:avLst>
              <a:gd name="adj1" fmla="val 14307"/>
              <a:gd name="adj2" fmla="val 292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Ромб 30"/>
          <p:cNvSpPr/>
          <p:nvPr/>
        </p:nvSpPr>
        <p:spPr>
          <a:xfrm>
            <a:off x="1262215" y="4941168"/>
            <a:ext cx="6624733" cy="108012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найдено?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0312" y="4869160"/>
            <a:ext cx="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1262216" y="6192688"/>
            <a:ext cx="6622149" cy="62068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Выгнутая влево стрелка 35"/>
          <p:cNvSpPr/>
          <p:nvPr/>
        </p:nvSpPr>
        <p:spPr>
          <a:xfrm>
            <a:off x="614144" y="5442058"/>
            <a:ext cx="648072" cy="11552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Выгнутая влево стрелка 36"/>
          <p:cNvSpPr/>
          <p:nvPr/>
        </p:nvSpPr>
        <p:spPr>
          <a:xfrm>
            <a:off x="611560" y="3356992"/>
            <a:ext cx="6255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259632" y="4849996"/>
            <a:ext cx="720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-2738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Генетический алгоритм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1198</TotalTime>
  <Words>366</Words>
  <Application>Microsoft Office PowerPoint</Application>
  <PresentationFormat>Экран (4:3)</PresentationFormat>
  <Paragraphs>123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NewsPrint</vt:lpstr>
      <vt:lpstr>Установление функциональной зависимости данных посредством генетического программирования</vt:lpstr>
      <vt:lpstr>Введение</vt:lpstr>
      <vt:lpstr>Аналоги</vt:lpstr>
      <vt:lpstr>Актуальность</vt:lpstr>
      <vt:lpstr>Проблема и объект</vt:lpstr>
      <vt:lpstr>Цель</vt:lpstr>
      <vt:lpstr>Задачи</vt:lpstr>
      <vt:lpstr>Основные принципы</vt:lpstr>
      <vt:lpstr>Презентация PowerPoint</vt:lpstr>
      <vt:lpstr>Особь популяции</vt:lpstr>
      <vt:lpstr>Репродукция</vt:lpstr>
      <vt:lpstr>Скрещивание</vt:lpstr>
      <vt:lpstr>Скрещивание</vt:lpstr>
      <vt:lpstr>Мутация</vt:lpstr>
      <vt:lpstr>Узловая. Терм на терм</vt:lpstr>
      <vt:lpstr>Узловая. Функция на функцию</vt:lpstr>
      <vt:lpstr>Усекающая. Функция на терм</vt:lpstr>
      <vt:lpstr>Растущая. Терм на функцию</vt:lpstr>
      <vt:lpstr>Результат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63</cp:revision>
  <dcterms:created xsi:type="dcterms:W3CDTF">2015-05-13T05:15:20Z</dcterms:created>
  <dcterms:modified xsi:type="dcterms:W3CDTF">2015-06-19T14:40:10Z</dcterms:modified>
</cp:coreProperties>
</file>