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E7C-B5E9-41EE-BB13-18FF77378AA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F87F-9133-4B40-A448-996EE51FF17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E7C-B5E9-41EE-BB13-18FF77378AA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F87F-9133-4B40-A448-996EE51F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52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E7C-B5E9-41EE-BB13-18FF77378AA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F87F-9133-4B40-A448-996EE51F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61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E7C-B5E9-41EE-BB13-18FF77378AA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F87F-9133-4B40-A448-996EE51F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0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E7C-B5E9-41EE-BB13-18FF77378AA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F87F-9133-4B40-A448-996EE51FF17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88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E7C-B5E9-41EE-BB13-18FF77378AA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F87F-9133-4B40-A448-996EE51F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6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E7C-B5E9-41EE-BB13-18FF77378AA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F87F-9133-4B40-A448-996EE51F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0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E7C-B5E9-41EE-BB13-18FF77378AA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F87F-9133-4B40-A448-996EE51F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74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E7C-B5E9-41EE-BB13-18FF77378AA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F87F-9133-4B40-A448-996EE51F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19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8F8E7C-B5E9-41EE-BB13-18FF77378AA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1CF87F-9133-4B40-A448-996EE51F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74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E7C-B5E9-41EE-BB13-18FF77378AA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F87F-9133-4B40-A448-996EE51F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5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8F8E7C-B5E9-41EE-BB13-18FF77378AA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1CF87F-9133-4B40-A448-996EE51FF17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9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параллельного алгоритма решения СЛАУ на основе метода Гаусса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Параллельный алгоритм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ru-RU" sz="4400" i="1" dirty="0" smtClean="0"/>
              </a:p>
              <a:p>
                <a14:m>
                  <m:oMath xmlns:m="http://schemas.openxmlformats.org/officeDocument/2006/math">
                    <m:r>
                      <a:rPr lang="ru-RU" sz="4400" i="1"/>
                      <m:t>𝐴</m:t>
                    </m:r>
                    <m:r>
                      <a:rPr lang="ru-RU" sz="4400" i="1"/>
                      <m:t>= </m:t>
                    </m:r>
                    <m:d>
                      <m:dPr>
                        <m:ctrlPr>
                          <a:rPr lang="ru-RU" sz="44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4400" i="1"/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4400" i="1"/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4400" i="1"/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4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4400" i="1"/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4400" i="1"/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4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4400" i="1"/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4400" i="1"/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4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4400" i="1"/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4400" i="1"/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4400" i="1"/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4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4400" i="1"/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4400" i="1"/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4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4400" i="1"/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4400" i="1"/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4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4400" i="1"/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4400" i="1"/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4400" i="1"/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4400" i="1"/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4400" i="1"/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4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4400" i="1"/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4400" i="1"/>
                                                <m:t>1</m:t>
                                              </m:r>
                                              <m:r>
                                                <a:rPr lang="ru-RU" sz="4400" i="1"/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4400" i="1"/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4400" i="1"/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4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4400" i="1"/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4400" i="1"/>
                                                <m:t>2</m:t>
                                              </m:r>
                                              <m:r>
                                                <a:rPr lang="ru-RU" sz="4400" i="1"/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4400" i="1"/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4400" i="1"/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4400" i="1"/>
                                            <m:t>…</m:t>
                                          </m:r>
                                        </m:e>
                                        <m:e>
                                          <m:r>
                                            <a:rPr lang="ru-RU" sz="4400" i="1"/>
                                            <m:t>…</m:t>
                                          </m:r>
                                        </m:e>
                                        <m:e>
                                          <m:r>
                                            <a:rPr lang="ru-RU" sz="4400" i="1"/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4400" i="1"/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4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4400" i="1"/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4400" i="1"/>
                                                <m:t>𝑛</m:t>
                                              </m:r>
                                              <m:r>
                                                <a:rPr lang="ru-RU" sz="4400" i="1"/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4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4400" i="1"/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4400" i="1"/>
                                                <m:t>𝑛</m:t>
                                              </m:r>
                                              <m:r>
                                                <a:rPr lang="ru-RU" sz="4400" i="1"/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4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4400" i="1"/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4400" i="1"/>
                                                <m:t>𝑛</m:t>
                                              </m:r>
                                              <m:r>
                                                <a:rPr lang="ru-RU" sz="4400" i="1"/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4400" i="1"/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4400" i="1"/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4400" i="1"/>
                                            <m:t>…</m:t>
                                          </m:r>
                                        </m:e>
                                        <m:e>
                                          <m:r>
                                            <a:rPr lang="ru-RU" sz="4400" i="1"/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4400" i="1"/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4400" i="1"/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4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4400" i="1"/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4400" i="1"/>
                                                <m:t>𝑛𝑚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d>
                          <m:dPr>
                            <m:begChr m:val="|"/>
                            <m:endChr m:val=""/>
                            <m:ctrlPr>
                              <a:rPr lang="ru-RU" sz="4400" i="1"/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4400" i="1"/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4400" i="1"/>
                                      </m:ctrlPr>
                                    </m:sSubPr>
                                    <m:e>
                                      <m:r>
                                        <a:rPr lang="ru-RU" sz="4400" i="1"/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ru-RU" sz="4400" i="1"/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4400" i="1"/>
                                      </m:ctrlPr>
                                    </m:sSubPr>
                                    <m:e>
                                      <m:r>
                                        <a:rPr lang="ru-RU" sz="4400" i="1"/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ru-RU" sz="4400" i="1"/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4400" i="1"/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ru-RU" sz="4400" i="1"/>
                                          <m:t>…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ru-RU" sz="4400" i="1"/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4400" i="1"/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ru-RU" sz="4400" i="1"/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ru-RU" sz="44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Параллельный 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6464" y="2221992"/>
            <a:ext cx="425196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 полоса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26464" y="3857414"/>
            <a:ext cx="4251960" cy="6858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 полоса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26464" y="3039703"/>
            <a:ext cx="425196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 полоса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26464" y="4750141"/>
            <a:ext cx="4251960" cy="6704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 полоса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2064" y="3540837"/>
            <a:ext cx="1005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/>
              <a:t>А = </a:t>
            </a:r>
            <a:endParaRPr lang="ru-RU" sz="3200" i="1" dirty="0"/>
          </a:p>
        </p:txBody>
      </p:sp>
      <p:sp>
        <p:nvSpPr>
          <p:cNvPr id="14" name="Овал 13"/>
          <p:cNvSpPr/>
          <p:nvPr/>
        </p:nvSpPr>
        <p:spPr>
          <a:xfrm>
            <a:off x="9427464" y="2119501"/>
            <a:ext cx="1444752" cy="8817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 процесс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34906" y="3480730"/>
            <a:ext cx="1439785" cy="8817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 процесс</a:t>
            </a:r>
            <a:endParaRPr lang="ru-RU" dirty="0"/>
          </a:p>
        </p:txBody>
      </p:sp>
      <p:sp>
        <p:nvSpPr>
          <p:cNvPr id="17" name="Стрелка вправо 16"/>
          <p:cNvSpPr/>
          <p:nvPr/>
        </p:nvSpPr>
        <p:spPr>
          <a:xfrm rot="21067431">
            <a:off x="5753862" y="2979811"/>
            <a:ext cx="3598164" cy="248561"/>
          </a:xfrm>
          <a:prstGeom prst="rightArrow">
            <a:avLst>
              <a:gd name="adj1" fmla="val 35285"/>
              <a:gd name="adj2" fmla="val 72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21273937">
            <a:off x="5941700" y="3982907"/>
            <a:ext cx="2663218" cy="275193"/>
          </a:xfrm>
          <a:prstGeom prst="rightArrow">
            <a:avLst>
              <a:gd name="adj1" fmla="val 331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5946404" y="4976467"/>
            <a:ext cx="2301484" cy="275193"/>
          </a:xfrm>
          <a:prstGeom prst="rightArrow">
            <a:avLst>
              <a:gd name="adj1" fmla="val 2926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8593677" y="4636216"/>
            <a:ext cx="1439785" cy="8817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r>
              <a:rPr lang="ru-RU" dirty="0" smtClean="0"/>
              <a:t> процесс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25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Параллельный алгоритм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750990"/>
                <a:ext cx="10058400" cy="227821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d>
                          <m:dPr>
                            <m:begChr m:val="|"/>
                            <m:endChr m:val=""/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d>
                          <m:dPr>
                            <m:begChr m:val="|"/>
                            <m:endChr m:val=""/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d>
                          <m:dPr>
                            <m:begChr m:val="|"/>
                            <m:endChr m:val=""/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750990"/>
                <a:ext cx="10058400" cy="2278210"/>
              </a:xfrm>
              <a:blipFill>
                <a:blip r:embed="rId2"/>
                <a:stretch>
                  <a:fillRect t="-1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6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Параллельный алгоритм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70" y="2039492"/>
            <a:ext cx="9427906" cy="34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74520"/>
            <a:ext cx="10058400" cy="3994574"/>
          </a:xfrm>
        </p:spPr>
        <p:txBody>
          <a:bodyPr>
            <a:normAutofit/>
          </a:bodyPr>
          <a:lstStyle/>
          <a:p>
            <a:pPr algn="ctr"/>
            <a:endParaRPr lang="ru-RU" sz="5400" dirty="0" smtClean="0"/>
          </a:p>
          <a:p>
            <a:pPr algn="ctr"/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2538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39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Cambria Math</vt:lpstr>
      <vt:lpstr>Ретро</vt:lpstr>
      <vt:lpstr>Разработка параллельного алгоритма решения СЛАУ на основе метода Гаусса</vt:lpstr>
      <vt:lpstr>Параллельный алгоритм</vt:lpstr>
      <vt:lpstr>Параллельный алгоритм</vt:lpstr>
      <vt:lpstr>Параллельный алгоритм</vt:lpstr>
      <vt:lpstr>Параллельный алгоритм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параллельного алгоритма решения СЛАУ на основе метода Гаусса</dc:title>
  <dc:creator>Anna</dc:creator>
  <cp:lastModifiedBy>Anna</cp:lastModifiedBy>
  <cp:revision>8</cp:revision>
  <dcterms:created xsi:type="dcterms:W3CDTF">2016-01-12T10:11:47Z</dcterms:created>
  <dcterms:modified xsi:type="dcterms:W3CDTF">2016-01-12T10:48:59Z</dcterms:modified>
</cp:coreProperties>
</file>