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80" r:id="rId4"/>
    <p:sldId id="274" r:id="rId5"/>
    <p:sldId id="257" r:id="rId6"/>
    <p:sldId id="267" r:id="rId7"/>
    <p:sldId id="268" r:id="rId8"/>
    <p:sldId id="271" r:id="rId9"/>
    <p:sldId id="272" r:id="rId10"/>
    <p:sldId id="275" r:id="rId11"/>
    <p:sldId id="273" r:id="rId12"/>
    <p:sldId id="276" r:id="rId13"/>
    <p:sldId id="279" r:id="rId14"/>
    <p:sldId id="277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-5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E7FBA-1BA0-4859-98B8-1E3130719D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4755E-88C2-4BCE-B8D3-22EB83F076E0}">
      <dgm:prSet/>
      <dgm:spPr/>
      <dgm:t>
        <a:bodyPr/>
        <a:lstStyle/>
        <a:p>
          <a:r>
            <a:rPr lang="en-US" b="1" dirty="0"/>
            <a:t>Motivation Behind the App</a:t>
          </a:r>
          <a:endParaRPr lang="en-US" dirty="0"/>
        </a:p>
      </dgm:t>
    </dgm:pt>
    <dgm:pt modelId="{7687EC08-58A2-4F8C-B856-EA1171F3F802}" type="parTrans" cxnId="{B9F9169E-81D5-451A-A850-0E994C0031DB}">
      <dgm:prSet/>
      <dgm:spPr/>
      <dgm:t>
        <a:bodyPr/>
        <a:lstStyle/>
        <a:p>
          <a:endParaRPr lang="en-US"/>
        </a:p>
      </dgm:t>
    </dgm:pt>
    <dgm:pt modelId="{6015EAE1-085C-43B3-810B-0963CAFA8DA0}" type="sibTrans" cxnId="{B9F9169E-81D5-451A-A850-0E994C0031DB}">
      <dgm:prSet/>
      <dgm:spPr/>
      <dgm:t>
        <a:bodyPr/>
        <a:lstStyle/>
        <a:p>
          <a:endParaRPr lang="en-US"/>
        </a:p>
      </dgm:t>
    </dgm:pt>
    <dgm:pt modelId="{F1857BC8-EEAE-4A51-9C9B-D888705972DE}">
      <dgm:prSet/>
      <dgm:spPr/>
      <dgm:t>
        <a:bodyPr/>
        <a:lstStyle/>
        <a:p>
          <a:pPr>
            <a:buNone/>
          </a:pPr>
          <a:r>
            <a:rPr lang="en-US" dirty="0"/>
            <a:t>Why this app was created</a:t>
          </a:r>
        </a:p>
      </dgm:t>
    </dgm:pt>
    <dgm:pt modelId="{0DA8301E-68A6-4BF8-8CC3-79597F12867B}" type="parTrans" cxnId="{E26B1394-423A-47C6-92C9-C2C6C325F658}">
      <dgm:prSet/>
      <dgm:spPr/>
      <dgm:t>
        <a:bodyPr/>
        <a:lstStyle/>
        <a:p>
          <a:endParaRPr lang="en-US"/>
        </a:p>
      </dgm:t>
    </dgm:pt>
    <dgm:pt modelId="{12F1CA50-45A1-4BA8-B287-4BD239368412}" type="sibTrans" cxnId="{E26B1394-423A-47C6-92C9-C2C6C325F658}">
      <dgm:prSet/>
      <dgm:spPr/>
      <dgm:t>
        <a:bodyPr/>
        <a:lstStyle/>
        <a:p>
          <a:endParaRPr lang="en-US"/>
        </a:p>
      </dgm:t>
    </dgm:pt>
    <dgm:pt modelId="{B8F903A8-163D-471C-98F7-F3110E4BED05}">
      <dgm:prSet/>
      <dgm:spPr/>
      <dgm:t>
        <a:bodyPr/>
        <a:lstStyle/>
        <a:p>
          <a:r>
            <a:rPr lang="en-US" b="1" dirty="0"/>
            <a:t>Introduction to WordPress</a:t>
          </a:r>
          <a:endParaRPr lang="en-US" dirty="0"/>
        </a:p>
      </dgm:t>
    </dgm:pt>
    <dgm:pt modelId="{31EAC4AC-4AA9-4F33-B810-F2711C9D7AB0}" type="parTrans" cxnId="{7707BA5D-9D55-440E-A56C-AF1B3231DC3C}">
      <dgm:prSet/>
      <dgm:spPr/>
      <dgm:t>
        <a:bodyPr/>
        <a:lstStyle/>
        <a:p>
          <a:endParaRPr lang="en-US"/>
        </a:p>
      </dgm:t>
    </dgm:pt>
    <dgm:pt modelId="{CD40A357-6BF4-45C5-AD16-883BC3F7EF45}" type="sibTrans" cxnId="{7707BA5D-9D55-440E-A56C-AF1B3231DC3C}">
      <dgm:prSet/>
      <dgm:spPr/>
      <dgm:t>
        <a:bodyPr/>
        <a:lstStyle/>
        <a:p>
          <a:endParaRPr lang="en-US"/>
        </a:p>
      </dgm:t>
    </dgm:pt>
    <dgm:pt modelId="{A546FDDB-F3C7-4A1E-9EBC-FA3FAE3AA100}">
      <dgm:prSet/>
      <dgm:spPr/>
      <dgm:t>
        <a:bodyPr/>
        <a:lstStyle/>
        <a:p>
          <a:pPr>
            <a:buNone/>
          </a:pPr>
          <a:r>
            <a:rPr lang="en-US" dirty="0"/>
            <a:t>Overview and functionality</a:t>
          </a:r>
        </a:p>
      </dgm:t>
    </dgm:pt>
    <dgm:pt modelId="{637F3034-2E19-4FD4-9C64-CED266E6EECE}" type="parTrans" cxnId="{1393A5C4-879E-4E23-999A-F1FE9DB7A2B3}">
      <dgm:prSet/>
      <dgm:spPr/>
      <dgm:t>
        <a:bodyPr/>
        <a:lstStyle/>
        <a:p>
          <a:endParaRPr lang="en-US"/>
        </a:p>
      </dgm:t>
    </dgm:pt>
    <dgm:pt modelId="{12A1760D-47D7-42CE-ABF2-A1CD72FADE9F}" type="sibTrans" cxnId="{1393A5C4-879E-4E23-999A-F1FE9DB7A2B3}">
      <dgm:prSet/>
      <dgm:spPr/>
      <dgm:t>
        <a:bodyPr/>
        <a:lstStyle/>
        <a:p>
          <a:endParaRPr lang="en-US"/>
        </a:p>
      </dgm:t>
    </dgm:pt>
    <dgm:pt modelId="{E2CEF9CF-4835-482D-B9EF-09514C11BC2B}">
      <dgm:prSet/>
      <dgm:spPr/>
      <dgm:t>
        <a:bodyPr/>
        <a:lstStyle/>
        <a:p>
          <a:r>
            <a:rPr lang="en-US" b="1"/>
            <a:t>Product Presentation &amp; Demo</a:t>
          </a:r>
          <a:endParaRPr lang="en-US"/>
        </a:p>
      </dgm:t>
    </dgm:pt>
    <dgm:pt modelId="{04D7558C-1320-4CC7-B5FF-E140075A1CDF}" type="parTrans" cxnId="{714BD88B-A424-4EAC-AA65-DC5B16C0FFD2}">
      <dgm:prSet/>
      <dgm:spPr/>
      <dgm:t>
        <a:bodyPr/>
        <a:lstStyle/>
        <a:p>
          <a:endParaRPr lang="en-US"/>
        </a:p>
      </dgm:t>
    </dgm:pt>
    <dgm:pt modelId="{BCC18EFA-E00F-44D8-B67F-A16F7CF7CEBC}" type="sibTrans" cxnId="{714BD88B-A424-4EAC-AA65-DC5B16C0FFD2}">
      <dgm:prSet/>
      <dgm:spPr/>
      <dgm:t>
        <a:bodyPr/>
        <a:lstStyle/>
        <a:p>
          <a:endParaRPr lang="en-US"/>
        </a:p>
      </dgm:t>
    </dgm:pt>
    <dgm:pt modelId="{92980176-3DD1-4E94-B6E5-9F41A13661C7}">
      <dgm:prSet/>
      <dgm:spPr/>
      <dgm:t>
        <a:bodyPr/>
        <a:lstStyle/>
        <a:p>
          <a:pPr>
            <a:buNone/>
          </a:pPr>
          <a:r>
            <a:rPr lang="en-US" dirty="0"/>
            <a:t>Showcasing the actual product</a:t>
          </a:r>
        </a:p>
      </dgm:t>
    </dgm:pt>
    <dgm:pt modelId="{A0D831E3-6E57-48EC-ACE7-1ED1BE9BB184}" type="parTrans" cxnId="{53A348C3-FF38-4CF2-97F6-7A7C4268A3D5}">
      <dgm:prSet/>
      <dgm:spPr/>
      <dgm:t>
        <a:bodyPr/>
        <a:lstStyle/>
        <a:p>
          <a:endParaRPr lang="en-US"/>
        </a:p>
      </dgm:t>
    </dgm:pt>
    <dgm:pt modelId="{25AC9FD9-4BB1-4CCD-9E3F-D31FAF985AF6}" type="sibTrans" cxnId="{53A348C3-FF38-4CF2-97F6-7A7C4268A3D5}">
      <dgm:prSet/>
      <dgm:spPr/>
      <dgm:t>
        <a:bodyPr/>
        <a:lstStyle/>
        <a:p>
          <a:endParaRPr lang="en-US"/>
        </a:p>
      </dgm:t>
    </dgm:pt>
    <dgm:pt modelId="{884C8B9C-CEFF-4896-B910-3685D8616CD1}">
      <dgm:prSet/>
      <dgm:spPr/>
      <dgm:t>
        <a:bodyPr/>
        <a:lstStyle/>
        <a:p>
          <a:r>
            <a:rPr lang="en-US" b="1"/>
            <a:t>Limitations</a:t>
          </a:r>
          <a:endParaRPr lang="en-US"/>
        </a:p>
      </dgm:t>
    </dgm:pt>
    <dgm:pt modelId="{9AD3746A-7639-48D1-BBDB-001D2D10CC93}" type="parTrans" cxnId="{50B9543A-BA90-4517-A350-31CA1B5BFE2E}">
      <dgm:prSet/>
      <dgm:spPr/>
      <dgm:t>
        <a:bodyPr/>
        <a:lstStyle/>
        <a:p>
          <a:endParaRPr lang="en-US"/>
        </a:p>
      </dgm:t>
    </dgm:pt>
    <dgm:pt modelId="{CEC25079-206D-4916-86C1-051FDAAD154E}" type="sibTrans" cxnId="{50B9543A-BA90-4517-A350-31CA1B5BFE2E}">
      <dgm:prSet/>
      <dgm:spPr/>
      <dgm:t>
        <a:bodyPr/>
        <a:lstStyle/>
        <a:p>
          <a:endParaRPr lang="en-US"/>
        </a:p>
      </dgm:t>
    </dgm:pt>
    <dgm:pt modelId="{D4E1AC68-E7B8-447A-A1C7-D131279E940C}">
      <dgm:prSet/>
      <dgm:spPr/>
      <dgm:t>
        <a:bodyPr/>
        <a:lstStyle/>
        <a:p>
          <a:pPr>
            <a:buNone/>
          </a:pPr>
          <a:r>
            <a:rPr lang="en-US" dirty="0"/>
            <a:t>Current constraints</a:t>
          </a:r>
        </a:p>
      </dgm:t>
    </dgm:pt>
    <dgm:pt modelId="{ED98F9EC-D5DB-491B-813B-688810576AF3}" type="parTrans" cxnId="{B662F5D4-51E9-4FE3-A44D-EE6EBC6CA908}">
      <dgm:prSet/>
      <dgm:spPr/>
      <dgm:t>
        <a:bodyPr/>
        <a:lstStyle/>
        <a:p>
          <a:endParaRPr lang="en-US"/>
        </a:p>
      </dgm:t>
    </dgm:pt>
    <dgm:pt modelId="{EA46767F-E96B-49CD-929F-6C228FDF5675}" type="sibTrans" cxnId="{B662F5D4-51E9-4FE3-A44D-EE6EBC6CA908}">
      <dgm:prSet/>
      <dgm:spPr/>
      <dgm:t>
        <a:bodyPr/>
        <a:lstStyle/>
        <a:p>
          <a:endParaRPr lang="en-US"/>
        </a:p>
      </dgm:t>
    </dgm:pt>
    <dgm:pt modelId="{A70B1BA5-20DC-4FBD-A6FA-883BF4F47656}">
      <dgm:prSet/>
      <dgm:spPr/>
      <dgm:t>
        <a:bodyPr/>
        <a:lstStyle/>
        <a:p>
          <a:r>
            <a:rPr lang="en-US" b="1"/>
            <a:t>Future Plans</a:t>
          </a:r>
          <a:endParaRPr lang="en-US"/>
        </a:p>
      </dgm:t>
    </dgm:pt>
    <dgm:pt modelId="{5BF45573-B1B9-4980-B32C-096AB8E332E7}" type="parTrans" cxnId="{1C015072-BAF4-4095-A9F2-D16B1202C21E}">
      <dgm:prSet/>
      <dgm:spPr/>
      <dgm:t>
        <a:bodyPr/>
        <a:lstStyle/>
        <a:p>
          <a:endParaRPr lang="en-US"/>
        </a:p>
      </dgm:t>
    </dgm:pt>
    <dgm:pt modelId="{2CD30C4A-3393-491D-B45C-B859E73F89B3}" type="sibTrans" cxnId="{1C015072-BAF4-4095-A9F2-D16B1202C21E}">
      <dgm:prSet/>
      <dgm:spPr/>
      <dgm:t>
        <a:bodyPr/>
        <a:lstStyle/>
        <a:p>
          <a:endParaRPr lang="en-US"/>
        </a:p>
      </dgm:t>
    </dgm:pt>
    <dgm:pt modelId="{03618A0E-E1C7-469E-BA02-A25EDDBAC9CB}">
      <dgm:prSet/>
      <dgm:spPr/>
      <dgm:t>
        <a:bodyPr/>
        <a:lstStyle/>
        <a:p>
          <a:pPr>
            <a:buNone/>
          </a:pPr>
          <a:r>
            <a:rPr lang="en-US" dirty="0"/>
            <a:t>Improvements and possibilities</a:t>
          </a:r>
        </a:p>
      </dgm:t>
    </dgm:pt>
    <dgm:pt modelId="{B1E1E815-7D68-4104-93F3-0319EDB674BA}" type="parTrans" cxnId="{2BC42B21-84B9-42A5-98D8-8EDB4967FD69}">
      <dgm:prSet/>
      <dgm:spPr/>
      <dgm:t>
        <a:bodyPr/>
        <a:lstStyle/>
        <a:p>
          <a:endParaRPr lang="en-US"/>
        </a:p>
      </dgm:t>
    </dgm:pt>
    <dgm:pt modelId="{43193C83-D71D-4A38-B86D-ECEE3EB9B1C8}" type="sibTrans" cxnId="{2BC42B21-84B9-42A5-98D8-8EDB4967FD69}">
      <dgm:prSet/>
      <dgm:spPr/>
      <dgm:t>
        <a:bodyPr/>
        <a:lstStyle/>
        <a:p>
          <a:endParaRPr lang="en-US"/>
        </a:p>
      </dgm:t>
    </dgm:pt>
    <dgm:pt modelId="{F43757FD-9243-438C-A4F7-98E5FDB08FE3}" type="pres">
      <dgm:prSet presAssocID="{C16E7FBA-1BA0-4859-98B8-1E3130719D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B06A9C-F9AA-4AA8-A09F-EBE6234878BC}" type="pres">
      <dgm:prSet presAssocID="{95B4755E-88C2-4BCE-B8D3-22EB83F076E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1CD33-8CD8-412E-9CB3-51B9EF8B970F}" type="pres">
      <dgm:prSet presAssocID="{95B4755E-88C2-4BCE-B8D3-22EB83F076E0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89823-3115-4474-91BE-624830EC962C}" type="pres">
      <dgm:prSet presAssocID="{B8F903A8-163D-471C-98F7-F3110E4BED0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61DE0-5F4E-4947-AEF9-1A4BC4D56F85}" type="pres">
      <dgm:prSet presAssocID="{B8F903A8-163D-471C-98F7-F3110E4BED05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C303B-16B5-4E8A-8944-2A72503B8E94}" type="pres">
      <dgm:prSet presAssocID="{E2CEF9CF-4835-482D-B9EF-09514C11BC2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892E1-1891-4149-BD88-B0E54BC7519E}" type="pres">
      <dgm:prSet presAssocID="{E2CEF9CF-4835-482D-B9EF-09514C11BC2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B75CE-45DB-4D05-890E-E3F9FFD13DD9}" type="pres">
      <dgm:prSet presAssocID="{884C8B9C-CEFF-4896-B910-3685D8616CD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44909-DB77-4A4C-8067-9482027AF878}" type="pres">
      <dgm:prSet presAssocID="{884C8B9C-CEFF-4896-B910-3685D8616CD1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9F715-D699-4DAB-BC6C-E6BFB6A27EBD}" type="pres">
      <dgm:prSet presAssocID="{A70B1BA5-20DC-4FBD-A6FA-883BF4F4765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0900A-CD27-4AC7-94C7-37E7BBBD6B80}" type="pres">
      <dgm:prSet presAssocID="{A70B1BA5-20DC-4FBD-A6FA-883BF4F47656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43EF39-99BB-40A3-A3FF-CF805919DB92}" type="presOf" srcId="{A546FDDB-F3C7-4A1E-9EBC-FA3FAE3AA100}" destId="{83961DE0-5F4E-4947-AEF9-1A4BC4D56F85}" srcOrd="0" destOrd="0" presId="urn:microsoft.com/office/officeart/2005/8/layout/vList2"/>
    <dgm:cxn modelId="{714BD88B-A424-4EAC-AA65-DC5B16C0FFD2}" srcId="{C16E7FBA-1BA0-4859-98B8-1E3130719D0B}" destId="{E2CEF9CF-4835-482D-B9EF-09514C11BC2B}" srcOrd="2" destOrd="0" parTransId="{04D7558C-1320-4CC7-B5FF-E140075A1CDF}" sibTransId="{BCC18EFA-E00F-44D8-B67F-A16F7CF7CEBC}"/>
    <dgm:cxn modelId="{2BC42B21-84B9-42A5-98D8-8EDB4967FD69}" srcId="{A70B1BA5-20DC-4FBD-A6FA-883BF4F47656}" destId="{03618A0E-E1C7-469E-BA02-A25EDDBAC9CB}" srcOrd="0" destOrd="0" parTransId="{B1E1E815-7D68-4104-93F3-0319EDB674BA}" sibTransId="{43193C83-D71D-4A38-B86D-ECEE3EB9B1C8}"/>
    <dgm:cxn modelId="{1D149E66-B5B0-4F4A-B8D2-75A95385EB2B}" type="presOf" srcId="{C16E7FBA-1BA0-4859-98B8-1E3130719D0B}" destId="{F43757FD-9243-438C-A4F7-98E5FDB08FE3}" srcOrd="0" destOrd="0" presId="urn:microsoft.com/office/officeart/2005/8/layout/vList2"/>
    <dgm:cxn modelId="{5374B4A0-5480-44D6-B0EA-E3F5E7B8FF57}" type="presOf" srcId="{A70B1BA5-20DC-4FBD-A6FA-883BF4F47656}" destId="{F3F9F715-D699-4DAB-BC6C-E6BFB6A27EBD}" srcOrd="0" destOrd="0" presId="urn:microsoft.com/office/officeart/2005/8/layout/vList2"/>
    <dgm:cxn modelId="{7707BA5D-9D55-440E-A56C-AF1B3231DC3C}" srcId="{C16E7FBA-1BA0-4859-98B8-1E3130719D0B}" destId="{B8F903A8-163D-471C-98F7-F3110E4BED05}" srcOrd="1" destOrd="0" parTransId="{31EAC4AC-4AA9-4F33-B810-F2711C9D7AB0}" sibTransId="{CD40A357-6BF4-45C5-AD16-883BC3F7EF45}"/>
    <dgm:cxn modelId="{5D2CF8D0-6BAB-42F2-8016-8ADCE20E6179}" type="presOf" srcId="{D4E1AC68-E7B8-447A-A1C7-D131279E940C}" destId="{89844909-DB77-4A4C-8067-9482027AF878}" srcOrd="0" destOrd="0" presId="urn:microsoft.com/office/officeart/2005/8/layout/vList2"/>
    <dgm:cxn modelId="{F6173FED-4929-4CAF-A323-ABD3169BF208}" type="presOf" srcId="{E2CEF9CF-4835-482D-B9EF-09514C11BC2B}" destId="{FB0C303B-16B5-4E8A-8944-2A72503B8E94}" srcOrd="0" destOrd="0" presId="urn:microsoft.com/office/officeart/2005/8/layout/vList2"/>
    <dgm:cxn modelId="{53A348C3-FF38-4CF2-97F6-7A7C4268A3D5}" srcId="{E2CEF9CF-4835-482D-B9EF-09514C11BC2B}" destId="{92980176-3DD1-4E94-B6E5-9F41A13661C7}" srcOrd="0" destOrd="0" parTransId="{A0D831E3-6E57-48EC-ACE7-1ED1BE9BB184}" sibTransId="{25AC9FD9-4BB1-4CCD-9E3F-D31FAF985AF6}"/>
    <dgm:cxn modelId="{9BCD2148-7DFD-4766-9BEA-E3981391BBB2}" type="presOf" srcId="{F1857BC8-EEAE-4A51-9C9B-D888705972DE}" destId="{F741CD33-8CD8-412E-9CB3-51B9EF8B970F}" srcOrd="0" destOrd="0" presId="urn:microsoft.com/office/officeart/2005/8/layout/vList2"/>
    <dgm:cxn modelId="{50B9543A-BA90-4517-A350-31CA1B5BFE2E}" srcId="{C16E7FBA-1BA0-4859-98B8-1E3130719D0B}" destId="{884C8B9C-CEFF-4896-B910-3685D8616CD1}" srcOrd="3" destOrd="0" parTransId="{9AD3746A-7639-48D1-BBDB-001D2D10CC93}" sibTransId="{CEC25079-206D-4916-86C1-051FDAAD154E}"/>
    <dgm:cxn modelId="{E26B1394-423A-47C6-92C9-C2C6C325F658}" srcId="{95B4755E-88C2-4BCE-B8D3-22EB83F076E0}" destId="{F1857BC8-EEAE-4A51-9C9B-D888705972DE}" srcOrd="0" destOrd="0" parTransId="{0DA8301E-68A6-4BF8-8CC3-79597F12867B}" sibTransId="{12F1CA50-45A1-4BA8-B287-4BD239368412}"/>
    <dgm:cxn modelId="{FCEAB31F-ACAC-48A0-814A-44F9E9AC2D3A}" type="presOf" srcId="{95B4755E-88C2-4BCE-B8D3-22EB83F076E0}" destId="{C9B06A9C-F9AA-4AA8-A09F-EBE6234878BC}" srcOrd="0" destOrd="0" presId="urn:microsoft.com/office/officeart/2005/8/layout/vList2"/>
    <dgm:cxn modelId="{8FE11805-C830-4C6D-A025-A2649EC5212B}" type="presOf" srcId="{03618A0E-E1C7-469E-BA02-A25EDDBAC9CB}" destId="{4C00900A-CD27-4AC7-94C7-37E7BBBD6B80}" srcOrd="0" destOrd="0" presId="urn:microsoft.com/office/officeart/2005/8/layout/vList2"/>
    <dgm:cxn modelId="{A2AAEEEC-6914-4CAC-8287-F37153B9AE01}" type="presOf" srcId="{92980176-3DD1-4E94-B6E5-9F41A13661C7}" destId="{385892E1-1891-4149-BD88-B0E54BC7519E}" srcOrd="0" destOrd="0" presId="urn:microsoft.com/office/officeart/2005/8/layout/vList2"/>
    <dgm:cxn modelId="{1C015072-BAF4-4095-A9F2-D16B1202C21E}" srcId="{C16E7FBA-1BA0-4859-98B8-1E3130719D0B}" destId="{A70B1BA5-20DC-4FBD-A6FA-883BF4F47656}" srcOrd="4" destOrd="0" parTransId="{5BF45573-B1B9-4980-B32C-096AB8E332E7}" sibTransId="{2CD30C4A-3393-491D-B45C-B859E73F89B3}"/>
    <dgm:cxn modelId="{4C7D3E03-30EC-45A7-82E6-BC375DBBF5AF}" type="presOf" srcId="{B8F903A8-163D-471C-98F7-F3110E4BED05}" destId="{E9F89823-3115-4474-91BE-624830EC962C}" srcOrd="0" destOrd="0" presId="urn:microsoft.com/office/officeart/2005/8/layout/vList2"/>
    <dgm:cxn modelId="{B9F9169E-81D5-451A-A850-0E994C0031DB}" srcId="{C16E7FBA-1BA0-4859-98B8-1E3130719D0B}" destId="{95B4755E-88C2-4BCE-B8D3-22EB83F076E0}" srcOrd="0" destOrd="0" parTransId="{7687EC08-58A2-4F8C-B856-EA1171F3F802}" sibTransId="{6015EAE1-085C-43B3-810B-0963CAFA8DA0}"/>
    <dgm:cxn modelId="{7212A1D5-BE7E-495F-905A-4A0A479555AC}" type="presOf" srcId="{884C8B9C-CEFF-4896-B910-3685D8616CD1}" destId="{680B75CE-45DB-4D05-890E-E3F9FFD13DD9}" srcOrd="0" destOrd="0" presId="urn:microsoft.com/office/officeart/2005/8/layout/vList2"/>
    <dgm:cxn modelId="{B662F5D4-51E9-4FE3-A44D-EE6EBC6CA908}" srcId="{884C8B9C-CEFF-4896-B910-3685D8616CD1}" destId="{D4E1AC68-E7B8-447A-A1C7-D131279E940C}" srcOrd="0" destOrd="0" parTransId="{ED98F9EC-D5DB-491B-813B-688810576AF3}" sibTransId="{EA46767F-E96B-49CD-929F-6C228FDF5675}"/>
    <dgm:cxn modelId="{1393A5C4-879E-4E23-999A-F1FE9DB7A2B3}" srcId="{B8F903A8-163D-471C-98F7-F3110E4BED05}" destId="{A546FDDB-F3C7-4A1E-9EBC-FA3FAE3AA100}" srcOrd="0" destOrd="0" parTransId="{637F3034-2E19-4FD4-9C64-CED266E6EECE}" sibTransId="{12A1760D-47D7-42CE-ABF2-A1CD72FADE9F}"/>
    <dgm:cxn modelId="{EE314E6B-D125-4F76-B383-71B875DB1F89}" type="presParOf" srcId="{F43757FD-9243-438C-A4F7-98E5FDB08FE3}" destId="{C9B06A9C-F9AA-4AA8-A09F-EBE6234878BC}" srcOrd="0" destOrd="0" presId="urn:microsoft.com/office/officeart/2005/8/layout/vList2"/>
    <dgm:cxn modelId="{C6E378A3-6D39-4800-BE46-25D03C827CF0}" type="presParOf" srcId="{F43757FD-9243-438C-A4F7-98E5FDB08FE3}" destId="{F741CD33-8CD8-412E-9CB3-51B9EF8B970F}" srcOrd="1" destOrd="0" presId="urn:microsoft.com/office/officeart/2005/8/layout/vList2"/>
    <dgm:cxn modelId="{DE676536-39B5-418C-B583-F8063A6B6DA1}" type="presParOf" srcId="{F43757FD-9243-438C-A4F7-98E5FDB08FE3}" destId="{E9F89823-3115-4474-91BE-624830EC962C}" srcOrd="2" destOrd="0" presId="urn:microsoft.com/office/officeart/2005/8/layout/vList2"/>
    <dgm:cxn modelId="{7351ADD8-5C51-4E51-AF31-5E8E32D7C3DC}" type="presParOf" srcId="{F43757FD-9243-438C-A4F7-98E5FDB08FE3}" destId="{83961DE0-5F4E-4947-AEF9-1A4BC4D56F85}" srcOrd="3" destOrd="0" presId="urn:microsoft.com/office/officeart/2005/8/layout/vList2"/>
    <dgm:cxn modelId="{6B0AE318-0B7A-430C-9335-C271F24ABE9D}" type="presParOf" srcId="{F43757FD-9243-438C-A4F7-98E5FDB08FE3}" destId="{FB0C303B-16B5-4E8A-8944-2A72503B8E94}" srcOrd="4" destOrd="0" presId="urn:microsoft.com/office/officeart/2005/8/layout/vList2"/>
    <dgm:cxn modelId="{9A7E433E-AAE7-4019-8FF1-03A2FBF3E6ED}" type="presParOf" srcId="{F43757FD-9243-438C-A4F7-98E5FDB08FE3}" destId="{385892E1-1891-4149-BD88-B0E54BC7519E}" srcOrd="5" destOrd="0" presId="urn:microsoft.com/office/officeart/2005/8/layout/vList2"/>
    <dgm:cxn modelId="{A7865B54-49CC-43B9-BB85-64FC330EBA22}" type="presParOf" srcId="{F43757FD-9243-438C-A4F7-98E5FDB08FE3}" destId="{680B75CE-45DB-4D05-890E-E3F9FFD13DD9}" srcOrd="6" destOrd="0" presId="urn:microsoft.com/office/officeart/2005/8/layout/vList2"/>
    <dgm:cxn modelId="{2994ACD0-CBCA-4984-A3B6-A76928BF7C7C}" type="presParOf" srcId="{F43757FD-9243-438C-A4F7-98E5FDB08FE3}" destId="{89844909-DB77-4A4C-8067-9482027AF878}" srcOrd="7" destOrd="0" presId="urn:microsoft.com/office/officeart/2005/8/layout/vList2"/>
    <dgm:cxn modelId="{E187BF57-BB14-4FDA-9464-85E05C0F6B63}" type="presParOf" srcId="{F43757FD-9243-438C-A4F7-98E5FDB08FE3}" destId="{F3F9F715-D699-4DAB-BC6C-E6BFB6A27EBD}" srcOrd="8" destOrd="0" presId="urn:microsoft.com/office/officeart/2005/8/layout/vList2"/>
    <dgm:cxn modelId="{65361CA0-CB8F-445E-987D-D94377839B9D}" type="presParOf" srcId="{F43757FD-9243-438C-A4F7-98E5FDB08FE3}" destId="{4C00900A-CD27-4AC7-94C7-37E7BBBD6B8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BA395-479A-4108-AECB-4303DF00BA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B2FFD1-699E-4295-AEF5-F94E4CFA08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Many articles daily/monthly, around180-200 per month.</a:t>
          </a:r>
        </a:p>
      </dgm:t>
    </dgm:pt>
    <dgm:pt modelId="{378427FC-2591-48A2-B1A3-8AC6C9511752}" type="parTrans" cxnId="{96BE9E83-BA2B-4086-B745-5EBDBE74A23D}">
      <dgm:prSet/>
      <dgm:spPr/>
      <dgm:t>
        <a:bodyPr/>
        <a:lstStyle/>
        <a:p>
          <a:endParaRPr lang="en-US"/>
        </a:p>
      </dgm:t>
    </dgm:pt>
    <dgm:pt modelId="{A7FD2DC0-B325-41FC-8F62-85ED909387C8}" type="sibTrans" cxnId="{96BE9E83-BA2B-4086-B745-5EBDBE74A23D}">
      <dgm:prSet/>
      <dgm:spPr/>
      <dgm:t>
        <a:bodyPr/>
        <a:lstStyle/>
        <a:p>
          <a:endParaRPr lang="en-US"/>
        </a:p>
      </dgm:t>
    </dgm:pt>
    <dgm:pt modelId="{4DBC6A07-536B-4AED-AC00-848FE7EE84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Involves repetitive tasks, time consuming, prone to errors</a:t>
          </a:r>
        </a:p>
      </dgm:t>
    </dgm:pt>
    <dgm:pt modelId="{7234F620-824D-4FAD-BE16-CA01C1AE208B}" type="parTrans" cxnId="{C4FF491E-A71C-43CB-A032-6A9CD2D3EE6E}">
      <dgm:prSet/>
      <dgm:spPr/>
      <dgm:t>
        <a:bodyPr/>
        <a:lstStyle/>
        <a:p>
          <a:endParaRPr lang="en-US"/>
        </a:p>
      </dgm:t>
    </dgm:pt>
    <dgm:pt modelId="{269F28A8-DB5E-45FA-A4A7-13FE431E74F5}" type="sibTrans" cxnId="{C4FF491E-A71C-43CB-A032-6A9CD2D3EE6E}">
      <dgm:prSet/>
      <dgm:spPr/>
      <dgm:t>
        <a:bodyPr/>
        <a:lstStyle/>
        <a:p>
          <a:endParaRPr lang="en-US"/>
        </a:p>
      </dgm:t>
    </dgm:pt>
    <dgm:pt modelId="{1EC62D34-6C4D-4391-A7FD-7F26344CF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Idea to automate repetitive parts of the job</a:t>
          </a:r>
        </a:p>
      </dgm:t>
    </dgm:pt>
    <dgm:pt modelId="{B73D8AE1-245E-4593-A23A-D850BB999C1D}" type="parTrans" cxnId="{21A2A5BF-1758-439F-B37C-745D7D2792F9}">
      <dgm:prSet/>
      <dgm:spPr/>
      <dgm:t>
        <a:bodyPr/>
        <a:lstStyle/>
        <a:p>
          <a:endParaRPr lang="en-US"/>
        </a:p>
      </dgm:t>
    </dgm:pt>
    <dgm:pt modelId="{A47D055D-7B25-4B67-8E0B-88CE4E47FE0E}" type="sibTrans" cxnId="{21A2A5BF-1758-439F-B37C-745D7D2792F9}">
      <dgm:prSet/>
      <dgm:spPr/>
      <dgm:t>
        <a:bodyPr/>
        <a:lstStyle/>
        <a:p>
          <a:endParaRPr lang="en-US"/>
        </a:p>
      </dgm:t>
    </dgm:pt>
    <dgm:pt modelId="{F6A2F078-2339-4BE7-837A-F356D76F4E85}" type="pres">
      <dgm:prSet presAssocID="{A93BA395-479A-4108-AECB-4303DF00BA2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C5E67E-A3CF-4B71-8403-937AE8823934}" type="pres">
      <dgm:prSet presAssocID="{3EB2FFD1-699E-4295-AEF5-F94E4CFA089B}" presName="compNode" presStyleCnt="0"/>
      <dgm:spPr/>
    </dgm:pt>
    <dgm:pt modelId="{736B50E6-7211-40F4-80C5-85967B663E33}" type="pres">
      <dgm:prSet presAssocID="{3EB2FFD1-699E-4295-AEF5-F94E4CFA08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Newspaper"/>
        </a:ext>
      </dgm:extLst>
    </dgm:pt>
    <dgm:pt modelId="{AF3E0AC3-6B7E-40F9-B600-CB3AA5882CF5}" type="pres">
      <dgm:prSet presAssocID="{3EB2FFD1-699E-4295-AEF5-F94E4CFA089B}" presName="spaceRect" presStyleCnt="0"/>
      <dgm:spPr/>
    </dgm:pt>
    <dgm:pt modelId="{661840DB-03CE-493D-9387-809A2897F16A}" type="pres">
      <dgm:prSet presAssocID="{3EB2FFD1-699E-4295-AEF5-F94E4CFA089B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0470B8A-0C6C-4C00-ACE8-110F4F6554BF}" type="pres">
      <dgm:prSet presAssocID="{A7FD2DC0-B325-41FC-8F62-85ED909387C8}" presName="sibTrans" presStyleCnt="0"/>
      <dgm:spPr/>
    </dgm:pt>
    <dgm:pt modelId="{20EE5E84-9DF8-4D75-A900-9B51247B57F5}" type="pres">
      <dgm:prSet presAssocID="{4DBC6A07-536B-4AED-AC00-848FE7EE842B}" presName="compNode" presStyleCnt="0"/>
      <dgm:spPr/>
    </dgm:pt>
    <dgm:pt modelId="{1D7D494C-7F65-486A-8F8F-6ECF055CB9B8}" type="pres">
      <dgm:prSet presAssocID="{4DBC6A07-536B-4AED-AC00-848FE7EE84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aze"/>
        </a:ext>
      </dgm:extLst>
    </dgm:pt>
    <dgm:pt modelId="{1F4EADD0-0A5D-459B-985D-399E5B7FE70B}" type="pres">
      <dgm:prSet presAssocID="{4DBC6A07-536B-4AED-AC00-848FE7EE842B}" presName="spaceRect" presStyleCnt="0"/>
      <dgm:spPr/>
    </dgm:pt>
    <dgm:pt modelId="{8ABE2427-2184-4247-93C2-A62D62B4C693}" type="pres">
      <dgm:prSet presAssocID="{4DBC6A07-536B-4AED-AC00-848FE7EE842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57187CD-AC5E-4BCD-92B6-D158A2A9B6C9}" type="pres">
      <dgm:prSet presAssocID="{269F28A8-DB5E-45FA-A4A7-13FE431E74F5}" presName="sibTrans" presStyleCnt="0"/>
      <dgm:spPr/>
    </dgm:pt>
    <dgm:pt modelId="{5F6A1327-3992-401B-BDC9-016DEC7B4F13}" type="pres">
      <dgm:prSet presAssocID="{1EC62D34-6C4D-4391-A7FD-7F26344CF09C}" presName="compNode" presStyleCnt="0"/>
      <dgm:spPr/>
    </dgm:pt>
    <dgm:pt modelId="{CFC93E04-A9A8-4306-A0E6-FF83692AFDD1}" type="pres">
      <dgm:prSet presAssocID="{1EC62D34-6C4D-4391-A7FD-7F26344CF0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Gears"/>
        </a:ext>
      </dgm:extLst>
    </dgm:pt>
    <dgm:pt modelId="{8EFEBB8C-3E23-4F47-B80E-A1ED419B24F7}" type="pres">
      <dgm:prSet presAssocID="{1EC62D34-6C4D-4391-A7FD-7F26344CF09C}" presName="spaceRect" presStyleCnt="0"/>
      <dgm:spPr/>
    </dgm:pt>
    <dgm:pt modelId="{CB15D13D-7852-40FB-B2F5-5A66DA19F99E}" type="pres">
      <dgm:prSet presAssocID="{1EC62D34-6C4D-4391-A7FD-7F26344CF09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79AF0-B333-41F3-BA3D-44D8908A06B8}" type="presOf" srcId="{4DBC6A07-536B-4AED-AC00-848FE7EE842B}" destId="{8ABE2427-2184-4247-93C2-A62D62B4C693}" srcOrd="0" destOrd="0" presId="urn:microsoft.com/office/officeart/2018/2/layout/IconLabelList"/>
    <dgm:cxn modelId="{2C3B267F-5E76-47C4-B20C-BA14EAE3D074}" type="presOf" srcId="{1EC62D34-6C4D-4391-A7FD-7F26344CF09C}" destId="{CB15D13D-7852-40FB-B2F5-5A66DA19F99E}" srcOrd="0" destOrd="0" presId="urn:microsoft.com/office/officeart/2018/2/layout/IconLabelList"/>
    <dgm:cxn modelId="{02385937-2025-4B10-80ED-B96C6AFA5F14}" type="presOf" srcId="{3EB2FFD1-699E-4295-AEF5-F94E4CFA089B}" destId="{661840DB-03CE-493D-9387-809A2897F16A}" srcOrd="0" destOrd="0" presId="urn:microsoft.com/office/officeart/2018/2/layout/IconLabelList"/>
    <dgm:cxn modelId="{5215E5EB-A405-4FF1-8BBB-C9E76B3A3603}" type="presOf" srcId="{A93BA395-479A-4108-AECB-4303DF00BA24}" destId="{F6A2F078-2339-4BE7-837A-F356D76F4E85}" srcOrd="0" destOrd="0" presId="urn:microsoft.com/office/officeart/2018/2/layout/IconLabelList"/>
    <dgm:cxn modelId="{C4FF491E-A71C-43CB-A032-6A9CD2D3EE6E}" srcId="{A93BA395-479A-4108-AECB-4303DF00BA24}" destId="{4DBC6A07-536B-4AED-AC00-848FE7EE842B}" srcOrd="1" destOrd="0" parTransId="{7234F620-824D-4FAD-BE16-CA01C1AE208B}" sibTransId="{269F28A8-DB5E-45FA-A4A7-13FE431E74F5}"/>
    <dgm:cxn modelId="{96BE9E83-BA2B-4086-B745-5EBDBE74A23D}" srcId="{A93BA395-479A-4108-AECB-4303DF00BA24}" destId="{3EB2FFD1-699E-4295-AEF5-F94E4CFA089B}" srcOrd="0" destOrd="0" parTransId="{378427FC-2591-48A2-B1A3-8AC6C9511752}" sibTransId="{A7FD2DC0-B325-41FC-8F62-85ED909387C8}"/>
    <dgm:cxn modelId="{21A2A5BF-1758-439F-B37C-745D7D2792F9}" srcId="{A93BA395-479A-4108-AECB-4303DF00BA24}" destId="{1EC62D34-6C4D-4391-A7FD-7F26344CF09C}" srcOrd="2" destOrd="0" parTransId="{B73D8AE1-245E-4593-A23A-D850BB999C1D}" sibTransId="{A47D055D-7B25-4B67-8E0B-88CE4E47FE0E}"/>
    <dgm:cxn modelId="{A8F39FF5-3E02-49AA-9F23-3BB3438FAEA1}" type="presParOf" srcId="{F6A2F078-2339-4BE7-837A-F356D76F4E85}" destId="{1AC5E67E-A3CF-4B71-8403-937AE8823934}" srcOrd="0" destOrd="0" presId="urn:microsoft.com/office/officeart/2018/2/layout/IconLabelList"/>
    <dgm:cxn modelId="{2C6728CA-A322-42AE-AECF-2C3BC5E653A6}" type="presParOf" srcId="{1AC5E67E-A3CF-4B71-8403-937AE8823934}" destId="{736B50E6-7211-40F4-80C5-85967B663E33}" srcOrd="0" destOrd="0" presId="urn:microsoft.com/office/officeart/2018/2/layout/IconLabelList"/>
    <dgm:cxn modelId="{DE7EC83D-68D6-4C39-97C2-8A9873C58B2B}" type="presParOf" srcId="{1AC5E67E-A3CF-4B71-8403-937AE8823934}" destId="{AF3E0AC3-6B7E-40F9-B600-CB3AA5882CF5}" srcOrd="1" destOrd="0" presId="urn:microsoft.com/office/officeart/2018/2/layout/IconLabelList"/>
    <dgm:cxn modelId="{C24A1ACA-9658-4FF3-BFF5-65379E45EE8F}" type="presParOf" srcId="{1AC5E67E-A3CF-4B71-8403-937AE8823934}" destId="{661840DB-03CE-493D-9387-809A2897F16A}" srcOrd="2" destOrd="0" presId="urn:microsoft.com/office/officeart/2018/2/layout/IconLabelList"/>
    <dgm:cxn modelId="{D990608A-544A-4296-80CE-F0D14F57E80A}" type="presParOf" srcId="{F6A2F078-2339-4BE7-837A-F356D76F4E85}" destId="{50470B8A-0C6C-4C00-ACE8-110F4F6554BF}" srcOrd="1" destOrd="0" presId="urn:microsoft.com/office/officeart/2018/2/layout/IconLabelList"/>
    <dgm:cxn modelId="{51F9F5CC-7C11-4CEC-9723-5F6D04A1DD5F}" type="presParOf" srcId="{F6A2F078-2339-4BE7-837A-F356D76F4E85}" destId="{20EE5E84-9DF8-4D75-A900-9B51247B57F5}" srcOrd="2" destOrd="0" presId="urn:microsoft.com/office/officeart/2018/2/layout/IconLabelList"/>
    <dgm:cxn modelId="{A45211F1-21C4-4636-8BD5-125D6E2EA24E}" type="presParOf" srcId="{20EE5E84-9DF8-4D75-A900-9B51247B57F5}" destId="{1D7D494C-7F65-486A-8F8F-6ECF055CB9B8}" srcOrd="0" destOrd="0" presId="urn:microsoft.com/office/officeart/2018/2/layout/IconLabelList"/>
    <dgm:cxn modelId="{AA1B6579-7654-42C2-A161-3C6FF6E22F06}" type="presParOf" srcId="{20EE5E84-9DF8-4D75-A900-9B51247B57F5}" destId="{1F4EADD0-0A5D-459B-985D-399E5B7FE70B}" srcOrd="1" destOrd="0" presId="urn:microsoft.com/office/officeart/2018/2/layout/IconLabelList"/>
    <dgm:cxn modelId="{6B249677-8111-421E-9F10-127BDD42C37B}" type="presParOf" srcId="{20EE5E84-9DF8-4D75-A900-9B51247B57F5}" destId="{8ABE2427-2184-4247-93C2-A62D62B4C693}" srcOrd="2" destOrd="0" presId="urn:microsoft.com/office/officeart/2018/2/layout/IconLabelList"/>
    <dgm:cxn modelId="{8751E23B-DDF2-4900-A060-88052E165097}" type="presParOf" srcId="{F6A2F078-2339-4BE7-837A-F356D76F4E85}" destId="{057187CD-AC5E-4BCD-92B6-D158A2A9B6C9}" srcOrd="3" destOrd="0" presId="urn:microsoft.com/office/officeart/2018/2/layout/IconLabelList"/>
    <dgm:cxn modelId="{595278ED-10E6-4CAD-AC01-D2F4F99ED6C9}" type="presParOf" srcId="{F6A2F078-2339-4BE7-837A-F356D76F4E85}" destId="{5F6A1327-3992-401B-BDC9-016DEC7B4F13}" srcOrd="4" destOrd="0" presId="urn:microsoft.com/office/officeart/2018/2/layout/IconLabelList"/>
    <dgm:cxn modelId="{E6B1FE5A-6CE5-4510-9C51-F07A6E28EFD9}" type="presParOf" srcId="{5F6A1327-3992-401B-BDC9-016DEC7B4F13}" destId="{CFC93E04-A9A8-4306-A0E6-FF83692AFDD1}" srcOrd="0" destOrd="0" presId="urn:microsoft.com/office/officeart/2018/2/layout/IconLabelList"/>
    <dgm:cxn modelId="{6C382803-78E1-4EB9-A8D3-23750D84791F}" type="presParOf" srcId="{5F6A1327-3992-401B-BDC9-016DEC7B4F13}" destId="{8EFEBB8C-3E23-4F47-B80E-A1ED419B24F7}" srcOrd="1" destOrd="0" presId="urn:microsoft.com/office/officeart/2018/2/layout/IconLabelList"/>
    <dgm:cxn modelId="{12D975D6-2256-4DA3-A204-B338DC02C626}" type="presParOf" srcId="{5F6A1327-3992-401B-BDC9-016DEC7B4F13}" destId="{CB15D13D-7852-40FB-B2F5-5A66DA19F9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B06A9C-F9AA-4AA8-A09F-EBE6234878BC}">
      <dsp:nvSpPr>
        <dsp:cNvPr id="0" name=""/>
        <dsp:cNvSpPr/>
      </dsp:nvSpPr>
      <dsp:spPr>
        <a:xfrm>
          <a:off x="0" y="152375"/>
          <a:ext cx="539906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Motivation Behind the App</a:t>
          </a:r>
          <a:endParaRPr lang="en-US" sz="2800" kern="1200" dirty="0"/>
        </a:p>
      </dsp:txBody>
      <dsp:txXfrm>
        <a:off x="0" y="152375"/>
        <a:ext cx="5399063" cy="655200"/>
      </dsp:txXfrm>
    </dsp:sp>
    <dsp:sp modelId="{F741CD33-8CD8-412E-9CB3-51B9EF8B970F}">
      <dsp:nvSpPr>
        <dsp:cNvPr id="0" name=""/>
        <dsp:cNvSpPr/>
      </dsp:nvSpPr>
      <dsp:spPr>
        <a:xfrm>
          <a:off x="0" y="807575"/>
          <a:ext cx="539906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2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Why this app was created</a:t>
          </a:r>
        </a:p>
      </dsp:txBody>
      <dsp:txXfrm>
        <a:off x="0" y="807575"/>
        <a:ext cx="5399063" cy="463680"/>
      </dsp:txXfrm>
    </dsp:sp>
    <dsp:sp modelId="{E9F89823-3115-4474-91BE-624830EC962C}">
      <dsp:nvSpPr>
        <dsp:cNvPr id="0" name=""/>
        <dsp:cNvSpPr/>
      </dsp:nvSpPr>
      <dsp:spPr>
        <a:xfrm>
          <a:off x="0" y="1271255"/>
          <a:ext cx="539906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Introduction to WordPress</a:t>
          </a:r>
          <a:endParaRPr lang="en-US" sz="2800" kern="1200" dirty="0"/>
        </a:p>
      </dsp:txBody>
      <dsp:txXfrm>
        <a:off x="0" y="1271255"/>
        <a:ext cx="5399063" cy="655200"/>
      </dsp:txXfrm>
    </dsp:sp>
    <dsp:sp modelId="{83961DE0-5F4E-4947-AEF9-1A4BC4D56F85}">
      <dsp:nvSpPr>
        <dsp:cNvPr id="0" name=""/>
        <dsp:cNvSpPr/>
      </dsp:nvSpPr>
      <dsp:spPr>
        <a:xfrm>
          <a:off x="0" y="1926455"/>
          <a:ext cx="539906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2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Overview and functionality</a:t>
          </a:r>
        </a:p>
      </dsp:txBody>
      <dsp:txXfrm>
        <a:off x="0" y="1926455"/>
        <a:ext cx="5399063" cy="463680"/>
      </dsp:txXfrm>
    </dsp:sp>
    <dsp:sp modelId="{FB0C303B-16B5-4E8A-8944-2A72503B8E94}">
      <dsp:nvSpPr>
        <dsp:cNvPr id="0" name=""/>
        <dsp:cNvSpPr/>
      </dsp:nvSpPr>
      <dsp:spPr>
        <a:xfrm>
          <a:off x="0" y="2390135"/>
          <a:ext cx="539906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Product Presentation &amp; Demo</a:t>
          </a:r>
          <a:endParaRPr lang="en-US" sz="2800" kern="1200"/>
        </a:p>
      </dsp:txBody>
      <dsp:txXfrm>
        <a:off x="0" y="2390135"/>
        <a:ext cx="5399063" cy="655200"/>
      </dsp:txXfrm>
    </dsp:sp>
    <dsp:sp modelId="{385892E1-1891-4149-BD88-B0E54BC7519E}">
      <dsp:nvSpPr>
        <dsp:cNvPr id="0" name=""/>
        <dsp:cNvSpPr/>
      </dsp:nvSpPr>
      <dsp:spPr>
        <a:xfrm>
          <a:off x="0" y="3045335"/>
          <a:ext cx="539906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2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Showcasing the actual product</a:t>
          </a:r>
        </a:p>
      </dsp:txBody>
      <dsp:txXfrm>
        <a:off x="0" y="3045335"/>
        <a:ext cx="5399063" cy="463680"/>
      </dsp:txXfrm>
    </dsp:sp>
    <dsp:sp modelId="{680B75CE-45DB-4D05-890E-E3F9FFD13DD9}">
      <dsp:nvSpPr>
        <dsp:cNvPr id="0" name=""/>
        <dsp:cNvSpPr/>
      </dsp:nvSpPr>
      <dsp:spPr>
        <a:xfrm>
          <a:off x="0" y="3509015"/>
          <a:ext cx="539906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Limitations</a:t>
          </a:r>
          <a:endParaRPr lang="en-US" sz="2800" kern="1200"/>
        </a:p>
      </dsp:txBody>
      <dsp:txXfrm>
        <a:off x="0" y="3509015"/>
        <a:ext cx="5399063" cy="655200"/>
      </dsp:txXfrm>
    </dsp:sp>
    <dsp:sp modelId="{89844909-DB77-4A4C-8067-9482027AF878}">
      <dsp:nvSpPr>
        <dsp:cNvPr id="0" name=""/>
        <dsp:cNvSpPr/>
      </dsp:nvSpPr>
      <dsp:spPr>
        <a:xfrm>
          <a:off x="0" y="4164215"/>
          <a:ext cx="539906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2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Current constraints</a:t>
          </a:r>
        </a:p>
      </dsp:txBody>
      <dsp:txXfrm>
        <a:off x="0" y="4164215"/>
        <a:ext cx="5399063" cy="463680"/>
      </dsp:txXfrm>
    </dsp:sp>
    <dsp:sp modelId="{F3F9F715-D699-4DAB-BC6C-E6BFB6A27EBD}">
      <dsp:nvSpPr>
        <dsp:cNvPr id="0" name=""/>
        <dsp:cNvSpPr/>
      </dsp:nvSpPr>
      <dsp:spPr>
        <a:xfrm>
          <a:off x="0" y="4627895"/>
          <a:ext cx="539906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Future Plans</a:t>
          </a:r>
          <a:endParaRPr lang="en-US" sz="2800" kern="1200"/>
        </a:p>
      </dsp:txBody>
      <dsp:txXfrm>
        <a:off x="0" y="4627895"/>
        <a:ext cx="5399063" cy="655200"/>
      </dsp:txXfrm>
    </dsp:sp>
    <dsp:sp modelId="{4C00900A-CD27-4AC7-94C7-37E7BBBD6B80}">
      <dsp:nvSpPr>
        <dsp:cNvPr id="0" name=""/>
        <dsp:cNvSpPr/>
      </dsp:nvSpPr>
      <dsp:spPr>
        <a:xfrm>
          <a:off x="0" y="5283095"/>
          <a:ext cx="539906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2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/>
            <a:t>Improvements and possibilities</a:t>
          </a:r>
        </a:p>
      </dsp:txBody>
      <dsp:txXfrm>
        <a:off x="0" y="5283095"/>
        <a:ext cx="5399063" cy="4636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6B50E6-7211-40F4-80C5-85967B663E33}">
      <dsp:nvSpPr>
        <dsp:cNvPr id="0" name=""/>
        <dsp:cNvSpPr/>
      </dsp:nvSpPr>
      <dsp:spPr>
        <a:xfrm>
          <a:off x="947201" y="852260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840DB-03CE-493D-9387-809A2897F16A}">
      <dsp:nvSpPr>
        <dsp:cNvPr id="0" name=""/>
        <dsp:cNvSpPr/>
      </dsp:nvSpPr>
      <dsp:spPr>
        <a:xfrm>
          <a:off x="59990" y="2731251"/>
          <a:ext cx="322622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Many articles daily/monthly, around180-200 per month.</a:t>
          </a:r>
        </a:p>
      </dsp:txBody>
      <dsp:txXfrm>
        <a:off x="59990" y="2731251"/>
        <a:ext cx="3226223" cy="967500"/>
      </dsp:txXfrm>
    </dsp:sp>
    <dsp:sp modelId="{1D7D494C-7F65-486A-8F8F-6ECF055CB9B8}">
      <dsp:nvSpPr>
        <dsp:cNvPr id="0" name=""/>
        <dsp:cNvSpPr/>
      </dsp:nvSpPr>
      <dsp:spPr>
        <a:xfrm>
          <a:off x="4738014" y="852260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2427-2184-4247-93C2-A62D62B4C693}">
      <dsp:nvSpPr>
        <dsp:cNvPr id="0" name=""/>
        <dsp:cNvSpPr/>
      </dsp:nvSpPr>
      <dsp:spPr>
        <a:xfrm>
          <a:off x="3850802" y="2731251"/>
          <a:ext cx="322622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Involves repetitive tasks, time consuming, prone to errors</a:t>
          </a:r>
        </a:p>
      </dsp:txBody>
      <dsp:txXfrm>
        <a:off x="3850802" y="2731251"/>
        <a:ext cx="3226223" cy="967500"/>
      </dsp:txXfrm>
    </dsp:sp>
    <dsp:sp modelId="{CFC93E04-A9A8-4306-A0E6-FF83692AFDD1}">
      <dsp:nvSpPr>
        <dsp:cNvPr id="0" name=""/>
        <dsp:cNvSpPr/>
      </dsp:nvSpPr>
      <dsp:spPr>
        <a:xfrm>
          <a:off x="8528826" y="852260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5D13D-7852-40FB-B2F5-5A66DA19F99E}">
      <dsp:nvSpPr>
        <dsp:cNvPr id="0" name=""/>
        <dsp:cNvSpPr/>
      </dsp:nvSpPr>
      <dsp:spPr>
        <a:xfrm>
          <a:off x="7641615" y="2731251"/>
          <a:ext cx="322622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Idea to automate repetitive parts of the job</a:t>
          </a:r>
        </a:p>
      </dsp:txBody>
      <dsp:txXfrm>
        <a:off x="7641615" y="2731251"/>
        <a:ext cx="3226223" cy="96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A5746-E1B1-4F63-9282-191AE97FD52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0BF45-1823-410F-AEF1-29C01B698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861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BF4C0-A858-A18C-3998-9B9A1FB7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FB63F9-DB13-1F96-AC90-076005FBA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1BBFD-82EE-E7CA-AB0D-F3C151FC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EB74BE-86E6-3880-A333-6C2A9043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4A112F-10C3-727B-003B-5E549A95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973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1529E-0505-2E26-25DC-BF68BD87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E1951F-3E4F-1B90-F7AE-17A76D7FD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F66E0-B427-02E5-D82D-80BE1D97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8F8DF2-3FB3-7147-89C1-0DA0F7AB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77C8CD-F2A8-3E47-27B2-2128B2EF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237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9F30EF1-55CA-BEF1-7880-4921BC9DF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93FE20-E7D7-35B7-05AF-5A57C77F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7B06C6-37A6-D650-BC18-40EF0AD2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9AC78B-62DA-C2E8-56B6-0EAD0A1B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E25571-46CA-AD7D-EE3A-5A3841AE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844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3E1E8-1A6B-5D3B-7A7D-3AE58EE3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C42737-A32E-9F88-08B8-2489AAA7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66332-2995-B3D9-3253-BAAE8051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5A404A-F10C-FEB3-2747-E6C50FC2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09978D-0F47-A6E1-E535-A3845F36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68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E65216-A360-B270-5000-F4CAC69A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EFC84F-72A3-DD52-2A64-4F5E0887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7515DD-2DE4-7A51-906C-835947E5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6F36B3-B732-5BB8-E906-1356ECFA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64716B-90EE-1447-BD60-643D0CFC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13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ABBF9-E062-302A-A37D-58A3E3D4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6659B-875A-5C48-BF45-716BE0FCA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A9A854-8CBC-1924-F4DE-5B2822A10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1CF8CA-D099-7679-965E-1E51F159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D6592-90F7-6E26-3FD8-E72FA424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73191E-FA78-B03F-ABC7-E2B807C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172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5ED17-3ACE-7055-EAAC-D2426080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8C7CBC-D0CD-C0A1-8CCE-082A44723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22BFCDA-D5CC-01FD-5757-F8B70265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20F985-08C4-D2C4-349E-A82FC6B58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0A07E05-4028-D6B8-69F0-3C70AEAD8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4C507A-B8E0-63F9-3A46-D6BBC8AD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B85DFD9-346F-0747-28B1-DBFFB859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D1D53ED-636C-CFD7-0C1E-B2AC6A83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56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884C5-5798-A0B9-CEE0-A247A7CB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B38082-18F9-3B51-FAAE-CCDE8C9F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9DB4208-6B54-6F47-1F9D-775730B0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0DEAFF-D5BA-3B03-E504-7C338128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516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204992E-8FD4-200A-6AC1-5E50C188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52F6A2-2BF5-D360-02F1-3E55EF6E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62F8DB-7E44-9C8A-CDA6-9B94ADB4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48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87A9F-F73B-CB5A-79B0-E683EE59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2A0BAE-9B74-B34A-1693-FA32EA88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82F4B2-FFD6-AFC8-DACF-3141CC4D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71E2C0-98F7-1B90-5E04-90BCDF3E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299EF9-B01B-843D-B673-5722B840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A56275-E0D8-5FDC-E754-B589EA05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45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3439FE-12B3-20F7-15EA-A996EF0B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2E3F83F-91EF-5979-754A-86D868DAB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64AD4C-741B-33F7-B07B-BF15AA576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BA94E4-EAF5-CB16-E970-0A00F596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BC2549-29C6-2CCE-CACE-E5FDDE78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D3CF75-7EDE-5D3F-7409-87B01587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97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B23E397-72DB-A94E-5799-0C775065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23155-5375-3233-8631-C06C48A4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0B6484-F1D1-2886-438D-7958BFE2C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1787A-CBFC-40FA-BD17-53864F8F8DB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16CE7A-EE52-C99D-9BDC-DDD9E13A2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4B4D47-64CF-865C-4DE9-072A5844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8AE30-7A6D-46DC-A04D-DE17768E6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339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">
            <a:extLst>
              <a:ext uri="{FF2B5EF4-FFF2-40B4-BE49-F238E27FC236}">
                <a16:creationId xmlns:a16="http://schemas.microsoft.com/office/drawing/2014/main" xmlns="" id="{86230F49-7FFF-4471-8A64-33B1F4CF11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nt">
            <a:extLst>
              <a:ext uri="{FF2B5EF4-FFF2-40B4-BE49-F238E27FC236}">
                <a16:creationId xmlns:a16="http://schemas.microsoft.com/office/drawing/2014/main" xmlns="" id="{ABCED6B1-E99D-4963-BCB1-2C5FC2B7E9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48B13CA8-CBEA-4805-955D-CEBE322365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1999" cy="5161588"/>
          </a:xfrm>
          <a:prstGeom prst="rect">
            <a:avLst/>
          </a:prstGeom>
          <a:ln>
            <a:noFill/>
          </a:ln>
          <a:effectLst>
            <a:outerShdw blurRad="596900" dist="381000" dir="8820000" sx="90000" sy="90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2D1AA5-2A7C-C0F1-B919-A0F0E9A6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793" y="768295"/>
            <a:ext cx="10280904" cy="863313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WordPress Automation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535A2C-6F6E-9785-7924-1035B556E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192" y="5476042"/>
            <a:ext cx="10541508" cy="992997"/>
          </a:xfrm>
        </p:spPr>
        <p:txBody>
          <a:bodyPr anchor="ctr">
            <a:normAutofit/>
          </a:bodyPr>
          <a:lstStyle/>
          <a:p>
            <a:r>
              <a:rPr lang="en-US" dirty="0"/>
              <a:t>App that Automates Online Publishing Process on WordPress Websites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5AE368-95F7-C569-47ED-813F9DD23EB4}"/>
              </a:ext>
            </a:extLst>
          </p:cNvPr>
          <p:cNvSpPr txBox="1"/>
          <p:nvPr/>
        </p:nvSpPr>
        <p:spPr>
          <a:xfrm>
            <a:off x="6894436" y="3200126"/>
            <a:ext cx="37922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Analytics, March 2024 Cohort, Portugal</a:t>
            </a:r>
            <a:endParaRPr lang="en-US" sz="2500" b="1" i="0" dirty="0">
              <a:solidFill>
                <a:srgbClr val="1D1C1D"/>
              </a:solidFill>
              <a:effectLst/>
              <a:highlight>
                <a:srgbClr val="FFFFFF"/>
              </a:highlight>
              <a:latin typeface="Slack-La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039BBCD-BFF2-3E87-6D3F-463B2A83BC2C}"/>
              </a:ext>
            </a:extLst>
          </p:cNvPr>
          <p:cNvSpPr txBox="1"/>
          <p:nvPr/>
        </p:nvSpPr>
        <p:spPr>
          <a:xfrm>
            <a:off x="6894436" y="2180548"/>
            <a:ext cx="3792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Anna Javashvili</a:t>
            </a:r>
            <a:endParaRPr lang="en-US" sz="2500" b="1" i="0" dirty="0">
              <a:solidFill>
                <a:srgbClr val="1D1C1D"/>
              </a:solidFill>
              <a:effectLst/>
              <a:highlight>
                <a:srgbClr val="FFFFFF"/>
              </a:highlight>
              <a:latin typeface="Slack-Lato"/>
            </a:endParaRPr>
          </a:p>
        </p:txBody>
      </p:sp>
      <p:pic>
        <p:nvPicPr>
          <p:cNvPr id="1026" name="Picture 2" descr="C:\Users\User\Desktop\1_69RcxrWXuk385lSxkIYYL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1210" y="1419876"/>
            <a:ext cx="3192193" cy="331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2697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851ED0-4379-8EA2-25C4-8C8B2D9C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Final Result -  Fully Formatted Article on the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F07F98-5340-1D68-7495-5B70789A099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1900" y="1675227"/>
            <a:ext cx="9817100" cy="478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520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9E958-D29F-08DA-7E74-9F1D6B62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Challenges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30698A-2D6E-323B-9C08-2002C5081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Articles can </a:t>
            </a:r>
            <a:r>
              <a:rPr lang="en-US" sz="2400" b="1" dirty="0"/>
              <a:t>be long</a:t>
            </a:r>
            <a:r>
              <a:rPr lang="en-US" sz="2400" dirty="0"/>
              <a:t> with multiple Headings and</a:t>
            </a:r>
            <a:r>
              <a:rPr lang="en-US" sz="2400" b="1" dirty="0">
                <a:latin typeface="+mj-lt"/>
              </a:rPr>
              <a:t> Many images</a:t>
            </a:r>
          </a:p>
          <a:p>
            <a:r>
              <a:rPr lang="en-US" sz="2400" b="1" dirty="0">
                <a:latin typeface="+mj-lt"/>
              </a:rPr>
              <a:t>Time Consuming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Error-Prone Steps</a:t>
            </a:r>
            <a:r>
              <a:rPr lang="en-US" sz="2400" dirty="0">
                <a:latin typeface="+mj-lt"/>
              </a:rPr>
              <a:t>: </a:t>
            </a:r>
            <a:r>
              <a:rPr lang="en-US" sz="2400" b="1" dirty="0">
                <a:latin typeface="+mj-lt"/>
              </a:rPr>
              <a:t>Manual Text Upload</a:t>
            </a:r>
            <a:r>
              <a:rPr lang="en-US" sz="2400" dirty="0">
                <a:latin typeface="+mj-lt"/>
              </a:rPr>
              <a:t>: Risk of formatting errors (titles, links,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Image Handling</a:t>
            </a:r>
            <a:r>
              <a:rPr lang="en-US" sz="2400" dirty="0">
                <a:latin typeface="+mj-lt"/>
              </a:rPr>
              <a:t>: Potential for incorrect captions or alt texts.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327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86D376-E98F-F582-DD23-8180983C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WordPress Flow Demo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EC7A0E0-9DA5-1A49-189C-1CFFC876A3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3357" y="1792619"/>
            <a:ext cx="3533985" cy="334992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8E3B809-CB3C-22E1-93B2-6DC3345C8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260" y="2785864"/>
            <a:ext cx="4793615" cy="29406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The App runs on Windows, so I can just start it as any program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 will use my own </a:t>
            </a:r>
            <a:r>
              <a:rPr lang="en-US" sz="1800" dirty="0" err="1" smtClean="0"/>
              <a:t>WordPress</a:t>
            </a:r>
            <a:r>
              <a:rPr lang="en-US" sz="1800" dirty="0" smtClean="0"/>
              <a:t> </a:t>
            </a:r>
            <a:r>
              <a:rPr lang="en-US" sz="1800" dirty="0"/>
              <a:t>Blog for the purposes of Demo</a:t>
            </a:r>
          </a:p>
          <a:p>
            <a:pPr marL="0"/>
            <a:endParaRPr lang="en-US" sz="1800" dirty="0"/>
          </a:p>
          <a:p>
            <a:pPr marL="0" indent="0">
              <a:buNone/>
            </a:pPr>
            <a:r>
              <a:rPr lang="en-US" sz="1800" dirty="0"/>
              <a:t>I will upload a simple article using this app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 will walkthrough through the whole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32281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xmlns="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xmlns="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90ACBD-7C8B-97B2-DF85-8DA0FDDE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5" y="913154"/>
            <a:ext cx="5852711" cy="1597228"/>
          </a:xfrm>
        </p:spPr>
        <p:txBody>
          <a:bodyPr>
            <a:normAutofit/>
          </a:bodyPr>
          <a:lstStyle/>
          <a:p>
            <a:r>
              <a:rPr lang="en-US" sz="6000" dirty="0"/>
              <a:t>The App</a:t>
            </a:r>
          </a:p>
        </p:txBody>
      </p:sp>
      <p:pic>
        <p:nvPicPr>
          <p:cNvPr id="57" name="Graphic 56" descr="PY">
            <a:extLst>
              <a:ext uri="{FF2B5EF4-FFF2-40B4-BE49-F238E27FC236}">
                <a16:creationId xmlns:a16="http://schemas.microsoft.com/office/drawing/2014/main" xmlns="" id="{C3BA96DA-6C79-CAA9-7279-E61D4F6B6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61A80523-CDD4-8BB0-E6FF-2E2EA479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542" y="2506375"/>
            <a:ext cx="4428236" cy="272819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Around 800 Lines of Python Code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publishing process made faster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Reducing Errors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Runs on Windows without needing Python Interpreter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0002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5C969-187B-A46B-8EAF-F92319A0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86CEA9-BBE3-5C82-3C21-6E52FA61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Needs adjustments for different WordPress Websites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Needs adjustments for different scenarios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3205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xmlns="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B1031-D4AC-57E7-67FF-88E2057C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>
            <a:normAutofit/>
          </a:bodyPr>
          <a:lstStyle/>
          <a:p>
            <a:r>
              <a:rPr lang="en-US" sz="5100"/>
              <a:t>Future Possibilities &amp; Improvments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xmlns="" id="{CD53A4A1-05E9-95CE-27E9-0BAC77D29A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462" y="2289728"/>
            <a:ext cx="4394110" cy="1597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DA8DC-EA59-0B3A-F7F9-365B7CC1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Work on the Limitations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Improve User Experience: Make the app more intuitive and user-friendly.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Think about Possibilities for Distribution: Partnering with Blogs and Websites</a:t>
            </a:r>
          </a:p>
        </p:txBody>
      </p:sp>
    </p:spTree>
    <p:extLst>
      <p:ext uri="{BB962C8B-B14F-4D97-AF65-F5344CB8AC3E}">
        <p14:creationId xmlns:p14="http://schemas.microsoft.com/office/powerpoint/2010/main" xmlns="" val="67694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0E30439A-8A5B-46EC-8283-9B6B031D40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E949E-3824-DF72-51D3-8D5B40F6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მადლობა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3947E58-F088-49F1-A3D1-DEA690192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24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F3C0E-B1A9-35C7-F632-2C2B66DC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Topics Covered:</a:t>
            </a: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xmlns="" id="{5E2811C3-48CC-1F13-348C-5B94EF0AF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52421167"/>
              </p:ext>
            </p:extLst>
          </p:nvPr>
        </p:nvGraphicFramePr>
        <p:xfrm>
          <a:off x="5966541" y="457200"/>
          <a:ext cx="5399064" cy="5899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26798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E5D61-E11D-17B2-84E0-D92F51BD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What’s the Idea Behind this 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5EEA7A2-0DEA-3B7F-E487-1D6584159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66887646"/>
              </p:ext>
            </p:extLst>
          </p:nvPr>
        </p:nvGraphicFramePr>
        <p:xfrm>
          <a:off x="644056" y="1786271"/>
          <a:ext cx="10927829" cy="4551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1274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xmlns="" id="{53E60C6D-4E85-4E14-BCDF-BF15C241F7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17D8A-9811-0C20-4888-5DBDA931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8" y="486184"/>
            <a:ext cx="4774017" cy="1863611"/>
          </a:xfrm>
        </p:spPr>
        <p:txBody>
          <a:bodyPr>
            <a:normAutofit/>
          </a:bodyPr>
          <a:lstStyle/>
          <a:p>
            <a:r>
              <a:rPr lang="en-US" sz="4100" b="1" dirty="0"/>
              <a:t>Process for Publishing Content on WP:</a:t>
            </a:r>
          </a:p>
        </p:txBody>
      </p:sp>
      <p:pic>
        <p:nvPicPr>
          <p:cNvPr id="1031" name="Picture 7" descr="Graphics &amp; Logos – WordPress.org">
            <a:extLst>
              <a:ext uri="{FF2B5EF4-FFF2-40B4-BE49-F238E27FC236}">
                <a16:creationId xmlns:a16="http://schemas.microsoft.com/office/drawing/2014/main" xmlns="" id="{14112164-A49C-5C98-EF53-4D6EC6FC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336431" y="1948803"/>
            <a:ext cx="3040959" cy="1642117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xmlns="" id="{7D42D292-4C48-479B-9E59-E29CD9871C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9" name="Picture 5" descr="google docs: Google Docs: Here are 4 ...">
            <a:extLst>
              <a:ext uri="{FF2B5EF4-FFF2-40B4-BE49-F238E27FC236}">
                <a16:creationId xmlns:a16="http://schemas.microsoft.com/office/drawing/2014/main" xmlns="" id="{0FFF4DA9-B930-A3C2-4DED-07FB66D20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75965" y="3777966"/>
            <a:ext cx="3647271" cy="2042472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3FC566E-2D51-B112-4C42-FAA87ABC43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6764" y="361507"/>
            <a:ext cx="5633406" cy="62413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Receive Content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Google Doc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with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from the article author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folder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high-quality images from the graphic designer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Content Upload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Upload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the WordPress website</a:t>
            </a:r>
            <a:r>
              <a:rPr lang="en-US" altLang="en-US" sz="2400" dirty="0">
                <a:latin typeface="Arial" panose="020B0604020202020204" pitchFamily="34" charset="0"/>
              </a:rPr>
              <a:t>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Format the content appropriately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Upload high-quality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provided by the graphic designer</a:t>
            </a:r>
            <a:r>
              <a:rPr lang="en-US" altLang="en-US" sz="2400" dirty="0">
                <a:latin typeface="Arial" panose="020B0604020202020204" pitchFamily="34" charset="0"/>
              </a:rPr>
              <a:t>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captions and alt texts to the images</a:t>
            </a:r>
          </a:p>
        </p:txBody>
      </p:sp>
      <p:sp>
        <p:nvSpPr>
          <p:cNvPr id="1057" name="Arc 1056">
            <a:extLst>
              <a:ext uri="{FF2B5EF4-FFF2-40B4-BE49-F238E27FC236}">
                <a16:creationId xmlns:a16="http://schemas.microsoft.com/office/drawing/2014/main" xmlns="" id="{533DF362-939D-4EEE-8DC4-6B54607E56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46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AF56F-DA63-0283-9C88-2C4695FC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</a:rPr>
              <a:t>WordPress – Content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9362D3-0E2B-CED4-F5E0-07073F780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WordPress is a tool that helps you create and manage websites without needing to know how to code. 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Used to build blogs, online magazines, stores and more. </a:t>
            </a:r>
          </a:p>
        </p:txBody>
      </p:sp>
    </p:spTree>
    <p:extLst>
      <p:ext uri="{BB962C8B-B14F-4D97-AF65-F5344CB8AC3E}">
        <p14:creationId xmlns:p14="http://schemas.microsoft.com/office/powerpoint/2010/main" xmlns="" val="52576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6D7A76E-F4BA-F274-B3ED-4DD683F8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WordPress Admin – Posts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6899F65-CDC3-53BA-B79F-4BE6F0E876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130" y="1675227"/>
            <a:ext cx="11210925" cy="45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860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7855188-7A9E-CEBD-8945-923488F6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WordPress – Adding Posts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1E51CB-D809-6036-C0E3-7720258804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346" y="1675227"/>
            <a:ext cx="107833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35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7855188-7A9E-CEBD-8945-923488F6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Formatting Text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3525C9D-E235-E57C-8144-E8AC28D4CC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532" y="1654450"/>
            <a:ext cx="10871200" cy="520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5A5C33-2C63-FE79-0681-664229702A80}"/>
              </a:ext>
            </a:extLst>
          </p:cNvPr>
          <p:cNvSpPr txBox="1"/>
          <p:nvPr/>
        </p:nvSpPr>
        <p:spPr>
          <a:xfrm>
            <a:off x="4413582" y="3048804"/>
            <a:ext cx="315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Titles, Bold, H2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83748DA-129F-F5AA-AABD-A1CB800DA0E8}"/>
              </a:ext>
            </a:extLst>
          </p:cNvPr>
          <p:cNvCxnSpPr>
            <a:cxnSpLocks/>
          </p:cNvCxnSpPr>
          <p:nvPr/>
        </p:nvCxnSpPr>
        <p:spPr>
          <a:xfrm flipH="1">
            <a:off x="4724695" y="3545784"/>
            <a:ext cx="767022" cy="2056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678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7855188-7A9E-CEBD-8945-923488F6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WordPress – Adding Images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3BD1D22-54B4-DBE0-5F80-EB339D580E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5484"/>
          <a:stretch/>
        </p:blipFill>
        <p:spPr>
          <a:xfrm>
            <a:off x="812800" y="1730964"/>
            <a:ext cx="10121899" cy="48984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7C0E6B8-BF75-1640-C697-C357F70951A1}"/>
              </a:ext>
            </a:extLst>
          </p:cNvPr>
          <p:cNvCxnSpPr/>
          <p:nvPr/>
        </p:nvCxnSpPr>
        <p:spPr>
          <a:xfrm flipH="1">
            <a:off x="4960679" y="1730964"/>
            <a:ext cx="467833" cy="6118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C4309F-AC98-41AC-3C2F-45843D85B00B}"/>
              </a:ext>
            </a:extLst>
          </p:cNvPr>
          <p:cNvSpPr txBox="1"/>
          <p:nvPr/>
        </p:nvSpPr>
        <p:spPr>
          <a:xfrm>
            <a:off x="5428512" y="1388303"/>
            <a:ext cx="315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Alt Text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0331E33-827C-04C7-3B67-7D300C04EF3E}"/>
              </a:ext>
            </a:extLst>
          </p:cNvPr>
          <p:cNvCxnSpPr>
            <a:cxnSpLocks/>
          </p:cNvCxnSpPr>
          <p:nvPr/>
        </p:nvCxnSpPr>
        <p:spPr>
          <a:xfrm flipH="1" flipV="1">
            <a:off x="4054581" y="3186975"/>
            <a:ext cx="719995" cy="4840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D89C793-070E-ABB5-8FFF-68820DD5225C}"/>
              </a:ext>
            </a:extLst>
          </p:cNvPr>
          <p:cNvSpPr txBox="1"/>
          <p:nvPr/>
        </p:nvSpPr>
        <p:spPr>
          <a:xfrm>
            <a:off x="4517450" y="3730492"/>
            <a:ext cx="315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0392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369</Words>
  <Application>Microsoft Office PowerPoint</Application>
  <PresentationFormat>Произвольный</PresentationFormat>
  <Paragraphs>75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WordPress Automation App</vt:lpstr>
      <vt:lpstr>Topics Covered:</vt:lpstr>
      <vt:lpstr>What’s the Idea Behind this Application</vt:lpstr>
      <vt:lpstr>Process for Publishing Content on WP:</vt:lpstr>
      <vt:lpstr>WordPress – Content Management System</vt:lpstr>
      <vt:lpstr>WordPress Admin – Posts</vt:lpstr>
      <vt:lpstr>WordPress – Adding Posts</vt:lpstr>
      <vt:lpstr>Formatting Text</vt:lpstr>
      <vt:lpstr>WordPress – Adding Images</vt:lpstr>
      <vt:lpstr>Final Result -  Fully Formatted Article on the Website</vt:lpstr>
      <vt:lpstr>Challenges </vt:lpstr>
      <vt:lpstr>WordPress Flow Demo </vt:lpstr>
      <vt:lpstr>The App</vt:lpstr>
      <vt:lpstr>Limitations</vt:lpstr>
      <vt:lpstr>Future Possibilities &amp; Improvments</vt:lpstr>
      <vt:lpstr>Thank You Obrigada მადლობა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Flow</dc:title>
  <dc:creator>Anna Javashvili</dc:creator>
  <cp:lastModifiedBy>User</cp:lastModifiedBy>
  <cp:revision>36</cp:revision>
  <dcterms:created xsi:type="dcterms:W3CDTF">2024-08-27T19:13:09Z</dcterms:created>
  <dcterms:modified xsi:type="dcterms:W3CDTF">2024-08-30T15:07:06Z</dcterms:modified>
</cp:coreProperties>
</file>