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A2A2-57CA-8122-418B-1FD4CFD92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26B2E-3B79-2B9D-042A-3D5EAE719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55A31-6B6D-3B72-BF8D-9A381DFE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B728-5999-475D-BDA3-3541D2A60708}" type="datetimeFigureOut">
              <a:rPr lang="en-SG" smtClean="0"/>
              <a:t>10/7/2025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821B-3DB6-0EA9-1788-3F20ABF9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59AD1-F22F-A0D5-89AA-7DB5B883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458-B07C-4939-A9B5-02BCE28B2D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426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E1D7-378E-1501-379E-4A5AA35B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D9A5C-ACBA-398A-15AA-7B26623C8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92BD-EC38-CCF2-32BF-A8EF076C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B728-5999-475D-BDA3-3541D2A60708}" type="datetimeFigureOut">
              <a:rPr lang="en-SG" smtClean="0"/>
              <a:t>10/7/2025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5D31D-CC43-2081-45BF-84A57051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42D7-41C3-6FFB-5798-FB42CD5E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458-B07C-4939-A9B5-02BCE28B2D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307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2FC3C-030A-184C-1EE7-4F3DDF1C6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4A7B3-8A09-9497-B96D-F624B6C3C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1ED4-6BB5-458D-A092-4D706180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B728-5999-475D-BDA3-3541D2A60708}" type="datetimeFigureOut">
              <a:rPr lang="en-SG" smtClean="0"/>
              <a:t>10/7/2025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A20B1-126B-C5F0-3E63-7649D039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66BD8-7518-583D-C33C-D66BFDF5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458-B07C-4939-A9B5-02BCE28B2D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997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0992-240E-C135-3B4E-937A28AB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4F2B-7B44-49C4-4415-DF415573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D858A-944F-408A-85DF-A9CA341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B728-5999-475D-BDA3-3541D2A60708}" type="datetimeFigureOut">
              <a:rPr lang="en-SG" smtClean="0"/>
              <a:t>10/7/2025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82C80-9B50-31E7-35AE-4EBEA96C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34484-9837-7CA1-68D9-38179004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458-B07C-4939-A9B5-02BCE28B2D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154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AFBB-9FEC-C1DF-E465-481F3922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C6471-10FD-85F0-13E2-6EF60B42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7C899-FCB0-11EC-412B-49E45EA6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B728-5999-475D-BDA3-3541D2A60708}" type="datetimeFigureOut">
              <a:rPr lang="en-SG" smtClean="0"/>
              <a:t>10/7/2025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31AC4-8112-9B38-616C-19B5A0B7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E666-1079-38C2-7E58-58076976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458-B07C-4939-A9B5-02BCE28B2D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761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A413-CE60-1A79-2C71-E11F1680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44603-7D77-89D8-1F2F-9651019BC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D2FDB-11A0-E2E1-D8D1-3A8A02C0E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8003F-4CDC-F50E-663F-7DC62FC0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B728-5999-475D-BDA3-3541D2A60708}" type="datetimeFigureOut">
              <a:rPr lang="en-SG" smtClean="0"/>
              <a:t>10/7/2025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B3C38-A523-CA87-76CE-7EE76542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3DD09-3D44-1CA2-8383-F4CF598D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458-B07C-4939-A9B5-02BCE28B2D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183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A935-2F11-D362-EC55-FA1FA322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FE18D-443E-F056-D614-C97F97FC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4EB41-B4B0-5E5E-7562-6AC0BE622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15630-2BD9-F088-E6DA-A5D6B8D5D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E9E91-D32A-3BE3-E221-3689E4449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1608C-8ACB-E540-C55F-585E3023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B728-5999-475D-BDA3-3541D2A60708}" type="datetimeFigureOut">
              <a:rPr lang="en-SG" smtClean="0"/>
              <a:t>10/7/2025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33524-CE29-854B-925A-93A22549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A6593-7FB9-3F7E-5597-F7855097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458-B07C-4939-A9B5-02BCE28B2D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053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ECC0-88B6-AB87-F45C-B3E3511A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DB51E-FC62-9C22-6346-68BDC324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B728-5999-475D-BDA3-3541D2A60708}" type="datetimeFigureOut">
              <a:rPr lang="en-SG" smtClean="0"/>
              <a:t>10/7/2025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0F3F0-5075-F373-0155-C1C56D74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65C6E-15D3-80F0-475A-D8BEE502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458-B07C-4939-A9B5-02BCE28B2D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108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F103D-3EFE-6614-5169-A705B645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B728-5999-475D-BDA3-3541D2A60708}" type="datetimeFigureOut">
              <a:rPr lang="en-SG" smtClean="0"/>
              <a:t>10/7/2025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A60B5-ACC0-6604-1D98-D29ADFB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E9A0F-F022-AD60-1F9A-BD13EDE5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458-B07C-4939-A9B5-02BCE28B2D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64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06C6-326B-6680-F0BC-AEDDBD66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74840-72BC-74C7-DB7B-B5EA83053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9D8FF-4D8E-C496-98D4-77B6ED53C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D39C3-FDBC-17EE-37D3-FA32CAAC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B728-5999-475D-BDA3-3541D2A60708}" type="datetimeFigureOut">
              <a:rPr lang="en-SG" smtClean="0"/>
              <a:t>10/7/2025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1364-D246-0085-107E-485CC501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E1CD7-69FC-F5FC-78E7-4C578B9B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458-B07C-4939-A9B5-02BCE28B2D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16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AED7-B9D6-EE23-8405-501B0ADE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DCCF9-52A3-532F-5063-CBBC9464D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24BE3-A2E3-99B3-0229-C2954B59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1BE14-3504-484E-A4C3-B26CA77D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B728-5999-475D-BDA3-3541D2A60708}" type="datetimeFigureOut">
              <a:rPr lang="en-SG" smtClean="0"/>
              <a:t>10/7/2025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0AC6D-3CD1-6F09-3911-E6CF0912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647E5-9E3A-A7E7-3A58-CB36490A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458-B07C-4939-A9B5-02BCE28B2D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342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EAE4B-1556-5777-517C-9CC5CC5B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2DDE4-736E-938F-DF20-B318E8035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4DEF-3822-C623-04B4-6F0B4EA57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FB728-5999-475D-BDA3-3541D2A60708}" type="datetimeFigureOut">
              <a:rPr lang="en-SG" smtClean="0"/>
              <a:t>10/7/2025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64127-01E8-D6F6-5D37-2F5C33D30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C09BD-EC55-6D82-E177-9B2FDF7E0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6F9458-B07C-4939-A9B5-02BCE28B2D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207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A410A-02EF-08AB-CC3D-A9E94C97E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2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6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D45C5-E066-799E-F0A6-296BCC7E8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A03A55-8FC7-B0A3-8BA9-50DDCF4B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4213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2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3B47E-150F-C93E-EA73-74BB9A93A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97EE67-16F5-F27B-E219-11F875E2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7432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B54D8-5D02-52F3-EAE9-8A21A49FD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DD75D0-5D1B-A7CA-D575-31B47E0BE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6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6A668-70D9-8826-6697-892E55FB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F3186B-767E-1B19-1F26-C92617D6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"/>
            <a:ext cx="1224428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1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DE9AD-C530-C9EC-D79A-9D5A4F521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1ACBBD-144D-7FBE-02E9-228FFB7F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4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2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F0D994-24C7-248D-6891-3559C1CE6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6430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2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D05BA-DEC7-A7A8-3C1B-EA34D3664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CAA4E1-2FED-7FE3-0045-C13AE94F8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2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7CDD9-8457-AD6F-2996-6CE6EDE28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FCE1CC-97DA-14C6-067C-04C07C9C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6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35F98-9135-26A3-B303-50FEB9556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8525C5-1B3B-6E11-909F-BB87BB0C4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62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4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DF026-9FE7-0A2E-A73F-0A43814FF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AC981B-47DC-9318-0830-00279A50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3643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2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D4732-F620-9AF9-22CE-934111BAD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AB3723-3F71-5E4F-6179-AD66821A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3427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7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75514-C625-C1B3-E739-51B7B42D3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C4E4B0-82D8-C028-1451-3C9A077C8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2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0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22A83-E18A-CEDF-5E77-7E9D4DCBC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D8380E-E3F5-E127-AC62-DD4E1DB69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4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Wong</dc:creator>
  <cp:lastModifiedBy>Anna Wong</cp:lastModifiedBy>
  <cp:revision>4</cp:revision>
  <dcterms:created xsi:type="dcterms:W3CDTF">2025-07-10T13:34:44Z</dcterms:created>
  <dcterms:modified xsi:type="dcterms:W3CDTF">2025-07-10T13:55:42Z</dcterms:modified>
</cp:coreProperties>
</file>