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1A4F-812D-440A-9F72-A90994F91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Genetski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10686-B61E-4C04-82BA-7C16EAAC7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Projekat</a:t>
            </a:r>
            <a:r>
              <a:rPr lang="en-US" dirty="0"/>
              <a:t> 1 </a:t>
            </a:r>
          </a:p>
          <a:p>
            <a:r>
              <a:rPr lang="en-US" dirty="0"/>
              <a:t>Ana Jokic RN 77/17</a:t>
            </a:r>
          </a:p>
          <a:p>
            <a:r>
              <a:rPr lang="en-US" dirty="0" err="1"/>
              <a:t>Grupa</a:t>
            </a:r>
            <a:r>
              <a:rPr lang="en-US" dirty="0"/>
              <a:t>: 305</a:t>
            </a:r>
          </a:p>
        </p:txBody>
      </p:sp>
    </p:spTree>
    <p:extLst>
      <p:ext uri="{BB962C8B-B14F-4D97-AF65-F5344CB8AC3E}">
        <p14:creationId xmlns:p14="http://schemas.microsoft.com/office/powerpoint/2010/main" val="117712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21AE-B387-4AC1-B6BB-386A359E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za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resenje</a:t>
            </a:r>
            <a:r>
              <a:rPr lang="en-US" dirty="0"/>
              <a:t> u </a:t>
            </a:r>
            <a:r>
              <a:rPr lang="en-US" dirty="0" err="1"/>
              <a:t>populaciji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9020-8904-4971-93B0-65AC7256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60" y="1270000"/>
            <a:ext cx="8596668" cy="3880773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150 </a:t>
            </a:r>
            <a:r>
              <a:rPr lang="en-US" dirty="0" err="1"/>
              <a:t>hromozoma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06773-F64E-4576-A79E-973D5F13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80" y="1541883"/>
            <a:ext cx="7974176" cy="53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ECF7-8DF4-431F-98E5-3FBC8F3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za </a:t>
            </a:r>
            <a:r>
              <a:rPr lang="en-US" dirty="0" err="1"/>
              <a:t>prosecno</a:t>
            </a:r>
            <a:r>
              <a:rPr lang="en-US" dirty="0"/>
              <a:t> </a:t>
            </a:r>
            <a:r>
              <a:rPr lang="en-US" dirty="0" err="1"/>
              <a:t>resenje</a:t>
            </a:r>
            <a:r>
              <a:rPr lang="en-US" dirty="0"/>
              <a:t> u </a:t>
            </a:r>
            <a:r>
              <a:rPr lang="en-US" dirty="0" err="1"/>
              <a:t>populaciji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D84-37AD-4C24-A281-DC510BBD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7443"/>
            <a:ext cx="8596668" cy="3880773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150 </a:t>
            </a:r>
            <a:r>
              <a:rPr lang="en-US" dirty="0" err="1"/>
              <a:t>hromozoma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394BE-53C1-40D4-A940-4240EFA2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2124"/>
            <a:ext cx="7330324" cy="48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5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E146B-43F2-48F9-9FAD-600578E4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91" y="790279"/>
            <a:ext cx="7569238" cy="5277441"/>
          </a:xfrm>
        </p:spPr>
      </p:pic>
    </p:spTree>
    <p:extLst>
      <p:ext uri="{BB962C8B-B14F-4D97-AF65-F5344CB8AC3E}">
        <p14:creationId xmlns:p14="http://schemas.microsoft.com/office/powerpoint/2010/main" val="269078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85A8-9BF9-46AD-B255-7613994E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Postavka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BFA87-4FE8-4718-A943-4A232F96D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1. Tip </a:t>
                </a:r>
                <a:r>
                  <a:rPr lang="en-US" dirty="0" err="1"/>
                  <a:t>genetskog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: </a:t>
                </a:r>
                <a:r>
                  <a:rPr lang="en-US" dirty="0" err="1"/>
                  <a:t>Kontinualni</a:t>
                </a:r>
                <a:endParaRPr lang="en-US" dirty="0"/>
              </a:p>
              <a:p>
                <a:r>
                  <a:rPr lang="en-US" dirty="0"/>
                  <a:t>2. </a:t>
                </a:r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ukrstanja</a:t>
                </a:r>
                <a:r>
                  <a:rPr lang="en-US" dirty="0"/>
                  <a:t>: </a:t>
                </a:r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jednostavnog</a:t>
                </a:r>
                <a:r>
                  <a:rPr lang="en-US" dirty="0"/>
                  <a:t> </a:t>
                </a:r>
                <a:r>
                  <a:rPr lang="en-US" dirty="0" err="1"/>
                  <a:t>mesanja</a:t>
                </a:r>
                <a:r>
                  <a:rPr lang="en-US" dirty="0"/>
                  <a:t> za </a:t>
                </a:r>
                <a:r>
                  <a:rPr lang="en-US" dirty="0" err="1"/>
                  <a:t>kontinualni</a:t>
                </a:r>
                <a:r>
                  <a:rPr lang="en-US" dirty="0"/>
                  <a:t> </a:t>
                </a:r>
                <a:r>
                  <a:rPr lang="en-US" dirty="0" err="1"/>
                  <a:t>genetski</a:t>
                </a:r>
                <a:r>
                  <a:rPr lang="en-US" dirty="0"/>
                  <a:t> </a:t>
                </a:r>
                <a:r>
                  <a:rPr lang="en-US" dirty="0" err="1"/>
                  <a:t>algoritam</a:t>
                </a:r>
                <a:r>
                  <a:rPr lang="en-US" dirty="0"/>
                  <a:t> ( Redcliff ) ,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nasumicno</a:t>
                </a:r>
                <a:r>
                  <a:rPr lang="en-US" dirty="0"/>
                  <a:t> </a:t>
                </a:r>
                <a:r>
                  <a:rPr lang="en-US" dirty="0" err="1"/>
                  <a:t>izabranim</a:t>
                </a:r>
                <a:r>
                  <a:rPr lang="en-US" dirty="0"/>
                  <a:t> </a:t>
                </a:r>
                <a:r>
                  <a:rPr lang="en-US" dirty="0" err="1"/>
                  <a:t>parametrima</a:t>
                </a:r>
                <a:endParaRPr lang="en-US" dirty="0"/>
              </a:p>
              <a:p>
                <a:r>
                  <a:rPr lang="en-US" dirty="0"/>
                  <a:t>3. </a:t>
                </a:r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mutacije</a:t>
                </a:r>
                <a:r>
                  <a:rPr lang="en-US" dirty="0"/>
                  <a:t>: </a:t>
                </a:r>
                <a:r>
                  <a:rPr lang="en-US" dirty="0" err="1"/>
                  <a:t>Tackasta</a:t>
                </a:r>
                <a:r>
                  <a:rPr lang="en-US" dirty="0"/>
                  <a:t> </a:t>
                </a:r>
                <a:r>
                  <a:rPr lang="en-US" dirty="0" err="1"/>
                  <a:t>normalna</a:t>
                </a:r>
                <a:r>
                  <a:rPr lang="en-US" dirty="0"/>
                  <a:t> </a:t>
                </a:r>
                <a:r>
                  <a:rPr lang="en-US" dirty="0" err="1"/>
                  <a:t>mutacija</a:t>
                </a:r>
                <a:r>
                  <a:rPr lang="en-US" dirty="0"/>
                  <a:t> za </a:t>
                </a:r>
                <a:r>
                  <a:rPr lang="en-US" dirty="0" err="1"/>
                  <a:t>kontinualni</a:t>
                </a:r>
                <a:r>
                  <a:rPr lang="en-US" dirty="0"/>
                  <a:t> </a:t>
                </a:r>
                <a:r>
                  <a:rPr lang="en-US" dirty="0" err="1"/>
                  <a:t>genetski</a:t>
                </a:r>
                <a:r>
                  <a:rPr lang="en-US" dirty="0"/>
                  <a:t> </a:t>
                </a:r>
                <a:r>
                  <a:rPr lang="en-US" dirty="0" err="1"/>
                  <a:t>algoritam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Fukcija</a:t>
                </a:r>
                <a:r>
                  <a:rPr lang="en-US" dirty="0"/>
                  <a:t> </a:t>
                </a:r>
                <a:r>
                  <a:rPr lang="en-US" dirty="0" err="1"/>
                  <a:t>optimizacije</a:t>
                </a:r>
                <a:r>
                  <a:rPr lang="en-US" dirty="0"/>
                  <a:t> :  </a:t>
                </a:r>
                <a:r>
                  <a:rPr lang="en-US" dirty="0" err="1"/>
                  <a:t>Mekormikova</a:t>
                </a:r>
                <a:r>
                  <a:rPr lang="en-US" dirty="0"/>
                  <a:t> </a:t>
                </a:r>
                <a:r>
                  <a:rPr lang="en-US" dirty="0" err="1"/>
                  <a:t>fun</a:t>
                </a:r>
                <a:r>
                  <a:rPr lang="en-US" dirty="0"/>
                  <a:t>kcija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−1,5 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+2,5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Interval</a:t>
                </a:r>
                <a:r>
                  <a:rPr lang="sr-Cyrl-BA" dirty="0"/>
                  <a:t> −1.5 ≤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≤ 4, −3 ≤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≤ 4,</a:t>
                </a:r>
              </a:p>
              <a:p>
                <a:pPr marL="0" indent="0">
                  <a:buNone/>
                </a:pPr>
                <a:r>
                  <a:rPr lang="en-US" dirty="0" err="1"/>
                  <a:t>minimun</a:t>
                </a:r>
                <a:r>
                  <a:rPr lang="sr-Cyrl-BA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−0,54710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−1,54719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−1.933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BFA87-4FE8-4718-A943-4A232F96D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26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6FE7-6105-4544-B89C-C63E3A3D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dobijeni</a:t>
            </a:r>
            <a:r>
              <a:rPr lang="en-US" dirty="0"/>
              <a:t> za 20 </a:t>
            </a:r>
            <a:r>
              <a:rPr lang="en-US" dirty="0" err="1"/>
              <a:t>hromozoma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C6C7-AFBB-4206-8ECA-109CCAF9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46" y="1270000"/>
            <a:ext cx="10038014" cy="58194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Pokretanje</a:t>
            </a:r>
            <a:r>
              <a:rPr lang="en-US" b="1" dirty="0"/>
              <a:t>: GA 20 0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-1.9131441418521757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-1.8936509376272717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20 1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-1.9131441418521757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-3.802084783106445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20 2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-1.9132177099591123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-5.684528737214144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20 3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-1.9132177099591123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-7.593574608694876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20 4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-1.9132177099591123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-9.49872217931361</a:t>
            </a:r>
          </a:p>
          <a:p>
            <a:r>
              <a:rPr lang="en-US" b="1" dirty="0" err="1"/>
              <a:t>Sastav</a:t>
            </a:r>
            <a:r>
              <a:rPr lang="en-US" b="1" dirty="0"/>
              <a:t> </a:t>
            </a:r>
            <a:r>
              <a:rPr lang="en-US" b="1" dirty="0" err="1"/>
              <a:t>najboljeg</a:t>
            </a:r>
            <a:r>
              <a:rPr lang="en-US" b="1" dirty="0"/>
              <a:t> </a:t>
            </a:r>
            <a:r>
              <a:rPr lang="en-US" b="1" dirty="0" err="1"/>
              <a:t>hromozoma</a:t>
            </a:r>
            <a:r>
              <a:rPr lang="en-US" b="1" dirty="0"/>
              <a:t>: [-0.5465647717226412, -1.545124752743448]</a:t>
            </a:r>
          </a:p>
        </p:txBody>
      </p:sp>
    </p:spTree>
    <p:extLst>
      <p:ext uri="{BB962C8B-B14F-4D97-AF65-F5344CB8AC3E}">
        <p14:creationId xmlns:p14="http://schemas.microsoft.com/office/powerpoint/2010/main" val="101099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86A3-DDE4-4B1F-921E-DCA4ADD7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dobijeni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100 </a:t>
            </a:r>
            <a:r>
              <a:rPr lang="en-US" dirty="0" err="1"/>
              <a:t>hromozoma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0758-18CF-4349-ADD1-D004357C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4" y="1270000"/>
            <a:ext cx="9434333" cy="554854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Pokretanje</a:t>
            </a:r>
            <a:r>
              <a:rPr lang="en-US" b="1" dirty="0"/>
              <a:t>: GA 100 0</a:t>
            </a:r>
          </a:p>
          <a:p>
            <a:r>
              <a:rPr lang="en-US" dirty="0" err="1"/>
              <a:t>Prekid</a:t>
            </a:r>
            <a:r>
              <a:rPr lang="en-US" dirty="0"/>
              <a:t> u 44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-109.77544586745698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100 1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-11.568036482780125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100 2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-13.476608136892862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100 3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-15.381998439861942</a:t>
            </a:r>
          </a:p>
          <a:p>
            <a:r>
              <a:rPr lang="en-US" b="1" dirty="0" err="1"/>
              <a:t>Pokretanje</a:t>
            </a:r>
            <a:r>
              <a:rPr lang="en-US" b="1" dirty="0"/>
              <a:t>: GA 100 4</a:t>
            </a:r>
          </a:p>
          <a:p>
            <a:r>
              <a:rPr lang="en-US" dirty="0" err="1"/>
              <a:t>Prekid</a:t>
            </a:r>
            <a:r>
              <a:rPr lang="en-US" dirty="0"/>
              <a:t> u 500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-17.288262018278687</a:t>
            </a:r>
          </a:p>
          <a:p>
            <a:r>
              <a:rPr lang="en-US" b="1" dirty="0" err="1"/>
              <a:t>Sastav</a:t>
            </a:r>
            <a:r>
              <a:rPr lang="en-US" b="1" dirty="0"/>
              <a:t> </a:t>
            </a:r>
            <a:r>
              <a:rPr lang="en-US" b="1" dirty="0" err="1"/>
              <a:t>najboljeg</a:t>
            </a:r>
            <a:r>
              <a:rPr lang="en-US" b="1" dirty="0"/>
              <a:t> </a:t>
            </a:r>
            <a:r>
              <a:rPr lang="en-US" b="1" dirty="0" err="1"/>
              <a:t>hromozoma</a:t>
            </a:r>
            <a:r>
              <a:rPr lang="en-US" b="1" dirty="0"/>
              <a:t>: [-0.5471975460310164, -1.5471975543369907]</a:t>
            </a:r>
          </a:p>
        </p:txBody>
      </p:sp>
    </p:spTree>
    <p:extLst>
      <p:ext uri="{BB962C8B-B14F-4D97-AF65-F5344CB8AC3E}">
        <p14:creationId xmlns:p14="http://schemas.microsoft.com/office/powerpoint/2010/main" val="322816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563E-62C5-4076-A24F-4763150F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dobijeni</a:t>
            </a:r>
            <a:r>
              <a:rPr lang="en-US" dirty="0"/>
              <a:t> za 150 </a:t>
            </a:r>
            <a:r>
              <a:rPr lang="en-US" dirty="0" err="1"/>
              <a:t>hromozoma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9F99-4207-4BE5-885B-9F36594A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133"/>
            <a:ext cx="9842706" cy="56418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Pokretanje</a:t>
            </a:r>
            <a:r>
              <a:rPr lang="en-US" dirty="0"/>
              <a:t>: GA 150 0</a:t>
            </a:r>
          </a:p>
          <a:p>
            <a:r>
              <a:rPr lang="en-US" dirty="0" err="1"/>
              <a:t>Prekid</a:t>
            </a:r>
            <a:r>
              <a:rPr lang="en-US" dirty="0"/>
              <a:t> u 35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-248.76394466728604</a:t>
            </a:r>
          </a:p>
          <a:p>
            <a:r>
              <a:rPr lang="en-US" b="1" dirty="0" err="1"/>
              <a:t>Pokretanje</a:t>
            </a:r>
            <a:r>
              <a:rPr lang="en-US" dirty="0"/>
              <a:t>: GA 150 1</a:t>
            </a:r>
          </a:p>
          <a:p>
            <a:r>
              <a:rPr lang="en-US" dirty="0" err="1"/>
              <a:t>Prekid</a:t>
            </a:r>
            <a:r>
              <a:rPr lang="en-US" dirty="0"/>
              <a:t> u  72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-122.78734189372433</a:t>
            </a:r>
          </a:p>
          <a:p>
            <a:r>
              <a:rPr lang="en-US" b="1" dirty="0" err="1"/>
              <a:t>Pokretanje</a:t>
            </a:r>
            <a:r>
              <a:rPr lang="en-US" dirty="0"/>
              <a:t>: GA 150 2</a:t>
            </a:r>
          </a:p>
          <a:p>
            <a:r>
              <a:rPr lang="en-US" dirty="0" err="1"/>
              <a:t>Prekid</a:t>
            </a:r>
            <a:r>
              <a:rPr lang="en-US" dirty="0"/>
              <a:t> u – 44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-202.7679518020818</a:t>
            </a:r>
          </a:p>
          <a:p>
            <a:r>
              <a:rPr lang="en-US" b="1" dirty="0" err="1"/>
              <a:t>Pokretanje</a:t>
            </a:r>
            <a:r>
              <a:rPr lang="en-US" dirty="0"/>
              <a:t>: GA 150 3</a:t>
            </a:r>
          </a:p>
          <a:p>
            <a:r>
              <a:rPr lang="en-US" dirty="0" err="1"/>
              <a:t>Prekid</a:t>
            </a:r>
            <a:r>
              <a:rPr lang="en-US" dirty="0"/>
              <a:t> u  39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-230.61539719512004</a:t>
            </a:r>
          </a:p>
          <a:p>
            <a:r>
              <a:rPr lang="en-US" b="1" dirty="0" err="1"/>
              <a:t>Pokretanje</a:t>
            </a:r>
            <a:r>
              <a:rPr lang="en-US" dirty="0"/>
              <a:t>: GA 150 4</a:t>
            </a:r>
          </a:p>
          <a:p>
            <a:r>
              <a:rPr lang="en-US" dirty="0" err="1"/>
              <a:t>Prekid</a:t>
            </a:r>
            <a:r>
              <a:rPr lang="en-US" dirty="0"/>
              <a:t> u 39 </a:t>
            </a:r>
            <a:r>
              <a:rPr lang="en-US" dirty="0" err="1"/>
              <a:t>iteraciji</a:t>
            </a:r>
            <a:endParaRPr lang="en-US" dirty="0"/>
          </a:p>
          <a:p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najboljeg</a:t>
            </a:r>
            <a:r>
              <a:rPr lang="en-US" dirty="0"/>
              <a:t> </a:t>
            </a:r>
            <a:r>
              <a:rPr lang="en-US" dirty="0" err="1"/>
              <a:t>resenja</a:t>
            </a:r>
            <a:r>
              <a:rPr lang="en-US" dirty="0"/>
              <a:t>: -1.913222954981037</a:t>
            </a:r>
          </a:p>
          <a:p>
            <a:r>
              <a:rPr lang="en-US" dirty="0" err="1"/>
              <a:t>Prosecna</a:t>
            </a:r>
            <a:r>
              <a:rPr lang="en-US" dirty="0"/>
              <a:t> </a:t>
            </a:r>
            <a:r>
              <a:rPr lang="en-US" dirty="0" err="1"/>
              <a:t>prilagodjenost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-232.4662272971445</a:t>
            </a:r>
          </a:p>
          <a:p>
            <a:r>
              <a:rPr lang="en-US" b="1" dirty="0" err="1"/>
              <a:t>Sastav</a:t>
            </a:r>
            <a:r>
              <a:rPr lang="en-US" b="1" dirty="0"/>
              <a:t> </a:t>
            </a:r>
            <a:r>
              <a:rPr lang="en-US" b="1" dirty="0" err="1"/>
              <a:t>najboljeg</a:t>
            </a:r>
            <a:r>
              <a:rPr lang="en-US" b="1" dirty="0"/>
              <a:t> </a:t>
            </a:r>
            <a:r>
              <a:rPr lang="en-US" b="1" dirty="0" err="1"/>
              <a:t>hromozoma</a:t>
            </a:r>
            <a:r>
              <a:rPr lang="en-US" b="1" dirty="0"/>
              <a:t>: [-0.5471975493086741, -1.5471975504565356]</a:t>
            </a:r>
          </a:p>
        </p:txBody>
      </p:sp>
    </p:spTree>
    <p:extLst>
      <p:ext uri="{BB962C8B-B14F-4D97-AF65-F5344CB8AC3E}">
        <p14:creationId xmlns:p14="http://schemas.microsoft.com/office/powerpoint/2010/main" val="180346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21AE-B387-4AC1-B6BB-386A359E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za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resenje</a:t>
            </a:r>
            <a:r>
              <a:rPr lang="en-US" dirty="0"/>
              <a:t> u </a:t>
            </a:r>
            <a:r>
              <a:rPr lang="en-US" dirty="0" err="1"/>
              <a:t>populaciji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9020-8904-4971-93B0-65AC7256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20 </a:t>
            </a:r>
            <a:r>
              <a:rPr lang="en-US" dirty="0" err="1"/>
              <a:t>hromozoma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6DF59-ED93-4DE4-BE87-08C40520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7" y="1988307"/>
            <a:ext cx="6994984" cy="46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2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ECF7-8DF4-431F-98E5-3FBC8F3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za </a:t>
            </a:r>
            <a:r>
              <a:rPr lang="en-US" dirty="0" err="1"/>
              <a:t>prosecno</a:t>
            </a:r>
            <a:r>
              <a:rPr lang="en-US" dirty="0"/>
              <a:t> </a:t>
            </a:r>
            <a:r>
              <a:rPr lang="en-US" dirty="0" err="1"/>
              <a:t>resenje</a:t>
            </a:r>
            <a:r>
              <a:rPr lang="en-US" dirty="0"/>
              <a:t> u </a:t>
            </a:r>
            <a:r>
              <a:rPr lang="en-US" dirty="0" err="1"/>
              <a:t>populaciji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D84-37AD-4C24-A281-DC510BBD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20 </a:t>
            </a:r>
            <a:r>
              <a:rPr lang="en-US" dirty="0" err="1"/>
              <a:t>hromozoma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80C82-6F79-4DA5-A77E-30C67745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4" y="1930400"/>
            <a:ext cx="7219572" cy="4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3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21AE-B387-4AC1-B6BB-386A359E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za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resenje</a:t>
            </a:r>
            <a:r>
              <a:rPr lang="en-US" dirty="0"/>
              <a:t> u </a:t>
            </a:r>
            <a:r>
              <a:rPr lang="en-US" dirty="0" err="1"/>
              <a:t>populaciji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9020-8904-4971-93B0-65AC7256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44" y="1488613"/>
            <a:ext cx="8596668" cy="3880773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100 </a:t>
            </a:r>
            <a:r>
              <a:rPr lang="en-US" dirty="0" err="1"/>
              <a:t>hromozoma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5787D-DF67-4FB5-BED7-968FAFEB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97966"/>
            <a:ext cx="7680603" cy="49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2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ECF7-8DF4-431F-98E5-3FBC8F3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za </a:t>
            </a:r>
            <a:r>
              <a:rPr lang="en-US" dirty="0" err="1"/>
              <a:t>prosecno</a:t>
            </a:r>
            <a:r>
              <a:rPr lang="en-US" dirty="0"/>
              <a:t> </a:t>
            </a:r>
            <a:r>
              <a:rPr lang="en-US" dirty="0" err="1"/>
              <a:t>resenje</a:t>
            </a:r>
            <a:r>
              <a:rPr lang="en-US" dirty="0"/>
              <a:t> u </a:t>
            </a:r>
            <a:r>
              <a:rPr lang="en-US" dirty="0" err="1"/>
              <a:t>populaciji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D84-37AD-4C24-A281-DC510BBD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100 </a:t>
            </a:r>
            <a:r>
              <a:rPr lang="en-US" dirty="0" err="1"/>
              <a:t>hromozoma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40684-F23E-4E94-AB42-94C49C95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6970295" cy="46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76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1290</TotalTime>
  <Words>510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Genetski algoritmi  </vt:lpstr>
      <vt:lpstr>Postavka zadatka:</vt:lpstr>
      <vt:lpstr>Rezultati dobijeni za 20 hromozoma </vt:lpstr>
      <vt:lpstr>Rezultati dobijeni sa 100 hromozoma</vt:lpstr>
      <vt:lpstr>Rezultati dobijeni za 150 hromozoma </vt:lpstr>
      <vt:lpstr>Graf za najbolje resenje u populaciji: </vt:lpstr>
      <vt:lpstr>Graf za prosecno resenje u populaciji</vt:lpstr>
      <vt:lpstr>Graf za najbolje resenje u populaciji: </vt:lpstr>
      <vt:lpstr>Graf za prosecno resenje u populaciji</vt:lpstr>
      <vt:lpstr>Graf za najbolje resenje u populaciji: </vt:lpstr>
      <vt:lpstr>Graf za prosecno resenje u populaciji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2019-04-07T11:21:24Z</dcterms:created>
  <dcterms:modified xsi:type="dcterms:W3CDTF">2019-04-10T10:09:19Z</dcterms:modified>
</cp:coreProperties>
</file>