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3" r:id="rId9"/>
    <p:sldId id="265" r:id="rId10"/>
    <p:sldId id="268" r:id="rId11"/>
    <p:sldId id="269" r:id="rId12"/>
    <p:sldId id="270" r:id="rId13"/>
    <p:sldId id="271" r:id="rId14"/>
    <p:sldId id="272" r:id="rId15"/>
    <p:sldId id="27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31BBE3-ACA8-4D27-8A5F-B5182359F914}"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309911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31BBE3-ACA8-4D27-8A5F-B5182359F914}"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233583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31BBE3-ACA8-4D27-8A5F-B5182359F914}"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14986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31BBE3-ACA8-4D27-8A5F-B5182359F914}"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78137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1BBE3-ACA8-4D27-8A5F-B5182359F914}"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21573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31BBE3-ACA8-4D27-8A5F-B5182359F914}"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158714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31BBE3-ACA8-4D27-8A5F-B5182359F914}" type="datetimeFigureOut">
              <a:rPr lang="en-IN" smtClean="0"/>
              <a:t>30-06-2021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39666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31BBE3-ACA8-4D27-8A5F-B5182359F914}" type="datetimeFigureOut">
              <a:rPr lang="en-IN" smtClean="0"/>
              <a:t>30-06-2021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41364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1BBE3-ACA8-4D27-8A5F-B5182359F914}" type="datetimeFigureOut">
              <a:rPr lang="en-IN" smtClean="0"/>
              <a:t>30-06-2021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13912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31BBE3-ACA8-4D27-8A5F-B5182359F914}"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287945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31BBE3-ACA8-4D27-8A5F-B5182359F914}"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F2D8F-4A60-4B78-9C0E-A94CB76FD472}" type="slidenum">
              <a:rPr lang="en-IN" smtClean="0"/>
              <a:t>‹#›</a:t>
            </a:fld>
            <a:endParaRPr lang="en-IN"/>
          </a:p>
        </p:txBody>
      </p:sp>
    </p:spTree>
    <p:extLst>
      <p:ext uri="{BB962C8B-B14F-4D97-AF65-F5344CB8AC3E}">
        <p14:creationId xmlns:p14="http://schemas.microsoft.com/office/powerpoint/2010/main" val="374116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1BBE3-ACA8-4D27-8A5F-B5182359F914}" type="datetimeFigureOut">
              <a:rPr lang="en-IN" smtClean="0"/>
              <a:t>30-06-2021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F2D8F-4A60-4B78-9C0E-A94CB76FD472}" type="slidenum">
              <a:rPr lang="en-IN" smtClean="0"/>
              <a:t>‹#›</a:t>
            </a:fld>
            <a:endParaRPr lang="en-IN"/>
          </a:p>
        </p:txBody>
      </p:sp>
    </p:spTree>
    <p:extLst>
      <p:ext uri="{BB962C8B-B14F-4D97-AF65-F5344CB8AC3E}">
        <p14:creationId xmlns:p14="http://schemas.microsoft.com/office/powerpoint/2010/main" val="104283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b="1" dirty="0" smtClean="0">
                <a:latin typeface="Times New Roman" panose="02020603050405020304" pitchFamily="18" charset="0"/>
                <a:cs typeface="Times New Roman" panose="02020603050405020304" pitchFamily="18" charset="0"/>
              </a:rPr>
              <a:t>Travel aid for Blind</a:t>
            </a: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GB" dirty="0" smtClean="0">
                <a:latin typeface="Times New Roman" panose="02020603050405020304" pitchFamily="18" charset="0"/>
                <a:cs typeface="Times New Roman" panose="02020603050405020304" pitchFamily="18" charset="0"/>
              </a:rPr>
              <a:t>                    By</a:t>
            </a:r>
          </a:p>
          <a:p>
            <a:r>
              <a:rPr lang="en-GB" dirty="0" smtClean="0">
                <a:latin typeface="Times New Roman" panose="02020603050405020304" pitchFamily="18" charset="0"/>
                <a:cs typeface="Times New Roman" panose="02020603050405020304" pitchFamily="18" charset="0"/>
              </a:rPr>
              <a:t>                                  Anna </a:t>
            </a:r>
            <a:r>
              <a:rPr lang="en-GB" dirty="0" err="1" smtClean="0">
                <a:latin typeface="Times New Roman" panose="02020603050405020304" pitchFamily="18" charset="0"/>
                <a:cs typeface="Times New Roman" panose="02020603050405020304" pitchFamily="18" charset="0"/>
              </a:rPr>
              <a:t>Jomon</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S6 MCA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224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Design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98" y="1567792"/>
            <a:ext cx="4467225" cy="2019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631" y="1414326"/>
            <a:ext cx="4476750" cy="12763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48" y="3690665"/>
            <a:ext cx="4486275" cy="24288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779" y="3468121"/>
            <a:ext cx="4505325" cy="2352675"/>
          </a:xfrm>
          <a:prstGeom prst="rect">
            <a:avLst/>
          </a:prstGeom>
        </p:spPr>
      </p:pic>
    </p:spTree>
    <p:extLst>
      <p:ext uri="{BB962C8B-B14F-4D97-AF65-F5344CB8AC3E}">
        <p14:creationId xmlns:p14="http://schemas.microsoft.com/office/powerpoint/2010/main" val="265577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461" y="1952466"/>
            <a:ext cx="4533900" cy="208597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505" y="1952466"/>
            <a:ext cx="4562475" cy="2466975"/>
          </a:xfrm>
          <a:prstGeom prst="rect">
            <a:avLst/>
          </a:prstGeom>
        </p:spPr>
      </p:pic>
    </p:spTree>
    <p:extLst>
      <p:ext uri="{BB962C8B-B14F-4D97-AF65-F5344CB8AC3E}">
        <p14:creationId xmlns:p14="http://schemas.microsoft.com/office/powerpoint/2010/main" val="341143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Screen Shorts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21" y="1799498"/>
            <a:ext cx="5714979" cy="428779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804" y="1823761"/>
            <a:ext cx="5277395" cy="4239267"/>
          </a:xfrm>
          <a:prstGeom prst="rect">
            <a:avLst/>
          </a:prstGeom>
        </p:spPr>
      </p:pic>
    </p:spTree>
    <p:extLst>
      <p:ext uri="{BB962C8B-B14F-4D97-AF65-F5344CB8AC3E}">
        <p14:creationId xmlns:p14="http://schemas.microsoft.com/office/powerpoint/2010/main" val="363853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7" y="333995"/>
            <a:ext cx="5826035" cy="549203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554" y="333995"/>
            <a:ext cx="5394959" cy="5492039"/>
          </a:xfrm>
          <a:prstGeom prst="rect">
            <a:avLst/>
          </a:prstGeom>
        </p:spPr>
      </p:pic>
    </p:spTree>
    <p:extLst>
      <p:ext uri="{BB962C8B-B14F-4D97-AF65-F5344CB8AC3E}">
        <p14:creationId xmlns:p14="http://schemas.microsoft.com/office/powerpoint/2010/main" val="225397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738"/>
            <a:ext cx="5590903" cy="50180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14" y="387738"/>
            <a:ext cx="5590903" cy="5110915"/>
          </a:xfrm>
          <a:prstGeom prst="rect">
            <a:avLst/>
          </a:prstGeom>
        </p:spPr>
      </p:pic>
    </p:spTree>
    <p:extLst>
      <p:ext uri="{BB962C8B-B14F-4D97-AF65-F5344CB8AC3E}">
        <p14:creationId xmlns:p14="http://schemas.microsoft.com/office/powerpoint/2010/main" val="428344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81" y="248194"/>
            <a:ext cx="3086100" cy="29130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551" y="248194"/>
            <a:ext cx="3196222" cy="354003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48" y="143692"/>
            <a:ext cx="3086100" cy="38404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81" y="3644538"/>
            <a:ext cx="3086100" cy="2834640"/>
          </a:xfrm>
          <a:prstGeom prst="rect">
            <a:avLst/>
          </a:prstGeom>
        </p:spPr>
      </p:pic>
    </p:spTree>
    <p:extLst>
      <p:ext uri="{BB962C8B-B14F-4D97-AF65-F5344CB8AC3E}">
        <p14:creationId xmlns:p14="http://schemas.microsoft.com/office/powerpoint/2010/main" val="13832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936875"/>
            <a:ext cx="10515600" cy="1325563"/>
          </a:xfrm>
        </p:spPr>
        <p:txBody>
          <a:bodyPr/>
          <a:lstStyle/>
          <a:p>
            <a:r>
              <a:rPr lang="en-GB"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003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Visually impaired people face many problems in their day to day </a:t>
            </a:r>
            <a:r>
              <a:rPr lang="en-US" sz="2400" dirty="0" smtClean="0">
                <a:latin typeface="Times New Roman" panose="02020603050405020304" pitchFamily="18" charset="0"/>
                <a:cs typeface="Times New Roman" panose="02020603050405020304" pitchFamily="18" charset="0"/>
              </a:rPr>
              <a:t>lives.</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propose a system by developing an Android App which would help a visually impaired person while traveling via the public transport system like Bus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proposed system uses an inbuilt feature of smart phone such as GPS location tracker to track the location of the user and Text to Speech converter</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 also integrates Google Speech to Text converter for capturing the voice input and converts them to text</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system recommends the requirement of installing a GPS module in buses for real time tracking</a:t>
            </a:r>
            <a:r>
              <a:rPr lang="en-US" sz="240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388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propose </a:t>
            </a:r>
            <a:r>
              <a:rPr lang="en-US" dirty="0">
                <a:latin typeface="Times New Roman" panose="02020603050405020304" pitchFamily="18" charset="0"/>
                <a:cs typeface="Times New Roman" panose="02020603050405020304" pitchFamily="18" charset="0"/>
              </a:rPr>
              <a:t>a system develop a Mobile App, which could help a blind or visually impaired person to navigate in outdoor areas via public transport systems independently.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App would act as a medium between the visually impaired and the society.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App first tracks the location of the user via GPS and accept their destination via Google Speech to Text converter. </a:t>
            </a:r>
          </a:p>
          <a:p>
            <a:pPr algn="just"/>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on the extracted destination, it retrieves the buses and guides the user</a:t>
            </a:r>
            <a:r>
              <a:rPr lang="en-US" dirty="0" smtClean="0">
                <a:latin typeface="Times New Roman" panose="02020603050405020304" pitchFamily="18" charset="0"/>
                <a:cs typeface="Times New Roman" panose="02020603050405020304" pitchFamily="18" charset="0"/>
              </a:rPr>
              <a:t>.</a:t>
            </a:r>
          </a:p>
          <a:p>
            <a:pPr algn="just"/>
            <a:endParaRPr lang="en-IN" dirty="0"/>
          </a:p>
        </p:txBody>
      </p:sp>
    </p:spTree>
    <p:extLst>
      <p:ext uri="{BB962C8B-B14F-4D97-AF65-F5344CB8AC3E}">
        <p14:creationId xmlns:p14="http://schemas.microsoft.com/office/powerpoint/2010/main" val="346327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Modules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4480"/>
            <a:ext cx="10515600" cy="5003073"/>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1)Client </a:t>
            </a:r>
            <a:r>
              <a:rPr lang="en-US" sz="2400" b="1" dirty="0">
                <a:latin typeface="Times New Roman" panose="02020603050405020304" pitchFamily="18" charset="0"/>
                <a:cs typeface="Times New Roman" panose="02020603050405020304" pitchFamily="18" charset="0"/>
              </a:rPr>
              <a:t>side module</a:t>
            </a:r>
            <a:endParaRPr lang="en-IN" sz="2400" b="1"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working of the two modules associated with the Client side are:-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 </a:t>
            </a:r>
            <a:r>
              <a:rPr lang="en-US" sz="2400" u="sng" dirty="0">
                <a:latin typeface="Times New Roman" panose="02020603050405020304" pitchFamily="18" charset="0"/>
                <a:cs typeface="Times New Roman" panose="02020603050405020304" pitchFamily="18" charset="0"/>
              </a:rPr>
              <a:t>User Module</a:t>
            </a:r>
            <a:r>
              <a:rPr lang="en-US" sz="2400" dirty="0">
                <a:latin typeface="Times New Roman" panose="02020603050405020304" pitchFamily="18" charset="0"/>
                <a:cs typeface="Times New Roman" panose="02020603050405020304" pitchFamily="18" charset="0"/>
              </a:rPr>
              <a:t>: It is installed on the smart phone of the user. When this module is activated, it automatically tracks the location of the user via GPS Locator. This information is then transferred to the Server along with the destination uttered to the module via Google Speech to Text converter.</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(b) </a:t>
            </a:r>
            <a:r>
              <a:rPr lang="en-US" sz="2400" u="sng" dirty="0">
                <a:latin typeface="Times New Roman" panose="02020603050405020304" pitchFamily="18" charset="0"/>
                <a:cs typeface="Times New Roman" panose="02020603050405020304" pitchFamily="18" charset="0"/>
              </a:rPr>
              <a:t>Bus Module</a:t>
            </a:r>
            <a:r>
              <a:rPr lang="en-US" sz="2400" dirty="0">
                <a:latin typeface="Times New Roman" panose="02020603050405020304" pitchFamily="18" charset="0"/>
                <a:cs typeface="Times New Roman" panose="02020603050405020304" pitchFamily="18" charset="0"/>
              </a:rPr>
              <a:t>: This module tracks the location of the bus and updates the Server, as latitude and longitude.</a:t>
            </a:r>
            <a:endParaRPr lang="en-IN"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2)Server Side Module</a:t>
            </a:r>
            <a:endParaRPr lang="en-IN" sz="24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Admin module, the Server side module which governs the bus database and the updates it. This module answers the query posted from the client modules which are connected in the network.</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562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1"/>
            <a:ext cx="10515600" cy="953590"/>
          </a:xfrm>
        </p:spPr>
        <p:txBody>
          <a:bodyPr>
            <a:normAutofit/>
          </a:bodyPr>
          <a:lstStyle/>
          <a:p>
            <a:r>
              <a:rPr lang="en-GB" sz="3600" b="1" dirty="0" smtClean="0">
                <a:latin typeface="Times New Roman" panose="02020603050405020304" pitchFamily="18" charset="0"/>
                <a:cs typeface="Times New Roman" panose="02020603050405020304" pitchFamily="18" charset="0"/>
              </a:rPr>
              <a:t>Diagrams</a:t>
            </a:r>
            <a:br>
              <a:rPr lang="en-GB" sz="3600" b="1" dirty="0" smtClean="0">
                <a:latin typeface="Times New Roman" panose="02020603050405020304" pitchFamily="18" charset="0"/>
                <a:cs typeface="Times New Roman" panose="02020603050405020304" pitchFamily="18" charset="0"/>
              </a:rPr>
            </a:br>
            <a:r>
              <a:rPr lang="en-GB" sz="2200" b="1" dirty="0" smtClean="0">
                <a:latin typeface="Times New Roman" panose="02020603050405020304" pitchFamily="18" charset="0"/>
                <a:cs typeface="Times New Roman" panose="02020603050405020304" pitchFamily="18" charset="0"/>
              </a:rPr>
              <a:t>Use Case Diagram</a:t>
            </a:r>
            <a:endParaRPr lang="en-IN" sz="2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326" y="1332411"/>
            <a:ext cx="6283233" cy="4844552"/>
          </a:xfrm>
        </p:spPr>
      </p:pic>
    </p:spTree>
    <p:extLst>
      <p:ext uri="{BB962C8B-B14F-4D97-AF65-F5344CB8AC3E}">
        <p14:creationId xmlns:p14="http://schemas.microsoft.com/office/powerpoint/2010/main" val="2542280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7"/>
          </a:xfrm>
        </p:spPr>
        <p:txBody>
          <a:bodyPr>
            <a:normAutofit/>
          </a:bodyPr>
          <a:lstStyle/>
          <a:p>
            <a:r>
              <a:rPr lang="en-GB" sz="2800" dirty="0" smtClean="0">
                <a:latin typeface="Times New Roman" panose="02020603050405020304" pitchFamily="18" charset="0"/>
                <a:cs typeface="Times New Roman" panose="02020603050405020304" pitchFamily="18" charset="0"/>
              </a:rPr>
              <a:t>Sequence Diagram</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645920"/>
            <a:ext cx="10855234" cy="4550092"/>
          </a:xfrm>
          <a:prstGeom prst="rect">
            <a:avLst/>
          </a:prstGeom>
        </p:spPr>
      </p:pic>
      <p:sp>
        <p:nvSpPr>
          <p:cNvPr id="4" name="Content Placeholder 3"/>
          <p:cNvSpPr>
            <a:spLocks noGrp="1"/>
          </p:cNvSpPr>
          <p:nvPr>
            <p:ph idx="1"/>
          </p:nvPr>
        </p:nvSpPr>
        <p:spPr/>
        <p:txBody>
          <a:bodyPr/>
          <a:lstStyle/>
          <a:p>
            <a:endParaRPr lang="en-IN" dirty="0"/>
          </a:p>
        </p:txBody>
      </p:sp>
    </p:spTree>
    <p:extLst>
      <p:ext uri="{BB962C8B-B14F-4D97-AF65-F5344CB8AC3E}">
        <p14:creationId xmlns:p14="http://schemas.microsoft.com/office/powerpoint/2010/main" val="2640567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63" y="587829"/>
            <a:ext cx="9784080" cy="5303519"/>
          </a:xfrm>
          <a:prstGeom prst="rect">
            <a:avLst/>
          </a:prstGeom>
        </p:spPr>
      </p:pic>
    </p:spTree>
    <p:extLst>
      <p:ext uri="{BB962C8B-B14F-4D97-AF65-F5344CB8AC3E}">
        <p14:creationId xmlns:p14="http://schemas.microsoft.com/office/powerpoint/2010/main" val="297448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smtClean="0">
                <a:latin typeface="Times New Roman" panose="02020603050405020304" pitchFamily="18" charset="0"/>
                <a:cs typeface="Times New Roman" panose="02020603050405020304" pitchFamily="18" charset="0"/>
              </a:rPr>
              <a:t>Activity Diagram</a:t>
            </a:r>
            <a:br>
              <a:rPr lang="en-GB" sz="2800" b="1" dirty="0" smtClean="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017" y="365125"/>
            <a:ext cx="5551714" cy="5811838"/>
          </a:xfrm>
        </p:spPr>
      </p:pic>
    </p:spTree>
    <p:extLst>
      <p:ext uri="{BB962C8B-B14F-4D97-AF65-F5344CB8AC3E}">
        <p14:creationId xmlns:p14="http://schemas.microsoft.com/office/powerpoint/2010/main" val="3139889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smtClean="0">
                <a:latin typeface="Times New Roman" panose="02020603050405020304" pitchFamily="18" charset="0"/>
                <a:cs typeface="Times New Roman" panose="02020603050405020304" pitchFamily="18" charset="0"/>
              </a:rPr>
              <a:t>Class Diagram</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955" y="1825625"/>
            <a:ext cx="10739846" cy="4351338"/>
          </a:xfrm>
        </p:spPr>
      </p:pic>
    </p:spTree>
    <p:extLst>
      <p:ext uri="{BB962C8B-B14F-4D97-AF65-F5344CB8AC3E}">
        <p14:creationId xmlns:p14="http://schemas.microsoft.com/office/powerpoint/2010/main" val="4282520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353</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Travel aid for Blind</vt:lpstr>
      <vt:lpstr>Introduction</vt:lpstr>
      <vt:lpstr>Proposed system</vt:lpstr>
      <vt:lpstr>Modules</vt:lpstr>
      <vt:lpstr>Diagrams Use Case Diagram</vt:lpstr>
      <vt:lpstr>Sequence Diagram</vt:lpstr>
      <vt:lpstr>PowerPoint Presentation</vt:lpstr>
      <vt:lpstr>Activity Diagram </vt:lpstr>
      <vt:lpstr>Class Diagram</vt:lpstr>
      <vt:lpstr>Table Design</vt:lpstr>
      <vt:lpstr>PowerPoint Presentation</vt:lpstr>
      <vt:lpstr>Screen Shorts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2021-04-22T03:58:47Z</dcterms:created>
  <dcterms:modified xsi:type="dcterms:W3CDTF">2021-06-30T15:10:39Z</dcterms:modified>
</cp:coreProperties>
</file>