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9633c0e9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9633c0e9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9633c0e92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9633c0e92_4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9633c0e92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9633c0e92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naKass1/Project2/blob/main/project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Fintech Project 2: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Risk Analysis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689950" y="2571750"/>
            <a:ext cx="54114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simulated dataset from credit bureau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Executive Summary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4" y="1304926"/>
            <a:ext cx="8128051" cy="2532167"/>
            <a:chOff x="431925" y="1304852"/>
            <a:chExt cx="2736626" cy="55143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1" y="1304852"/>
              <a:ext cx="2736600" cy="5514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 sz="2000"/>
              </a:br>
              <a:r>
                <a:rPr lang="en" sz="2000"/>
                <a:t>The project will leverage machine learning techniques and models to analyze credit data and identify patterns and trends.</a:t>
              </a:r>
              <a:endParaRPr sz="2000"/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/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/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/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Completed by: Ganna Kassantini, Sun Hao, Ahmed Kainat, Sujandar.</a:t>
              </a:r>
              <a:endParaRPr sz="1700"/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models were used: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432350" y="1304875"/>
            <a:ext cx="35040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4294967295"/>
          </p:nvPr>
        </p:nvSpPr>
        <p:spPr>
          <a:xfrm>
            <a:off x="432350" y="1451575"/>
            <a:ext cx="3071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Linear Regression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44163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4294967295"/>
          </p:nvPr>
        </p:nvSpPr>
        <p:spPr>
          <a:xfrm>
            <a:off x="50125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Knn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98850" y="2060000"/>
            <a:ext cx="8131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Datasource: Kaggle.com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Data cleaning: removed by using dropna missing values from the dataset.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Pearson Heatmap was used to view the correlations:</a:t>
            </a:r>
            <a:endParaRPr sz="210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Linear Regression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Knn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432350" y="1085425"/>
            <a:ext cx="26715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4A86E8"/>
                </a:solidFill>
                <a:highlight>
                  <a:srgbClr val="FFFFFF"/>
                </a:highlight>
              </a:rPr>
              <a:t>The amount of credit is dependent on the annual income of the borrower</a:t>
            </a:r>
            <a:endParaRPr sz="20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300" y="1085425"/>
            <a:ext cx="4400500" cy="31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988350" y="252525"/>
            <a:ext cx="71730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The categories of the loans analyzed in the models:</a:t>
            </a:r>
            <a:br>
              <a:rPr lang="en" sz="2100"/>
            </a:br>
            <a:r>
              <a:rPr lang="en" sz="1400"/>
              <a:t>Personal, Education, Medical, Venture, Home Improve, Debt Consolidation</a:t>
            </a:r>
            <a:endParaRPr sz="2100"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Linear Regression Model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500" y="1017800"/>
            <a:ext cx="5893775" cy="40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t="46743"/>
          <a:stretch/>
        </p:blipFill>
        <p:spPr>
          <a:xfrm>
            <a:off x="244188" y="852725"/>
            <a:ext cx="8714125" cy="366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>
            <a:spLocks noGrp="1"/>
          </p:cNvSpPr>
          <p:nvPr>
            <p:ph type="title" idx="4294967295"/>
          </p:nvPr>
        </p:nvSpPr>
        <p:spPr>
          <a:xfrm>
            <a:off x="111413" y="1376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Results of the KNN Clustering</a:t>
            </a:r>
            <a:endParaRPr sz="2100"/>
          </a:p>
        </p:txBody>
      </p:sp>
      <p:sp>
        <p:nvSpPr>
          <p:cNvPr id="127" name="Google Shape;127;p18"/>
          <p:cNvSpPr txBox="1"/>
          <p:nvPr/>
        </p:nvSpPr>
        <p:spPr>
          <a:xfrm>
            <a:off x="384300" y="618425"/>
            <a:ext cx="8433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4A86E8"/>
                </a:solidFill>
                <a:highlight>
                  <a:srgbClr val="FFFFFF"/>
                </a:highlight>
              </a:rPr>
              <a:t>Which factor is more important to result of the clustering?</a:t>
            </a:r>
            <a:endParaRPr sz="20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Results 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50" y="1235800"/>
            <a:ext cx="6545808" cy="272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673950" y="3957975"/>
            <a:ext cx="755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Accuracy is low in this model compare to KNN model, other models can be used to do the prediction such as SVC, Random Forest, etc.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Model Results:  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25" y="1183325"/>
            <a:ext cx="8792600" cy="31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1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46" name="Google Shape;146;p21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47" name="Google Shape;147;p21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148;p21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49" name="Google Shape;149;p21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50" name="Google Shape;150;p21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51" name="Google Shape;151;p21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52" name="Google Shape;152;p21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53" name="Google Shape;153;p21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54" name="Google Shape;154;p21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55" name="Google Shape;155;p21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56" name="Google Shape;156;p21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58" name="Google Shape;158;p21"/>
            <p:cNvSpPr/>
            <p:nvPr/>
          </p:nvSpPr>
          <p:spPr>
            <a:xfrm>
              <a:off x="1000000" y="2440003"/>
              <a:ext cx="4144235" cy="1631269"/>
            </a:xfrm>
            <a:custGeom>
              <a:avLst/>
              <a:gdLst/>
              <a:ahLst/>
              <a:cxnLst/>
              <a:rect l="l" t="t" r="r" b="b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159" name="Google Shape;159;p21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21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68" name="Google Shape;168;p21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l" t="t" r="r" b="b"/>
              <a:pathLst>
                <a:path w="166262" h="63079" extrusionOk="0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169" name="Google Shape;169;p21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21"/>
          <p:cNvSpPr txBox="1"/>
          <p:nvPr/>
        </p:nvSpPr>
        <p:spPr>
          <a:xfrm>
            <a:off x="629825" y="695425"/>
            <a:ext cx="755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 to GitHub.com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Macintosh PowerPoint</Application>
  <PresentationFormat>On-screen Show (16:9)</PresentationFormat>
  <Paragraphs>26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Roboto</vt:lpstr>
      <vt:lpstr>Geometric</vt:lpstr>
      <vt:lpstr>Fintech Project 2: Credit Risk Analysis</vt:lpstr>
      <vt:lpstr>Executive Summary</vt:lpstr>
      <vt:lpstr>The following models were used:</vt:lpstr>
      <vt:lpstr>Pearson Heatmap was used to view the correlations:</vt:lpstr>
      <vt:lpstr>The categories of the loans analyzed in the models: Personal, Education, Medical, Venture, Home Improve, Debt Consolidation</vt:lpstr>
      <vt:lpstr>Results of the KNN Clustering</vt:lpstr>
      <vt:lpstr>Linear Regression Results </vt:lpstr>
      <vt:lpstr>Knn Model Results: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Fintech Project 2: Credit Risk Analysis</dc:title>
  <cp:lastModifiedBy>kainat ahmed</cp:lastModifiedBy>
  <cp:revision>1</cp:revision>
  <dcterms:modified xsi:type="dcterms:W3CDTF">2023-06-15T23:35:42Z</dcterms:modified>
</cp:coreProperties>
</file>