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ru"/>
              <a:t>PropertyChanges</a:t>
            </a:r>
            <a:r>
              <a:rPr lang="ru"/>
              <a:t> обладает некоторыми свойствами, определяющими, как будет происходить изменение состояния в той или иной ситуации. </a:t>
            </a:r>
            <a:r>
              <a:rPr lang="ru">
                <a:solidFill>
                  <a:schemeClr val="dk1"/>
                </a:solidFill>
              </a:rPr>
              <a:t> </a:t>
            </a:r>
            <a:r>
              <a:rPr b="1" lang="ru">
                <a:solidFill>
                  <a:schemeClr val="dk1"/>
                </a:solidFill>
              </a:rPr>
              <a:t>PropertyChanges</a:t>
            </a:r>
            <a:r>
              <a:rPr lang="ru">
                <a:solidFill>
                  <a:schemeClr val="dk1"/>
                </a:solidFill>
              </a:rPr>
              <a:t> не позволяет изменить какие-либо значение </a:t>
            </a:r>
            <a:r>
              <a:rPr i="1" lang="ru">
                <a:solidFill>
                  <a:schemeClr val="dk1"/>
                </a:solidFill>
              </a:rPr>
              <a:t>anchors</a:t>
            </a:r>
            <a:r>
              <a:rPr lang="ru">
                <a:solidFill>
                  <a:schemeClr val="dk1"/>
                </a:solidFill>
              </a:rPr>
              <a:t>, кроме, </a:t>
            </a:r>
            <a:r>
              <a:rPr i="1" lang="ru">
                <a:solidFill>
                  <a:schemeClr val="dk1"/>
                </a:solidFill>
              </a:rPr>
              <a:t>margins</a:t>
            </a:r>
            <a:r>
              <a:rPr lang="ru">
                <a:solidFill>
                  <a:schemeClr val="dk1"/>
                </a:solidFill>
              </a:rPr>
              <a:t>, так как за это отвечает другой элемент.</a:t>
            </a:r>
          </a:p>
          <a:p>
            <a:pPr lvl="0" rtl="0">
              <a:spcBef>
                <a:spcPts val="0"/>
              </a:spcBef>
              <a:buNone/>
            </a:pPr>
            <a:r>
              <a:t/>
            </a:r>
            <a:endParaRPr/>
          </a:p>
          <a:p>
            <a:pPr lvl="0" rtl="0">
              <a:spcBef>
                <a:spcPts val="0"/>
              </a:spcBef>
              <a:buNone/>
            </a:pPr>
            <a:r>
              <a:t/>
            </a:r>
            <a:endParaRPr/>
          </a:p>
          <a:p>
            <a:pPr lvl="0">
              <a:spcBef>
                <a:spcPts val="0"/>
              </a:spcBef>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ru">
                <a:solidFill>
                  <a:schemeClr val="dk1"/>
                </a:solidFill>
              </a:rPr>
              <a:t>AnchorChanges </a:t>
            </a:r>
            <a:r>
              <a:rPr lang="ru">
                <a:solidFill>
                  <a:schemeClr val="dk1"/>
                </a:solidFill>
              </a:rPr>
              <a:t>отвечает за изменение позиционирования элемента с помощью якорей. Сбросить привязку можно присвоив соответствующему свойству значение undefined.</a:t>
            </a:r>
          </a:p>
          <a:p>
            <a:pPr lvl="0">
              <a:spcBef>
                <a:spcPts val="0"/>
              </a:spcBef>
              <a:buNone/>
            </a:pPr>
            <a:r>
              <a:t/>
            </a:r>
            <a:endParaRPr>
              <a:solidFill>
                <a:schemeClr val="dk1"/>
              </a:solidFill>
            </a:endParaRPr>
          </a:p>
          <a:p>
            <a:pPr lvl="0">
              <a:spcBef>
                <a:spcPts val="0"/>
              </a:spcBef>
              <a:buClr>
                <a:schemeClr val="dk1"/>
              </a:buClr>
              <a:buSzPct val="100000"/>
              <a:buFont typeface="Arial"/>
              <a:buNone/>
            </a:pPr>
            <a:r>
              <a:rPr lang="ru">
                <a:solidFill>
                  <a:schemeClr val="dk1"/>
                </a:solidFill>
              </a:rPr>
              <a:t>В примере показано, как кнопка, переходя из одного состояния в другое, прикрепляется к одному краю экрана, открепляясь от другого.</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00000"/>
              <a:buFont typeface="Arial"/>
              <a:buNone/>
            </a:pPr>
            <a:r>
              <a:rPr b="1" lang="ru">
                <a:solidFill>
                  <a:schemeClr val="dk1"/>
                </a:solidFill>
              </a:rPr>
              <a:t>AnchorChanges </a:t>
            </a:r>
            <a:r>
              <a:rPr lang="ru">
                <a:solidFill>
                  <a:schemeClr val="dk1"/>
                </a:solidFill>
              </a:rPr>
              <a:t>позволяет изменять только свойства якорей объекта, но не </a:t>
            </a:r>
            <a:r>
              <a:rPr i="1" lang="ru">
                <a:solidFill>
                  <a:schemeClr val="dk1"/>
                </a:solidFill>
              </a:rPr>
              <a:t>margins</a:t>
            </a:r>
            <a:r>
              <a:rPr lang="ru">
                <a:solidFill>
                  <a:schemeClr val="dk1"/>
                </a:solidFill>
              </a:rPr>
              <a:t>;</a:t>
            </a:r>
            <a:r>
              <a:rPr b="1" lang="ru">
                <a:solidFill>
                  <a:schemeClr val="dk1"/>
                </a:solidFill>
              </a:rPr>
              <a:t> </a:t>
            </a:r>
            <a:r>
              <a:rPr lang="ru">
                <a:solidFill>
                  <a:schemeClr val="dk1"/>
                </a:solidFill>
              </a:rPr>
              <a:t>для изменения значений </a:t>
            </a:r>
            <a:r>
              <a:rPr i="1" lang="ru">
                <a:solidFill>
                  <a:schemeClr val="dk1"/>
                </a:solidFill>
              </a:rPr>
              <a:t>margins</a:t>
            </a:r>
            <a:r>
              <a:rPr lang="ru">
                <a:solidFill>
                  <a:schemeClr val="dk1"/>
                </a:solidFill>
              </a:rPr>
              <a:t> элемента используется </a:t>
            </a:r>
            <a:r>
              <a:rPr b="1" lang="ru">
                <a:solidFill>
                  <a:schemeClr val="dk1"/>
                </a:solidFill>
              </a:rPr>
              <a:t>PropertyChanges</a:t>
            </a:r>
            <a:r>
              <a:rPr lang="ru">
                <a:solidFill>
                  <a:schemeClr val="dk1"/>
                </a:solidFill>
              </a:rPr>
              <a:t>. Для анимации </a:t>
            </a:r>
            <a:r>
              <a:rPr b="1" lang="ru">
                <a:solidFill>
                  <a:schemeClr val="dk1"/>
                </a:solidFill>
              </a:rPr>
              <a:t>AnchorChanges </a:t>
            </a:r>
            <a:r>
              <a:rPr lang="ru">
                <a:solidFill>
                  <a:schemeClr val="dk1"/>
                </a:solidFill>
              </a:rPr>
              <a:t>во время переходов используется </a:t>
            </a:r>
            <a:r>
              <a:rPr b="1" lang="ru">
                <a:solidFill>
                  <a:schemeClr val="dk1"/>
                </a:solidFill>
              </a:rPr>
              <a:t>AnchorAnimation</a:t>
            </a:r>
            <a:r>
              <a:rPr lang="ru">
                <a:solidFill>
                  <a:schemeClr val="dk1"/>
                </a:solidFill>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ru">
                <a:solidFill>
                  <a:schemeClr val="dk1"/>
                </a:solidFill>
              </a:rPr>
              <a:t>ParentChange </a:t>
            </a:r>
            <a:r>
              <a:rPr lang="ru">
                <a:solidFill>
                  <a:schemeClr val="dk1"/>
                </a:solidFill>
              </a:rPr>
              <a:t>меняет родителя элемента, сохраняя его внешний вид. После изменения родителя объекта можно задать изменение размера/положения/позиции/масштаба объекта для перехода к финальному виду.</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rPr lang="ru">
                <a:solidFill>
                  <a:schemeClr val="dk1"/>
                </a:solidFill>
              </a:rPr>
              <a:t>На слайде синему квадрату вместо старого родителя - </a:t>
            </a:r>
            <a:r>
              <a:rPr b="1" lang="ru">
                <a:solidFill>
                  <a:schemeClr val="dk1"/>
                </a:solidFill>
              </a:rPr>
              <a:t>Page</a:t>
            </a:r>
            <a:r>
              <a:rPr lang="ru">
                <a:solidFill>
                  <a:schemeClr val="dk1"/>
                </a:solidFill>
              </a:rPr>
              <a:t>, ставят нового - красный квадрат, и сдвигают его на 10 единиц вправо и вниз.</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ru">
                <a:solidFill>
                  <a:schemeClr val="dk1"/>
                </a:solidFill>
              </a:rPr>
              <a:t>ParentChange </a:t>
            </a:r>
            <a:r>
              <a:rPr lang="ru">
                <a:solidFill>
                  <a:schemeClr val="dk1"/>
                </a:solidFill>
              </a:rPr>
              <a:t>доступны только собственные свойства положения и размера объекта после изменения родителя. Стоит отметить, что целью и новым родителем могут быть только элементы, которые основаны на </a:t>
            </a:r>
            <a:r>
              <a:rPr b="1" lang="ru">
                <a:solidFill>
                  <a:schemeClr val="dk1"/>
                </a:solidFill>
              </a:rPr>
              <a:t>Item</a:t>
            </a:r>
            <a:r>
              <a:rPr lang="ru">
                <a:solidFill>
                  <a:schemeClr val="dk1"/>
                </a:solidFill>
              </a:rPr>
              <a:t>. </a:t>
            </a:r>
            <a:r>
              <a:rPr b="1" lang="ru">
                <a:solidFill>
                  <a:schemeClr val="dk1"/>
                </a:solidFill>
              </a:rPr>
              <a:t>ParentChange </a:t>
            </a:r>
            <a:r>
              <a:rPr lang="ru">
                <a:solidFill>
                  <a:schemeClr val="dk1"/>
                </a:solidFill>
              </a:rPr>
              <a:t>может сохранить внешний вид, только если к объектам, вовлеченным в изменение родителя не применялись сложные трансформации.</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ru">
                <a:solidFill>
                  <a:schemeClr val="dk1"/>
                </a:solidFill>
              </a:rPr>
              <a:t>StateChangeScript </a:t>
            </a:r>
            <a:r>
              <a:rPr lang="ru">
                <a:solidFill>
                  <a:schemeClr val="dk1"/>
                </a:solidFill>
              </a:rPr>
              <a:t>исполняет заданный код при наступлении состояния. </a:t>
            </a:r>
          </a:p>
          <a:p>
            <a:pPr lvl="0" rtl="0">
              <a:spcBef>
                <a:spcPts val="0"/>
              </a:spcBef>
              <a:buNone/>
            </a:pPr>
            <a:r>
              <a:rPr b="1" lang="ru">
                <a:solidFill>
                  <a:schemeClr val="dk1"/>
                </a:solidFill>
              </a:rPr>
              <a:t>name </a:t>
            </a:r>
            <a:r>
              <a:rPr lang="ru">
                <a:solidFill>
                  <a:schemeClr val="dk1"/>
                </a:solidFill>
              </a:rPr>
              <a:t>содержит название скрипта. Оно может быть использовано в </a:t>
            </a:r>
            <a:r>
              <a:rPr b="1" lang="ru">
                <a:solidFill>
                  <a:schemeClr val="dk1"/>
                </a:solidFill>
              </a:rPr>
              <a:t>ScriptAction</a:t>
            </a:r>
            <a:r>
              <a:rPr lang="ru">
                <a:solidFill>
                  <a:schemeClr val="dk1"/>
                </a:solidFill>
              </a:rPr>
              <a:t>, чтобы начать выполнение кода в определенный момент анимации.</a:t>
            </a:r>
          </a:p>
          <a:p>
            <a:pPr lvl="0" rtl="0">
              <a:spcBef>
                <a:spcPts val="0"/>
              </a:spcBef>
              <a:buClr>
                <a:schemeClr val="dk1"/>
              </a:buClr>
              <a:buSzPct val="100000"/>
              <a:buFont typeface="Arial"/>
              <a:buNone/>
            </a:pPr>
            <a:r>
              <a:rPr b="1" lang="ru">
                <a:solidFill>
                  <a:schemeClr val="dk1"/>
                </a:solidFill>
              </a:rPr>
              <a:t>script </a:t>
            </a:r>
            <a:r>
              <a:rPr lang="ru">
                <a:solidFill>
                  <a:schemeClr val="dk1"/>
                </a:solidFill>
              </a:rPr>
              <a:t>- код, который будет выполнен при наступлении состояния.</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Изменение состояние </a:t>
            </a:r>
            <a:r>
              <a:rPr lang="ru"/>
              <a:t>представляет</a:t>
            </a:r>
            <a:r>
              <a:rPr lang="ru"/>
              <a:t> собой резкое изменение значений свойств, поэтому изменения на экране происходят </a:t>
            </a:r>
            <a:r>
              <a:rPr lang="ru"/>
              <a:t>мгновенно</a:t>
            </a:r>
            <a:r>
              <a:rPr lang="ru"/>
              <a:t>. Для сглаживания эффекта смены состояния используются переходы. Они определяют анимированные изменения, которые происходят при изменении состоя</a:t>
            </a:r>
            <a:r>
              <a:rPr lang="ru"/>
              <a:t>ний объекта</a:t>
            </a:r>
          </a:p>
          <a:p>
            <a:pPr lvl="0">
              <a:spcBef>
                <a:spcPts val="0"/>
              </a:spcBef>
              <a:buNone/>
            </a:pPr>
            <a:r>
              <a:rPr lang="ru"/>
              <a:t>Так же, как и в случае с состояниями, список всех переходов содержится в одном из свойств объекта - </a:t>
            </a:r>
            <a:r>
              <a:rPr i="1" lang="ru"/>
              <a:t>transitions</a:t>
            </a:r>
            <a:r>
              <a:rPr lang="ru"/>
              <a:t>. Переходы применимы к свойствам, которые влияют на внешний вид объекта на экране: положение, размер, цвет</a:t>
            </a:r>
          </a:p>
          <a:p>
            <a:pPr lvl="0">
              <a:spcBef>
                <a:spcPts val="0"/>
              </a:spcBef>
              <a:buNone/>
            </a:pPr>
            <a:r>
              <a:rPr lang="ru"/>
              <a:t>Пример иллюстрирует анимации перехода изображения между тремя состояниями.</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Анимация изменений, происходящих при смене состояния </a:t>
            </a:r>
            <a:r>
              <a:rPr lang="ru"/>
              <a:t>определяется</a:t>
            </a:r>
            <a:r>
              <a:rPr lang="ru"/>
              <a:t> объектом </a:t>
            </a:r>
            <a:r>
              <a:rPr b="1" lang="ru"/>
              <a:t>Transition.</a:t>
            </a:r>
            <a:r>
              <a:rPr lang="ru"/>
              <a:t> Он может содержать любые элементы, задающие анимацию. </a:t>
            </a:r>
            <a:r>
              <a:rPr b="1" lang="ru"/>
              <a:t>Transition </a:t>
            </a:r>
            <a:r>
              <a:rPr lang="ru"/>
              <a:t>можно задать как для всех состояний, так и для конкретных переходов из какого-либо состояния в другое с помощью свойств </a:t>
            </a:r>
            <a:r>
              <a:rPr i="1" lang="ru"/>
              <a:t>to</a:t>
            </a:r>
            <a:r>
              <a:rPr lang="ru"/>
              <a:t> и</a:t>
            </a:r>
            <a:r>
              <a:rPr b="1" lang="ru"/>
              <a:t> </a:t>
            </a:r>
            <a:r>
              <a:rPr i="1" lang="ru"/>
              <a:t>from</a:t>
            </a:r>
            <a:r>
              <a:rPr lang="ru"/>
              <a:t>. Можно задать более одного перехода в виде списка. В случае, если несколько из них подходят под смену состояния, будет применен только, тот, у которого указаны </a:t>
            </a:r>
            <a:r>
              <a:rPr i="1" lang="ru"/>
              <a:t>to</a:t>
            </a:r>
            <a:r>
              <a:rPr lang="ru"/>
              <a:t> и </a:t>
            </a:r>
            <a:r>
              <a:rPr i="1" lang="ru"/>
              <a:t>from</a:t>
            </a:r>
            <a:r>
              <a:rPr lang="ru"/>
              <a:t>. По-умолчанию, анимации в одном блоке идут параллельно. Анимация </a:t>
            </a:r>
            <a:r>
              <a:rPr b="1" lang="ru"/>
              <a:t>Transition </a:t>
            </a:r>
            <a:r>
              <a:rPr lang="ru"/>
              <a:t>происходит всегда вместо </a:t>
            </a:r>
            <a:r>
              <a:rPr b="1" lang="ru"/>
              <a:t>Behavior</a:t>
            </a:r>
            <a:r>
              <a:rPr lang="ru"/>
              <a:t>, если они оба подходят под условие.</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Свойства</a:t>
            </a:r>
            <a:r>
              <a:rPr b="1" lang="ru"/>
              <a:t> from </a:t>
            </a:r>
            <a:r>
              <a:rPr lang="ru"/>
              <a:t>и </a:t>
            </a:r>
            <a:r>
              <a:rPr b="1" lang="ru"/>
              <a:t>to </a:t>
            </a:r>
            <a:r>
              <a:rPr lang="ru"/>
              <a:t>изначально имеют значение “*” - любое состояние. Если, например, </a:t>
            </a:r>
            <a:r>
              <a:rPr b="1" lang="ru"/>
              <a:t>to </a:t>
            </a:r>
            <a:r>
              <a:rPr lang="ru"/>
              <a:t>имеет значение “state1”, а </a:t>
            </a:r>
            <a:r>
              <a:rPr b="1" lang="ru"/>
              <a:t>from </a:t>
            </a:r>
            <a:r>
              <a:rPr lang="ru"/>
              <a:t>- “*”, то анимация сработает при переходя из любого состояния в “</a:t>
            </a:r>
            <a:r>
              <a:rPr lang="ru">
                <a:solidFill>
                  <a:schemeClr val="dk1"/>
                </a:solidFill>
              </a:rPr>
              <a:t>state1”. При задании только свойства </a:t>
            </a:r>
            <a:r>
              <a:rPr b="1" lang="ru">
                <a:solidFill>
                  <a:schemeClr val="dk1"/>
                </a:solidFill>
              </a:rPr>
              <a:t>from </a:t>
            </a:r>
            <a:r>
              <a:rPr lang="ru">
                <a:solidFill>
                  <a:schemeClr val="dk1"/>
                </a:solidFill>
              </a:rPr>
              <a:t>произойдет обратное.</a:t>
            </a:r>
            <a:r>
              <a:rPr lang="ru"/>
              <a:t> Несколько состояний могут быть перечислены через запятую</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Объекты, которые не </a:t>
            </a:r>
            <a:r>
              <a:rPr lang="ru"/>
              <a:t>наследованы</a:t>
            </a:r>
            <a:r>
              <a:rPr lang="ru"/>
              <a:t> от </a:t>
            </a:r>
            <a:r>
              <a:rPr b="1" lang="ru"/>
              <a:t>I</a:t>
            </a:r>
            <a:r>
              <a:rPr b="1" lang="ru"/>
              <a:t>tem</a:t>
            </a:r>
            <a:r>
              <a:rPr lang="ru"/>
              <a:t>, не имеют свойства </a:t>
            </a:r>
            <a:r>
              <a:rPr i="1" lang="ru"/>
              <a:t>state</a:t>
            </a:r>
            <a:r>
              <a:rPr lang="ru"/>
              <a:t>. Для задания состояний таких элементов используется </a:t>
            </a:r>
            <a:r>
              <a:rPr b="1" lang="ru"/>
              <a:t>StateGroup</a:t>
            </a:r>
            <a:r>
              <a:rPr lang="ru"/>
              <a:t>. </a:t>
            </a:r>
            <a:r>
              <a:rPr b="1" lang="ru"/>
              <a:t>StateGroup</a:t>
            </a:r>
            <a:r>
              <a:rPr lang="ru"/>
              <a:t> имеет все те же возможности, что и обычная система состояний. </a:t>
            </a:r>
          </a:p>
          <a:p>
            <a:pPr lvl="0">
              <a:spcBef>
                <a:spcPts val="0"/>
              </a:spcBef>
              <a:buNone/>
            </a:pPr>
            <a:r>
              <a:rPr lang="ru"/>
              <a:t>На слайде видно, что, в отличие от компонентов основанных на </a:t>
            </a:r>
            <a:r>
              <a:rPr b="1" lang="ru"/>
              <a:t>Item</a:t>
            </a:r>
            <a:r>
              <a:rPr lang="ru"/>
              <a:t>, для смены состояний кастомных компонентов название состояние присваивается свойству </a:t>
            </a:r>
            <a:r>
              <a:rPr i="1" lang="ru"/>
              <a:t>state</a:t>
            </a:r>
            <a:r>
              <a:rPr b="1" lang="ru"/>
              <a:t> </a:t>
            </a:r>
            <a:r>
              <a:rPr lang="ru"/>
              <a:t>объекта</a:t>
            </a:r>
            <a:r>
              <a:rPr b="1" lang="ru"/>
              <a:t> StateGroup, </a:t>
            </a:r>
            <a:r>
              <a:rPr lang="ru"/>
              <a:t>а не самого компонента.</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Одна из распространенных конструкций </a:t>
            </a:r>
            <a:r>
              <a:rPr lang="ru"/>
              <a:t>пользовательского</a:t>
            </a:r>
            <a:r>
              <a:rPr lang="ru"/>
              <a:t> интерфейса - интерфейс управляемый состояниями. Суть данного принципа в том, что интерфейсы имеют различную конфигурацию в зависимости от текущего состояния. QML имеет встроенные инструменты, позволяющие реализовать состояния для различных объектов языка.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ru"/>
              <a:t>StateGroup </a:t>
            </a:r>
            <a:r>
              <a:rPr lang="ru"/>
              <a:t>имеет те же самые свойства, что и объекты, изначально имеющие состояния: список состояни, список переходов, текущее состояние. В нем так же всегда присутствует состояние по-умолчанию. Все элементы и правила для задания и смены состояний применимы и к </a:t>
            </a:r>
            <a:r>
              <a:rPr b="1" lang="ru"/>
              <a:t>StateGroup</a:t>
            </a:r>
            <a:r>
              <a:rPr lang="ru"/>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Библиотеки Qt Quick и Sailfish Silica предоставляют большой набор компонентов для создания интерфейсов для приложений на Sailfish OS. Помимо этого средства QML позволяют создавать собственные компоненты на основе стандартных для решения более специфических задач внутри приложения. Такие компоненты могут быть многократно переиспользованы внутри приложения (а также в других приложениях). Выделение QML кода в отдельные компоненты позволяет увеличить читаемость кода, облегчить его поддержку и исключить дублирование.</a:t>
            </a:r>
          </a:p>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solidFill>
                  <a:schemeClr val="dk1"/>
                </a:solidFill>
              </a:rPr>
              <a:t>На данном слайде показан пример создания и использования компонента кнопки, состоящей из прямоугольника, который включает в себя область для взаимодействия с мышью. </a:t>
            </a:r>
          </a:p>
          <a:p>
            <a:pPr lvl="0">
              <a:spcBef>
                <a:spcPts val="0"/>
              </a:spcBef>
              <a:buNone/>
            </a:pPr>
            <a:r>
              <a:rPr lang="ru"/>
              <a:t>Для создания нового компонента с именем </a:t>
            </a:r>
            <a:r>
              <a:rPr lang="ru"/>
              <a:t>CustomButton необходимо создать файл с именем </a:t>
            </a:r>
            <a:r>
              <a:rPr lang="ru">
                <a:solidFill>
                  <a:schemeClr val="dk1"/>
                </a:solidFill>
              </a:rPr>
              <a:t>CustomButton.qml, и поместить в него</a:t>
            </a:r>
            <a:r>
              <a:rPr lang="ru"/>
              <a:t> соответствующий код. Имя компонента должно начинаться с большой буквы. Чтобы использовать компонент внутри других QML файлов  необходимо выполнить импорт import "&lt;</a:t>
            </a:r>
            <a:r>
              <a:rPr lang="ru">
                <a:highlight>
                  <a:srgbClr val="FFFFFF"/>
                </a:highlight>
              </a:rPr>
              <a:t>relative path</a:t>
            </a:r>
            <a:r>
              <a:rPr lang="ru"/>
              <a:t>&gt;", где &lt;</a:t>
            </a:r>
            <a:r>
              <a:rPr lang="ru">
                <a:highlight>
                  <a:srgbClr val="FFFFFF"/>
                </a:highlight>
              </a:rPr>
              <a:t>relative path</a:t>
            </a:r>
            <a:r>
              <a:rPr lang="ru"/>
              <a:t>&gt; это относительный путь до компонента. </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ru">
                <a:solidFill>
                  <a:srgbClr val="404244"/>
                </a:solidFill>
              </a:rPr>
              <a:t>Структура QML компонента имеет древовидную структуру. Для каждого компонента должен быть обозначен корневой класс, который определяет набор свойств, методов и сигналов, которые будут доступны при его использовании. В зависимости от назначения компонента в качестве корневых классов могут выступать:</a:t>
            </a:r>
          </a:p>
          <a:p>
            <a:pPr indent="-298450" lvl="0" marL="457200" rtl="0">
              <a:lnSpc>
                <a:spcPct val="115000"/>
              </a:lnSpc>
              <a:spcBef>
                <a:spcPts val="0"/>
              </a:spcBef>
              <a:spcAft>
                <a:spcPts val="2300"/>
              </a:spcAft>
              <a:buClr>
                <a:srgbClr val="404244"/>
              </a:buClr>
              <a:buSzPct val="100000"/>
            </a:pPr>
            <a:r>
              <a:rPr lang="ru">
                <a:solidFill>
                  <a:srgbClr val="404244"/>
                </a:solidFill>
              </a:rPr>
              <a:t>Item - базовый тип для всех визуальных компонентов. Не имеет внешнего вида, но определяет базовые свойства позиционирования элементов, такие как </a:t>
            </a:r>
            <a:r>
              <a:rPr lang="ru">
                <a:solidFill>
                  <a:srgbClr val="404244"/>
                </a:solidFill>
                <a:highlight>
                  <a:srgbClr val="FFFFFF"/>
                </a:highlight>
              </a:rPr>
              <a:t>x и y координаты, width и height, anchor и др.</a:t>
            </a:r>
          </a:p>
          <a:p>
            <a:pPr indent="-298450" lvl="0" marL="457200" rtl="0">
              <a:lnSpc>
                <a:spcPct val="115000"/>
              </a:lnSpc>
              <a:spcBef>
                <a:spcPts val="0"/>
              </a:spcBef>
              <a:spcAft>
                <a:spcPts val="2300"/>
              </a:spcAft>
              <a:buClr>
                <a:srgbClr val="404244"/>
              </a:buClr>
              <a:buSzPct val="100000"/>
            </a:pPr>
            <a:r>
              <a:rPr lang="ru">
                <a:solidFill>
                  <a:srgbClr val="404244"/>
                </a:solidFill>
                <a:highlight>
                  <a:srgbClr val="FFFFFF"/>
                </a:highlight>
              </a:rPr>
              <a:t>Page и Dialog - базовые классы для создания новых страниц и диалогов в приложении.</a:t>
            </a:r>
          </a:p>
          <a:p>
            <a:pPr indent="-298450" lvl="0" marL="457200" rtl="0">
              <a:lnSpc>
                <a:spcPct val="115000"/>
              </a:lnSpc>
              <a:spcBef>
                <a:spcPts val="0"/>
              </a:spcBef>
              <a:spcAft>
                <a:spcPts val="2300"/>
              </a:spcAft>
              <a:buSzPct val="100000"/>
            </a:pPr>
            <a:r>
              <a:rPr lang="ru">
                <a:solidFill>
                  <a:srgbClr val="404244"/>
                </a:solidFill>
              </a:rPr>
              <a:t>BorderImage - использует изображение как границу или фон</a:t>
            </a:r>
          </a:p>
          <a:p>
            <a:pPr indent="-298450" lvl="0" marL="457200" rtl="0">
              <a:lnSpc>
                <a:spcPct val="115000"/>
              </a:lnSpc>
              <a:spcBef>
                <a:spcPts val="0"/>
              </a:spcBef>
              <a:spcAft>
                <a:spcPts val="2300"/>
              </a:spcAft>
              <a:buSzPct val="100000"/>
            </a:pPr>
            <a:r>
              <a:rPr lang="ru">
                <a:solidFill>
                  <a:srgbClr val="404244"/>
                </a:solidFill>
              </a:rPr>
              <a:t>Image - добавляет растровое изображение </a:t>
            </a:r>
          </a:p>
          <a:p>
            <a:pPr indent="-298450" lvl="0" marL="457200" rtl="0">
              <a:lnSpc>
                <a:spcPct val="115000"/>
              </a:lnSpc>
              <a:spcBef>
                <a:spcPts val="0"/>
              </a:spcBef>
              <a:spcAft>
                <a:spcPts val="2300"/>
              </a:spcAft>
              <a:buSzPct val="100000"/>
            </a:pPr>
            <a:r>
              <a:rPr lang="ru">
                <a:solidFill>
                  <a:srgbClr val="404244"/>
                </a:solidFill>
                <a:highlight>
                  <a:srgbClr val="FFFFFF"/>
                </a:highlight>
              </a:rPr>
              <a:t>Rectangle - использует прямоугольник с заливкой и границей</a:t>
            </a:r>
          </a:p>
          <a:p>
            <a:pPr indent="-298450" lvl="0" marL="457200" rtl="0">
              <a:lnSpc>
                <a:spcPct val="115000"/>
              </a:lnSpc>
              <a:spcBef>
                <a:spcPts val="0"/>
              </a:spcBef>
              <a:spcAft>
                <a:spcPts val="2300"/>
              </a:spcAft>
              <a:buClr>
                <a:srgbClr val="404244"/>
              </a:buClr>
              <a:buSzPct val="100000"/>
            </a:pPr>
            <a:r>
              <a:rPr lang="ru">
                <a:solidFill>
                  <a:srgbClr val="404244"/>
                </a:solidFill>
                <a:highlight>
                  <a:srgbClr val="FFFFFF"/>
                </a:highlight>
              </a:rPr>
              <a:t>Text - добавляет форматированный текст для чтения</a:t>
            </a:r>
          </a:p>
          <a:p>
            <a:pPr indent="-298450" lvl="0" marL="457200" rtl="0">
              <a:lnSpc>
                <a:spcPct val="115000"/>
              </a:lnSpc>
              <a:spcBef>
                <a:spcPts val="0"/>
              </a:spcBef>
              <a:spcAft>
                <a:spcPts val="2300"/>
              </a:spcAft>
              <a:buClr>
                <a:srgbClr val="404244"/>
              </a:buClr>
              <a:buSzPct val="100000"/>
            </a:pPr>
            <a:r>
              <a:rPr lang="ru">
                <a:solidFill>
                  <a:srgbClr val="404244"/>
                </a:solidFill>
                <a:highlight>
                  <a:srgbClr val="FFFFFF"/>
                </a:highlight>
              </a:rPr>
              <a:t>TextEdit и TextInput  - добавляют строку редактируемого текста, который может быть валидирован. В первом случае  тест может быть форматирован.</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ru"/>
              <a:t>Свойства, определенные для корневого объекта, доступны  для чтения и изменения другими компонентами извне.</a:t>
            </a:r>
            <a:r>
              <a:rPr lang="ru"/>
              <a:t> Помимо стандартных свойств, определенных для корневого элемента, QML позволяет добавлять собственные свойства.  Для них </a:t>
            </a:r>
            <a:r>
              <a:rPr lang="ru">
                <a:solidFill>
                  <a:schemeClr val="dk1"/>
                </a:solidFill>
              </a:rPr>
              <a:t>также</a:t>
            </a:r>
            <a:r>
              <a:rPr lang="ru"/>
              <a:t> доступен механизм связывания.</a:t>
            </a:r>
            <a:br>
              <a:rPr lang="ru"/>
            </a:br>
            <a:r>
              <a:rPr lang="ru"/>
              <a:t>Для добавления нового свойства необходимо указать его название и </a:t>
            </a:r>
            <a:r>
              <a:rPr lang="ru">
                <a:solidFill>
                  <a:schemeClr val="dk1"/>
                </a:solidFill>
              </a:rPr>
              <a:t>тип</a:t>
            </a:r>
            <a:r>
              <a:rPr lang="ru"/>
              <a:t>. Название должно быть уникальным внутри компонента. Д</a:t>
            </a:r>
            <a:r>
              <a:rPr lang="ru"/>
              <a:t>ля свойства может быть определено значения по умолчанию (опционально).</a:t>
            </a:r>
          </a:p>
          <a:p>
            <a:pPr lvl="0">
              <a:spcBef>
                <a:spcPts val="0"/>
              </a:spcBef>
              <a:buNone/>
            </a:pPr>
            <a:r>
              <a:rPr lang="ru"/>
              <a:t>Пример демонстрирует добавление свойства </a:t>
            </a:r>
            <a:r>
              <a:rPr lang="ru"/>
              <a:t>currentImage типа строки со значением по умолчанию "default-image.png".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ru"/>
              <a:t>Каждому типу свойства соответствует свой С++ класс. Тип variant может содержать значения всех стандартных типов QML, включая как перечисленные в списке, так и массивы, время, перечисление, точку. Помимо этого переменная такого типа может хранить копии Javascript объектов в JSON аннотации.</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solidFill>
                  <a:schemeClr val="dk1"/>
                </a:solidFill>
              </a:rPr>
              <a:t>Объект может включать одно свойство с параметром </a:t>
            </a:r>
            <a:r>
              <a:rPr i="1" lang="ru">
                <a:solidFill>
                  <a:schemeClr val="dk1"/>
                </a:solidFill>
              </a:rPr>
              <a:t>default</a:t>
            </a:r>
            <a:r>
              <a:rPr lang="ru">
                <a:solidFill>
                  <a:schemeClr val="dk1"/>
                </a:solidFill>
              </a:rPr>
              <a:t>. Свойство по-умолчанию - это такое свойство, которому присваивается значение при объявлении объекта внутри другого объекта. При этом, объявляемый объект не обязательно присваивать, как значение свойства с default. </a:t>
            </a:r>
          </a:p>
          <a:p>
            <a:pPr lvl="0">
              <a:spcBef>
                <a:spcPts val="0"/>
              </a:spcBef>
              <a:buNone/>
            </a:pPr>
            <a:r>
              <a:t/>
            </a:r>
            <a:endParaRPr>
              <a:solidFill>
                <a:schemeClr val="dk1"/>
              </a:solidFill>
            </a:endParaRPr>
          </a:p>
          <a:p>
            <a:pPr lvl="0">
              <a:spcBef>
                <a:spcPts val="0"/>
              </a:spcBef>
              <a:buClr>
                <a:schemeClr val="dk1"/>
              </a:buClr>
              <a:buSzPct val="100000"/>
              <a:buFont typeface="Arial"/>
              <a:buNone/>
            </a:pPr>
            <a:r>
              <a:rPr lang="ru">
                <a:solidFill>
                  <a:schemeClr val="dk1"/>
                </a:solidFill>
              </a:rPr>
              <a:t>Можно заметить, что такой подход используется во многих стандартных объектах  - дочерние элементы могут быть добавлены к любому элементу основанному на </a:t>
            </a:r>
            <a:r>
              <a:rPr b="1" lang="ru">
                <a:solidFill>
                  <a:schemeClr val="dk1"/>
                </a:solidFill>
              </a:rPr>
              <a:t>Item</a:t>
            </a:r>
            <a:r>
              <a:rPr lang="ru">
                <a:solidFill>
                  <a:schemeClr val="dk1"/>
                </a:solidFill>
              </a:rPr>
              <a:t> без явного добавления их в свойство </a:t>
            </a:r>
            <a:r>
              <a:rPr i="1" lang="ru">
                <a:solidFill>
                  <a:schemeClr val="dk1"/>
                </a:solidFill>
              </a:rPr>
              <a:t>children</a:t>
            </a:r>
            <a:r>
              <a:rPr lang="ru">
                <a:solidFill>
                  <a:schemeClr val="dk1"/>
                </a:solidFill>
              </a:rPr>
              <a:t>. Все потому, что они добавляются в свойство </a:t>
            </a:r>
            <a:r>
              <a:rPr i="1" lang="ru">
                <a:solidFill>
                  <a:schemeClr val="dk1"/>
                </a:solidFill>
              </a:rPr>
              <a:t>data</a:t>
            </a:r>
            <a:r>
              <a:rPr lang="ru">
                <a:solidFill>
                  <a:schemeClr val="dk1"/>
                </a:solidFill>
              </a:rPr>
              <a:t> с параметром </a:t>
            </a:r>
            <a:r>
              <a:rPr i="1" lang="ru">
                <a:solidFill>
                  <a:schemeClr val="dk1"/>
                </a:solidFill>
              </a:rPr>
              <a:t>default</a:t>
            </a:r>
            <a:r>
              <a:rPr lang="ru">
                <a:solidFill>
                  <a:schemeClr val="dk1"/>
                </a:solidFill>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Кроме определения свойств, которые хранят непосредственно какое-либо значение, средства QML позволяют создавать </a:t>
            </a:r>
            <a:r>
              <a:rPr lang="ru">
                <a:solidFill>
                  <a:schemeClr val="dk1"/>
                </a:solidFill>
              </a:rPr>
              <a:t>alias (</a:t>
            </a:r>
            <a:r>
              <a:rPr lang="ru"/>
              <a:t>псевдо свойства), которые могут быть связаны с другими существующими свойствами. Операция чтения или записи такого свойства осуществляется как чтение или запись связанного с ним свойства. Синтаксис добавления alias похоже на объявление обычного свойства. Так как псевдо свойство имеет тип аналогичный связанному свойству, явное указание типа заменено на ключевое слово alias. Вместо значения по умолчанию, для </a:t>
            </a:r>
            <a:r>
              <a:rPr lang="ru">
                <a:solidFill>
                  <a:schemeClr val="dk1"/>
                </a:solidFill>
              </a:rPr>
              <a:t>alias </a:t>
            </a:r>
            <a:r>
              <a:rPr lang="ru"/>
              <a:t>необходимо </a:t>
            </a:r>
            <a:r>
              <a:rPr lang="ru"/>
              <a:t>обозначить свойство, на которое оно ссылается. При этом нужно указать идентификатор объекта внутри компонента, а затем через точку его свойство.</a:t>
            </a:r>
          </a:p>
          <a:p>
            <a:pPr lvl="0">
              <a:spcBef>
                <a:spcPts val="0"/>
              </a:spcBef>
              <a:buNone/>
            </a:pPr>
            <a:r>
              <a:t/>
            </a:r>
            <a:endParaRPr/>
          </a:p>
          <a:p>
            <a:pPr lvl="0">
              <a:spcBef>
                <a:spcPts val="0"/>
              </a:spcBef>
              <a:buNone/>
            </a:pPr>
            <a:r>
              <a:rPr lang="ru"/>
              <a:t>Пример демонстрирует добавление </a:t>
            </a:r>
            <a:r>
              <a:rPr lang="ru">
                <a:solidFill>
                  <a:schemeClr val="dk1"/>
                </a:solidFill>
              </a:rPr>
              <a:t>alias buttonText для свойства text внутри элемента Text{}</a:t>
            </a:r>
          </a:p>
          <a:p>
            <a:pPr lvl="0">
              <a:spcBef>
                <a:spcPts val="0"/>
              </a:spcBef>
              <a:buNone/>
            </a:pPr>
            <a:r>
              <a:t/>
            </a:r>
            <a:endParaRP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К собственным QML компонентам можно добавлять методы. Для этого используется обыкновенный синтаксис javascript. Метод объявляется созданием javascript функции. В дальнейшем метод будет доступен при обращении по id компонента. В данном примере метод changeColor() используется для изменения цвета прямоугольника на переданный.</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Собственным QML компонентам можно добавлять сигналы. Сигналы служат для того, чтобы сообщить какому-либо объекту о каком либо событии. Для объявления сигнала необходимо использовать ключевое слово </a:t>
            </a:r>
            <a:r>
              <a:rPr b="1" lang="ru"/>
              <a:t>signal</a:t>
            </a:r>
            <a:r>
              <a:rPr lang="ru"/>
              <a:t>, затем указывается название сигнала и список параметров с типами в скобках. Для того, чтобы инициировать сигнал, необходимо вызвать его как обыкновенный метод.</a:t>
            </a:r>
          </a:p>
          <a:p>
            <a:pPr lvl="0">
              <a:spcBef>
                <a:spcPts val="0"/>
              </a:spcBef>
              <a:buNone/>
            </a:pPr>
            <a:r>
              <a:rPr lang="ru"/>
              <a:t>Для обработки сигналов существуют соответствующие свойства, которым присваиваются обработчики. Данные свойства начинаются с приставки </a:t>
            </a:r>
            <a:r>
              <a:rPr b="1" lang="ru"/>
              <a:t>on</a:t>
            </a:r>
            <a:r>
              <a:rPr lang="ru"/>
              <a:t>, далее идёт название самого сигнала с большой буквы. Внутри тела обработчика доступны передаваемые свойства по названиям, указывающимся при объявлении сигнала.</a:t>
            </a:r>
          </a:p>
          <a:p>
            <a:pPr lvl="0">
              <a:spcBef>
                <a:spcPts val="0"/>
              </a:spcBef>
              <a:buNone/>
            </a:pPr>
            <a:r>
              <a:rPr lang="ru"/>
              <a:t>Данный пример изменяет цвет кнопки после нажатия на неё. Сигнал </a:t>
            </a:r>
            <a:r>
              <a:rPr b="1" lang="ru"/>
              <a:t>customButtonClicked() </a:t>
            </a:r>
            <a:r>
              <a:rPr lang="ru"/>
              <a:t>используется для того, чтобы уведомить о нажатии. В качестве параметра передаётся новый цвет кнопки. Данный параметр используется в обработчике для вывода нового цвета в консоль.</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Механизм работы с состояниями в QML представляет из себя некое подобие графа, где в </a:t>
            </a:r>
            <a:r>
              <a:rPr lang="ru"/>
              <a:t>качестве</a:t>
            </a:r>
            <a:r>
              <a:rPr lang="ru"/>
              <a:t> вершин выступают конкретные состояния, а ребра - это условия перехода между ними. </a:t>
            </a:r>
            <a:r>
              <a:rPr lang="ru">
                <a:solidFill>
                  <a:schemeClr val="dk1"/>
                </a:solidFill>
              </a:rPr>
              <a:t>У всех объектов, основанных на </a:t>
            </a:r>
            <a:r>
              <a:rPr b="1" lang="ru">
                <a:solidFill>
                  <a:schemeClr val="dk1"/>
                </a:solidFill>
              </a:rPr>
              <a:t>Item</a:t>
            </a:r>
            <a:r>
              <a:rPr lang="ru">
                <a:solidFill>
                  <a:schemeClr val="dk1"/>
                </a:solidFill>
              </a:rPr>
              <a:t>, есть свойства </a:t>
            </a:r>
            <a:r>
              <a:rPr i="1" lang="ru">
                <a:solidFill>
                  <a:schemeClr val="dk1"/>
                </a:solidFill>
              </a:rPr>
              <a:t>states</a:t>
            </a:r>
            <a:r>
              <a:rPr lang="ru">
                <a:solidFill>
                  <a:schemeClr val="dk1"/>
                </a:solidFill>
              </a:rPr>
              <a:t> и </a:t>
            </a:r>
            <a:r>
              <a:rPr i="1" lang="ru">
                <a:solidFill>
                  <a:schemeClr val="dk1"/>
                </a:solidFill>
              </a:rPr>
              <a:t>state</a:t>
            </a:r>
            <a:r>
              <a:rPr lang="ru">
                <a:solidFill>
                  <a:schemeClr val="dk1"/>
                </a:solidFill>
              </a:rPr>
              <a:t>. В свойстве </a:t>
            </a:r>
            <a:r>
              <a:rPr i="1" lang="ru">
                <a:solidFill>
                  <a:schemeClr val="dk1"/>
                </a:solidFill>
              </a:rPr>
              <a:t>states</a:t>
            </a:r>
            <a:r>
              <a:rPr lang="ru">
                <a:solidFill>
                  <a:schemeClr val="dk1"/>
                </a:solidFill>
              </a:rPr>
              <a:t> хранится список всех состояний, определенных для объекта. Даже если не задавать ни одного состояния, в переменной </a:t>
            </a:r>
            <a:r>
              <a:rPr i="1" lang="ru">
                <a:solidFill>
                  <a:schemeClr val="dk1"/>
                </a:solidFill>
              </a:rPr>
              <a:t>states</a:t>
            </a:r>
            <a:r>
              <a:rPr lang="ru">
                <a:solidFill>
                  <a:schemeClr val="dk1"/>
                </a:solidFill>
              </a:rPr>
              <a:t> будет всегда содержаться одно начальное состояние, которое содержит изначальный свойства объекта и имеет пустую строку в качестве названия. </a:t>
            </a:r>
            <a:r>
              <a:rPr lang="ru"/>
              <a:t>Новые состояние могут быть определены добавлением объектов </a:t>
            </a:r>
            <a:r>
              <a:rPr b="1" lang="ru"/>
              <a:t>State</a:t>
            </a:r>
            <a:r>
              <a:rPr lang="ru"/>
              <a:t> в свойство </a:t>
            </a:r>
            <a:r>
              <a:rPr i="1" lang="ru"/>
              <a:t>states</a:t>
            </a:r>
            <a:r>
              <a:rPr lang="ru"/>
              <a:t>, тем самым позволяя объекту переключаться между различным наборами конфигураций</a:t>
            </a:r>
            <a:r>
              <a:rPr lang="ru"/>
              <a:t>. Название текущее состояние объекта находится в свойстве </a:t>
            </a:r>
            <a:r>
              <a:rPr i="1" lang="ru"/>
              <a:t>state</a:t>
            </a:r>
            <a:r>
              <a:rPr lang="ru"/>
              <a:t>, а </a:t>
            </a:r>
            <a:r>
              <a:rPr lang="ru">
                <a:solidFill>
                  <a:schemeClr val="dk1"/>
                </a:solidFill>
              </a:rPr>
              <a:t>изменение текущего состояния может производится присваиванием свойству </a:t>
            </a:r>
            <a:r>
              <a:rPr i="1" lang="ru">
                <a:solidFill>
                  <a:schemeClr val="dk1"/>
                </a:solidFill>
              </a:rPr>
              <a:t>state</a:t>
            </a:r>
            <a:r>
              <a:rPr lang="ru">
                <a:solidFill>
                  <a:schemeClr val="dk1"/>
                </a:solidFill>
              </a:rPr>
              <a:t> название другого состояние.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Также обработчики сигналов можно подключать с помощью метода </a:t>
            </a:r>
            <a:r>
              <a:rPr b="1" lang="ru"/>
              <a:t>connect()</a:t>
            </a:r>
            <a:r>
              <a:rPr lang="ru"/>
              <a:t>. Данный метод вызывается на объекте сигнала объекта. Следует обратить внимание, что обращение к сигналу производится без использования приставки on. Метод-обработчик может принимать параметры от сигнала (в данном примере объект mouse). Отключаются сигналы аналогичным образом, но с использованием метода </a:t>
            </a:r>
            <a:r>
              <a:rPr b="1" lang="ru"/>
              <a:t>disconnect(), </a:t>
            </a:r>
            <a:r>
              <a:rPr lang="ru"/>
              <a:t>которому передаётся функция-обработчик, подключенная ранее.</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У каждого свойства, объявленного в QML есть обработчик изменения значения. Он начинается с приставки on, как обыкновенный сигнал, далее идёт название свойства с большой буквы и заканчивается словом Changed. В текущем примере мы можем использовать сигнал изменения цвета для того, чтобы выводить его код на консоль.</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Объектам можно устанавливать обработчики событий с помощью объекта Connections. Он позволяет задать обработчик внутри своего тела, а целевой объект с помощью свойства target. Данный способ установки обработчиков полезен, если объект объявлен глобально и и необходимо указать какой-то обработчик на какой-либо странице. В этом случае невозможно установить обработчик в месте определения, поэтому используется объект Connections.</a:t>
            </a:r>
          </a:p>
          <a:p>
            <a:pPr lvl="0">
              <a:spcBef>
                <a:spcPts val="0"/>
              </a:spcBef>
              <a:buNone/>
            </a:pPr>
            <a:r>
              <a:rPr lang="ru"/>
              <a:t>По-умолчанию объект будет выбрасывать runtime исключение, если производится подключение к несуществующему сигналу. Чтобы игнорировать такие сигналы, необходимо установить свойству ignoreUnknownSignals значение true.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ru">
                <a:solidFill>
                  <a:schemeClr val="dk1"/>
                </a:solidFill>
              </a:rPr>
              <a:t>State </a:t>
            </a:r>
            <a:r>
              <a:rPr lang="ru">
                <a:solidFill>
                  <a:schemeClr val="dk1"/>
                </a:solidFill>
              </a:rPr>
              <a:t>- QML-компонент, назначение которого - описание состояний объекта и условий перехода между ними. Он представляет собой набор изменений значений свойств относительно начальной конфигурации объекта. У каждого объекта происходящего от </a:t>
            </a:r>
            <a:r>
              <a:rPr b="1" lang="ru">
                <a:solidFill>
                  <a:schemeClr val="dk1"/>
                </a:solidFill>
              </a:rPr>
              <a:t>Item</a:t>
            </a:r>
            <a:r>
              <a:rPr lang="ru">
                <a:solidFill>
                  <a:schemeClr val="dk1"/>
                </a:solidFill>
              </a:rPr>
              <a:t> имеется как минимум одно состояние - состояние по-умолчанию. Каждое состояние внутри одного объекта имеет свое уникальное название, в случае начального состояния в качестве название выступает пустая строка. Обращение к объектам из </a:t>
            </a:r>
            <a:r>
              <a:rPr b="1" lang="ru">
                <a:solidFill>
                  <a:schemeClr val="dk1"/>
                </a:solidFill>
              </a:rPr>
              <a:t>State</a:t>
            </a:r>
            <a:r>
              <a:rPr lang="ru">
                <a:solidFill>
                  <a:schemeClr val="dk1"/>
                </a:solidFill>
              </a:rPr>
              <a:t> идет по их </a:t>
            </a:r>
            <a:r>
              <a:rPr i="1" lang="ru">
                <a:solidFill>
                  <a:schemeClr val="dk1"/>
                </a:solidFill>
              </a:rPr>
              <a:t>id</a:t>
            </a:r>
            <a:r>
              <a:rPr lang="ru">
                <a:solidFill>
                  <a:schemeClr val="dk1"/>
                </a:solidFill>
              </a:rPr>
              <a:t>.</a:t>
            </a:r>
          </a:p>
          <a:p>
            <a:pPr lvl="0" rtl="0">
              <a:lnSpc>
                <a:spcPct val="115000"/>
              </a:lnSpc>
              <a:spcBef>
                <a:spcPts val="0"/>
              </a:spcBef>
              <a:spcAft>
                <a:spcPts val="1600"/>
              </a:spcAft>
              <a:buClr>
                <a:schemeClr val="dk1"/>
              </a:buClr>
              <a:buSzPct val="100000"/>
              <a:buFont typeface="Arial"/>
              <a:buNone/>
            </a:pPr>
            <a:r>
              <a:rPr lang="ru">
                <a:solidFill>
                  <a:schemeClr val="dk1"/>
                </a:solidFill>
              </a:rPr>
              <a:t>Пример задания состояний для компонента </a:t>
            </a:r>
            <a:r>
              <a:rPr b="1" lang="ru">
                <a:solidFill>
                  <a:schemeClr val="dk1"/>
                </a:solidFill>
              </a:rPr>
              <a:t>Button: </a:t>
            </a:r>
            <a:r>
              <a:rPr lang="ru">
                <a:solidFill>
                  <a:schemeClr val="dk1"/>
                </a:solidFill>
              </a:rPr>
              <a:t>свойству </a:t>
            </a:r>
            <a:r>
              <a:rPr i="1" lang="ru">
                <a:solidFill>
                  <a:schemeClr val="dk1"/>
                </a:solidFill>
              </a:rPr>
              <a:t>states</a:t>
            </a:r>
            <a:r>
              <a:rPr b="1" lang="ru">
                <a:solidFill>
                  <a:schemeClr val="dk1"/>
                </a:solidFill>
              </a:rPr>
              <a:t> </a:t>
            </a:r>
            <a:r>
              <a:rPr lang="ru">
                <a:solidFill>
                  <a:schemeClr val="dk1"/>
                </a:solidFill>
              </a:rPr>
              <a:t>присваивается список из двух объектов </a:t>
            </a:r>
            <a:r>
              <a:rPr b="1" lang="ru">
                <a:solidFill>
                  <a:schemeClr val="dk1"/>
                </a:solidFill>
              </a:rPr>
              <a:t>State</a:t>
            </a:r>
            <a:r>
              <a:rPr lang="ru">
                <a:solidFill>
                  <a:schemeClr val="dk1"/>
                </a:solidFill>
              </a:rPr>
              <a:t>, каждый из которых меняет одно из свойств кнопки - ее текст. Свойству </a:t>
            </a:r>
            <a:r>
              <a:rPr i="1" lang="ru">
                <a:solidFill>
                  <a:schemeClr val="dk1"/>
                </a:solidFill>
              </a:rPr>
              <a:t>state</a:t>
            </a:r>
            <a:r>
              <a:rPr lang="ru">
                <a:solidFill>
                  <a:schemeClr val="dk1"/>
                </a:solidFill>
              </a:rPr>
              <a:t> присваивается название состояния </a:t>
            </a:r>
            <a:r>
              <a:rPr lang="ru"/>
              <a:t>"normal", из-за чего изменяется текст.</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ru">
                <a:solidFill>
                  <a:schemeClr val="dk1"/>
                </a:solidFill>
              </a:rPr>
              <a:t>Хоть </a:t>
            </a:r>
            <a:r>
              <a:rPr i="1" lang="ru">
                <a:solidFill>
                  <a:schemeClr val="dk1"/>
                </a:solidFill>
              </a:rPr>
              <a:t>changes</a:t>
            </a:r>
            <a:r>
              <a:rPr b="1" lang="ru">
                <a:solidFill>
                  <a:schemeClr val="dk1"/>
                </a:solidFill>
              </a:rPr>
              <a:t> </a:t>
            </a:r>
            <a:r>
              <a:rPr lang="ru">
                <a:solidFill>
                  <a:schemeClr val="dk1"/>
                </a:solidFill>
              </a:rPr>
              <a:t>и является списком изменений вносимых состоянием, но упоминать его явно при описании состояния не надо. </a:t>
            </a:r>
            <a:r>
              <a:rPr i="1" lang="ru">
                <a:solidFill>
                  <a:schemeClr val="dk1"/>
                </a:solidFill>
              </a:rPr>
              <a:t>changes</a:t>
            </a:r>
            <a:r>
              <a:rPr lang="ru">
                <a:solidFill>
                  <a:schemeClr val="dk1"/>
                </a:solidFill>
              </a:rPr>
              <a:t> является параметром по умолчанию, следовательно, дочерние элементы </a:t>
            </a:r>
            <a:r>
              <a:rPr b="1" lang="ru">
                <a:solidFill>
                  <a:schemeClr val="dk1"/>
                </a:solidFill>
              </a:rPr>
              <a:t>State </a:t>
            </a:r>
            <a:r>
              <a:rPr lang="ru">
                <a:solidFill>
                  <a:schemeClr val="dk1"/>
                </a:solidFill>
              </a:rPr>
              <a:t>добавятся в него автоматически при </a:t>
            </a:r>
            <a:r>
              <a:rPr lang="ru"/>
              <a:t>объявлении.</a:t>
            </a:r>
          </a:p>
          <a:p>
            <a:pPr lvl="0" rtl="0">
              <a:spcBef>
                <a:spcPts val="0"/>
              </a:spcBef>
              <a:buNone/>
            </a:pPr>
            <a:r>
              <a:rPr lang="ru"/>
              <a:t>Каждому состоянию внутри одного объекта следует задать уникальное название.</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Свойство </a:t>
            </a:r>
            <a:r>
              <a:rPr i="1" lang="ru"/>
              <a:t>extend</a:t>
            </a:r>
            <a:r>
              <a:rPr b="1" lang="ru"/>
              <a:t> </a:t>
            </a:r>
            <a:r>
              <a:rPr lang="ru"/>
              <a:t>указывает</a:t>
            </a:r>
            <a:r>
              <a:rPr lang="ru"/>
              <a:t> состояние, от </a:t>
            </a:r>
            <a:r>
              <a:rPr lang="ru"/>
              <a:t>которого</a:t>
            </a:r>
            <a:r>
              <a:rPr lang="ru"/>
              <a:t> происходит наследование</a:t>
            </a:r>
            <a:r>
              <a:rPr lang="ru"/>
              <a:t>. Когда одно состояние обозначается как потомок другого состояния, оно наследует все значения свойств родителя. Свойство </a:t>
            </a:r>
            <a:r>
              <a:rPr i="1" lang="ru"/>
              <a:t>changes</a:t>
            </a:r>
            <a:r>
              <a:rPr lang="ru"/>
              <a:t> такого объекта будет содержать изменения относительно родительского объекта. </a:t>
            </a:r>
          </a:p>
          <a:p>
            <a:pPr lvl="0">
              <a:spcBef>
                <a:spcPts val="0"/>
              </a:spcBef>
              <a:buNone/>
            </a:pPr>
            <a:r>
              <a:t/>
            </a:r>
            <a:endParaRPr/>
          </a:p>
          <a:p>
            <a:pPr lvl="0">
              <a:spcBef>
                <a:spcPts val="0"/>
              </a:spcBef>
              <a:buNone/>
            </a:pPr>
            <a:r>
              <a:rPr lang="ru">
                <a:solidFill>
                  <a:schemeClr val="dk1"/>
                </a:solidFill>
              </a:rPr>
              <a:t>В данном примере компонент </a:t>
            </a:r>
            <a:r>
              <a:rPr b="1" lang="ru">
                <a:solidFill>
                  <a:schemeClr val="dk1"/>
                </a:solidFill>
              </a:rPr>
              <a:t>Button</a:t>
            </a:r>
            <a:r>
              <a:rPr lang="ru">
                <a:solidFill>
                  <a:schemeClr val="dk1"/>
                </a:solidFill>
              </a:rPr>
              <a:t> изначально находится в состоянии "</a:t>
            </a:r>
            <a:r>
              <a:rPr lang="ru" sz="1200">
                <a:solidFill>
                  <a:schemeClr val="dk1"/>
                </a:solidFill>
              </a:rPr>
              <a:t>completelyDifferent</a:t>
            </a:r>
            <a:r>
              <a:rPr lang="ru">
                <a:solidFill>
                  <a:schemeClr val="dk1"/>
                </a:solidFill>
              </a:rPr>
              <a:t>", которое наследуется от "different". Элемент </a:t>
            </a:r>
            <a:r>
              <a:rPr b="1" lang="ru">
                <a:solidFill>
                  <a:schemeClr val="dk1"/>
                </a:solidFill>
              </a:rPr>
              <a:t>State</a:t>
            </a:r>
            <a:r>
              <a:rPr lang="ru">
                <a:solidFill>
                  <a:schemeClr val="dk1"/>
                </a:solidFill>
              </a:rPr>
              <a:t>-родитель изменяет текст кнопки, в то время как потомок меняет ее цвет и наследует от родителя изменение текста. При переходе кнопки в состояние "</a:t>
            </a:r>
            <a:r>
              <a:rPr lang="ru" sz="1200">
                <a:solidFill>
                  <a:schemeClr val="dk1"/>
                </a:solidFill>
              </a:rPr>
              <a:t>completelyDifferent</a:t>
            </a:r>
            <a:r>
              <a:rPr lang="ru">
                <a:solidFill>
                  <a:schemeClr val="dk1"/>
                </a:solidFill>
              </a:rPr>
              <a:t>" оба изменения вступят в силу.</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Объект</a:t>
            </a:r>
            <a:r>
              <a:rPr lang="ru"/>
              <a:t> </a:t>
            </a:r>
            <a:r>
              <a:rPr b="1" lang="ru"/>
              <a:t>State</a:t>
            </a:r>
            <a:r>
              <a:rPr lang="ru"/>
              <a:t> имеет свойство </a:t>
            </a:r>
            <a:r>
              <a:rPr i="1" lang="ru"/>
              <a:t>when</a:t>
            </a:r>
            <a:r>
              <a:rPr lang="ru"/>
              <a:t>, с которым можно связать выражение. При изменении значение выражения на true, связанное с ним состояние вступит в силу. Состояние объекта вернется к начальному, как только связанное с ним выражение примет значение false. Если условие выполняется у нескольких состояний одновременно, вступит в силу только то, что идет в списке первым.</a:t>
            </a:r>
          </a:p>
          <a:p>
            <a:pPr lvl="0">
              <a:spcBef>
                <a:spcPts val="0"/>
              </a:spcBef>
              <a:buNone/>
            </a:pPr>
            <a:r>
              <a:t/>
            </a:r>
            <a:endParaRPr/>
          </a:p>
          <a:p>
            <a:pPr lvl="0">
              <a:spcBef>
                <a:spcPts val="0"/>
              </a:spcBef>
              <a:buNone/>
            </a:pPr>
            <a:r>
              <a:rPr lang="ru"/>
              <a:t>Компонент </a:t>
            </a:r>
            <a:r>
              <a:rPr b="1" lang="ru"/>
              <a:t>Rectangle</a:t>
            </a:r>
            <a:r>
              <a:rPr lang="ru"/>
              <a:t> изменит свое состояние на "warning" и, соответственно, цвет на красный,  когда другой компонент с </a:t>
            </a:r>
            <a:r>
              <a:rPr i="1" lang="ru"/>
              <a:t>id</a:t>
            </a:r>
            <a:r>
              <a:rPr b="1" lang="ru"/>
              <a:t> </a:t>
            </a:r>
            <a:r>
              <a:rPr lang="ru"/>
              <a:t>stateIndicator будет находится в состоянии, отличном от "normal"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ru"/>
              <a:t>Каждый </a:t>
            </a:r>
            <a:r>
              <a:rPr b="1" lang="ru"/>
              <a:t>State </a:t>
            </a:r>
            <a:r>
              <a:rPr lang="ru"/>
              <a:t>может содержать сразу несколько элементов, но, если более одного элемента меняют одно свойство одного объекта, эффект будет только от последнего изменения.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ru">
                <a:solidFill>
                  <a:schemeClr val="dk1"/>
                </a:solidFill>
              </a:rPr>
              <a:t>Элемент </a:t>
            </a:r>
            <a:r>
              <a:rPr b="1" lang="ru">
                <a:solidFill>
                  <a:schemeClr val="dk1"/>
                </a:solidFill>
              </a:rPr>
              <a:t>PropertyChanges </a:t>
            </a:r>
            <a:r>
              <a:rPr lang="ru">
                <a:solidFill>
                  <a:schemeClr val="dk1"/>
                </a:solidFill>
              </a:rPr>
              <a:t>используется, чтобы задать новые значение свойст при изменении состояния. Переходя в новое состояние, значения в соответствующем </a:t>
            </a:r>
            <a:r>
              <a:rPr b="1" lang="ru">
                <a:solidFill>
                  <a:schemeClr val="dk1"/>
                </a:solidFill>
              </a:rPr>
              <a:t>PropertyChanges</a:t>
            </a:r>
            <a:r>
              <a:rPr lang="ru">
                <a:solidFill>
                  <a:schemeClr val="dk1"/>
                </a:solidFill>
              </a:rPr>
              <a:t> будут применяться к объекту. Таким образом, можно задать новое значение свойства или осуществить привязку к другому параметру. Кроме того, это позволяет переопределить обработчики событий объекта.</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ru">
                <a:solidFill>
                  <a:schemeClr val="dk1"/>
                </a:solidFill>
              </a:rPr>
              <a:t>На слайде видно, что кнопке будет присваиваться новое состояние при каждом нажатии.</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0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5.png"/><Relationship Id="rId5" Type="http://schemas.openxmlformats.org/officeDocument/2006/relationships/image" Target="../media/image0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9.png"/><Relationship Id="rId4"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ru"/>
              <a:t>Интерфейс пользователя как граф состояний</a:t>
            </a:r>
          </a:p>
        </p:txBody>
      </p:sp>
      <p:sp>
        <p:nvSpPr>
          <p:cNvPr id="55" name="Shape 55"/>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PropertyChanges. Свойства</a:t>
            </a:r>
          </a:p>
        </p:txBody>
      </p:sp>
      <p:sp>
        <p:nvSpPr>
          <p:cNvPr id="128" name="Shape 128"/>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b="1" lang="ru"/>
              <a:t>target</a:t>
            </a:r>
            <a:r>
              <a:rPr lang="ru"/>
              <a:t> : Object – содержит объект, к которому будут применяться изменения значений</a:t>
            </a:r>
          </a:p>
          <a:p>
            <a:pPr indent="-228600" lvl="0" marL="457200" rtl="0">
              <a:spcBef>
                <a:spcPts val="0"/>
              </a:spcBef>
            </a:pPr>
            <a:r>
              <a:rPr b="1" lang="ru"/>
              <a:t>explicit</a:t>
            </a:r>
            <a:r>
              <a:rPr lang="ru"/>
              <a:t> : bool – </a:t>
            </a:r>
            <a:r>
              <a:rPr lang="ru"/>
              <a:t>если выставлен true, при изменении значений свойств объекта с помощью </a:t>
            </a:r>
            <a:r>
              <a:rPr b="1" lang="ru"/>
              <a:t>PropertyChanges</a:t>
            </a:r>
            <a:r>
              <a:rPr lang="ru"/>
              <a:t>, вместо привязки параметра будет происходить единоразовае присвоение значение переменной. Изначально false</a:t>
            </a:r>
          </a:p>
          <a:p>
            <a:pPr indent="-228600" lvl="0" marL="457200">
              <a:spcBef>
                <a:spcPts val="0"/>
              </a:spcBef>
            </a:pPr>
            <a:r>
              <a:rPr b="1" lang="ru"/>
              <a:t>restoreEntryValues</a:t>
            </a:r>
            <a:r>
              <a:rPr lang="ru"/>
              <a:t> : bool – </a:t>
            </a:r>
            <a:r>
              <a:rPr lang="ru"/>
              <a:t>определяет, будут ли восстановлены прежние значения свойств при выходе из состояние. Изначально true</a:t>
            </a:r>
          </a:p>
        </p:txBody>
      </p:sp>
      <p:sp>
        <p:nvSpPr>
          <p:cNvPr id="129" name="Shape 12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AnchorChanges</a:t>
            </a:r>
          </a:p>
        </p:txBody>
      </p:sp>
      <p:sp>
        <p:nvSpPr>
          <p:cNvPr id="135" name="Shape 135"/>
          <p:cNvSpPr txBox="1"/>
          <p:nvPr>
            <p:ph idx="1" type="body"/>
          </p:nvPr>
        </p:nvSpPr>
        <p:spPr>
          <a:xfrm>
            <a:off x="311700" y="1536623"/>
            <a:ext cx="8520600" cy="5158200"/>
          </a:xfrm>
          <a:prstGeom prst="rect">
            <a:avLst/>
          </a:prstGeom>
        </p:spPr>
        <p:txBody>
          <a:bodyPr anchorCtr="0" anchor="t" bIns="91425" lIns="91425" rIns="91425" tIns="91425">
            <a:noAutofit/>
          </a:bodyPr>
          <a:lstStyle/>
          <a:p>
            <a:pPr lvl="0" rtl="0">
              <a:spcBef>
                <a:spcPts val="0"/>
              </a:spcBef>
              <a:spcAft>
                <a:spcPts val="0"/>
              </a:spcAft>
              <a:buNone/>
            </a:pPr>
            <a:r>
              <a:rPr lang="ru" sz="1200">
                <a:solidFill>
                  <a:srgbClr val="800080"/>
                </a:solidFill>
              </a:rPr>
              <a:t>Page</a:t>
            </a: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rgbClr val="800080"/>
                </a:solidFill>
              </a:rPr>
              <a:t>Button</a:t>
            </a: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rgbClr val="800000"/>
                </a:solidFill>
              </a:rPr>
              <a:t>id</a:t>
            </a:r>
            <a:r>
              <a:rPr lang="ru" sz="1200">
                <a:solidFill>
                  <a:schemeClr val="dk1"/>
                </a:solidFill>
              </a:rPr>
              <a:t>:</a:t>
            </a:r>
            <a:r>
              <a:rPr lang="ru" sz="1200">
                <a:solidFill>
                  <a:srgbClr val="C0C0C0"/>
                </a:solidFill>
              </a:rPr>
              <a:t> </a:t>
            </a:r>
            <a:r>
              <a:rPr i="1" lang="ru" sz="1200">
                <a:solidFill>
                  <a:schemeClr val="dk1"/>
                </a:solidFill>
              </a:rPr>
              <a:t>example</a:t>
            </a:r>
          </a:p>
          <a:p>
            <a:pPr lvl="0" rtl="0">
              <a:spcBef>
                <a:spcPts val="0"/>
              </a:spcBef>
              <a:spcAft>
                <a:spcPts val="0"/>
              </a:spcAft>
              <a:buNone/>
            </a:pPr>
            <a:r>
              <a:rPr lang="ru" sz="1200">
                <a:solidFill>
                  <a:srgbClr val="C0C0C0"/>
                </a:solidFill>
              </a:rPr>
              <a:t>       </a:t>
            </a:r>
            <a:r>
              <a:rPr lang="ru" sz="1200">
                <a:solidFill>
                  <a:srgbClr val="800000"/>
                </a:solidFill>
              </a:rPr>
              <a:t>text</a:t>
            </a:r>
            <a:r>
              <a:rPr lang="ru" sz="1200">
                <a:solidFill>
                  <a:schemeClr val="dk1"/>
                </a:solidFill>
              </a:rPr>
              <a:t>:</a:t>
            </a:r>
            <a:r>
              <a:rPr lang="ru" sz="1200">
                <a:solidFill>
                  <a:srgbClr val="C0C0C0"/>
                </a:solidFill>
              </a:rPr>
              <a:t> </a:t>
            </a:r>
            <a:r>
              <a:rPr lang="ru" sz="1200">
                <a:solidFill>
                  <a:srgbClr val="008000"/>
                </a:solidFill>
              </a:rPr>
              <a:t>"Двигающаяся</a:t>
            </a:r>
            <a:r>
              <a:rPr lang="ru" sz="1200">
                <a:solidFill>
                  <a:srgbClr val="C0C0C0"/>
                </a:solidFill>
              </a:rPr>
              <a:t> </a:t>
            </a:r>
            <a:r>
              <a:rPr lang="ru" sz="1200">
                <a:solidFill>
                  <a:srgbClr val="008000"/>
                </a:solidFill>
              </a:rPr>
              <a:t>кнопка"</a:t>
            </a:r>
          </a:p>
          <a:p>
            <a:pPr lvl="0" rtl="0">
              <a:spcBef>
                <a:spcPts val="0"/>
              </a:spcBef>
              <a:spcAft>
                <a:spcPts val="0"/>
              </a:spcAft>
              <a:buNone/>
            </a:pPr>
            <a:r>
              <a:rPr lang="ru" sz="1200">
                <a:solidFill>
                  <a:srgbClr val="C0C0C0"/>
                </a:solidFill>
              </a:rPr>
              <a:t>       </a:t>
            </a:r>
            <a:r>
              <a:rPr lang="ru" sz="1200">
                <a:solidFill>
                  <a:srgbClr val="800000"/>
                </a:solidFill>
              </a:rPr>
              <a:t>anchors.verticalCenter</a:t>
            </a:r>
            <a:r>
              <a:rPr lang="ru" sz="1200">
                <a:solidFill>
                  <a:schemeClr val="dk1"/>
                </a:solidFill>
              </a:rPr>
              <a:t>:</a:t>
            </a:r>
            <a:r>
              <a:rPr lang="ru" sz="1200">
                <a:solidFill>
                  <a:srgbClr val="C0C0C0"/>
                </a:solidFill>
              </a:rPr>
              <a:t> </a:t>
            </a:r>
            <a:r>
              <a:rPr i="1" lang="ru" sz="1200">
                <a:solidFill>
                  <a:schemeClr val="dk1"/>
                </a:solidFill>
              </a:rPr>
              <a:t>parent</a:t>
            </a:r>
            <a:r>
              <a:rPr lang="ru" sz="1200">
                <a:solidFill>
                  <a:schemeClr val="dk1"/>
                </a:solidFill>
              </a:rPr>
              <a:t>.verticalCenter</a:t>
            </a:r>
          </a:p>
          <a:p>
            <a:pPr lvl="0" rtl="0">
              <a:spcBef>
                <a:spcPts val="0"/>
              </a:spcBef>
              <a:spcAft>
                <a:spcPts val="0"/>
              </a:spcAft>
              <a:buNone/>
            </a:pPr>
            <a:r>
              <a:t/>
            </a:r>
            <a:endParaRPr sz="1200">
              <a:solidFill>
                <a:schemeClr val="dk1"/>
              </a:solidFill>
            </a:endParaRPr>
          </a:p>
          <a:p>
            <a:pPr lvl="0" rtl="0">
              <a:spcBef>
                <a:spcPts val="0"/>
              </a:spcBef>
              <a:spcAft>
                <a:spcPts val="0"/>
              </a:spcAft>
              <a:buNone/>
            </a:pPr>
            <a:r>
              <a:rPr lang="ru" sz="1200">
                <a:solidFill>
                  <a:srgbClr val="C0C0C0"/>
                </a:solidFill>
              </a:rPr>
              <a:t>       </a:t>
            </a:r>
            <a:r>
              <a:rPr lang="ru" sz="1200">
                <a:solidFill>
                  <a:srgbClr val="800000"/>
                </a:solidFill>
              </a:rPr>
              <a:t>states</a:t>
            </a:r>
            <a:r>
              <a:rPr lang="ru" sz="1200">
                <a:solidFill>
                  <a:schemeClr val="dk1"/>
                </a:solidFill>
              </a:rPr>
              <a:t>:</a:t>
            </a: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rgbClr val="800080"/>
                </a:solidFill>
              </a:rPr>
              <a:t>State</a:t>
            </a: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rgbClr val="800000"/>
                </a:solidFill>
              </a:rPr>
              <a:t>name</a:t>
            </a:r>
            <a:r>
              <a:rPr lang="ru" sz="1200">
                <a:solidFill>
                  <a:schemeClr val="dk1"/>
                </a:solidFill>
              </a:rPr>
              <a:t>:</a:t>
            </a:r>
            <a:r>
              <a:rPr lang="ru" sz="1200">
                <a:solidFill>
                  <a:srgbClr val="C0C0C0"/>
                </a:solidFill>
              </a:rPr>
              <a:t> </a:t>
            </a:r>
            <a:r>
              <a:rPr lang="ru" sz="1200">
                <a:solidFill>
                  <a:srgbClr val="008000"/>
                </a:solidFill>
              </a:rPr>
              <a:t>"left"</a:t>
            </a:r>
          </a:p>
          <a:p>
            <a:pPr lvl="0" rtl="0">
              <a:spcBef>
                <a:spcPts val="0"/>
              </a:spcBef>
              <a:spcAft>
                <a:spcPts val="0"/>
              </a:spcAft>
              <a:buNone/>
            </a:pPr>
            <a:r>
              <a:rPr lang="ru" sz="1200">
                <a:solidFill>
                  <a:srgbClr val="C0C0C0"/>
                </a:solidFill>
              </a:rPr>
              <a:t>               </a:t>
            </a:r>
            <a:r>
              <a:rPr lang="ru" sz="1200">
                <a:solidFill>
                  <a:srgbClr val="800080"/>
                </a:solidFill>
              </a:rPr>
              <a:t>AnchorChanges</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800000"/>
                </a:solidFill>
              </a:rPr>
              <a:t>target</a:t>
            </a:r>
            <a:r>
              <a:rPr lang="ru" sz="1200">
                <a:solidFill>
                  <a:schemeClr val="dk1"/>
                </a:solidFill>
              </a:rPr>
              <a:t>:</a:t>
            </a:r>
            <a:r>
              <a:rPr lang="ru" sz="1200">
                <a:solidFill>
                  <a:srgbClr val="C0C0C0"/>
                </a:solidFill>
              </a:rPr>
              <a:t> </a:t>
            </a:r>
            <a:r>
              <a:rPr i="1" lang="ru" sz="1200">
                <a:solidFill>
                  <a:schemeClr val="dk1"/>
                </a:solidFill>
              </a:rPr>
              <a:t>example;</a:t>
            </a:r>
            <a:r>
              <a:rPr lang="ru" sz="1200">
                <a:solidFill>
                  <a:srgbClr val="C0C0C0"/>
                </a:solidFill>
              </a:rPr>
              <a:t> </a:t>
            </a:r>
            <a:r>
              <a:rPr lang="ru" sz="1200">
                <a:solidFill>
                  <a:srgbClr val="800000"/>
                </a:solidFill>
              </a:rPr>
              <a:t>anchors.left</a:t>
            </a:r>
            <a:r>
              <a:rPr lang="ru" sz="1200">
                <a:solidFill>
                  <a:schemeClr val="dk1"/>
                </a:solidFill>
              </a:rPr>
              <a:t>:</a:t>
            </a:r>
            <a:r>
              <a:rPr lang="ru" sz="1200">
                <a:solidFill>
                  <a:srgbClr val="C0C0C0"/>
                </a:solidFill>
              </a:rPr>
              <a:t> </a:t>
            </a:r>
            <a:r>
              <a:rPr i="1" lang="ru" sz="1200">
                <a:solidFill>
                  <a:schemeClr val="dk1"/>
                </a:solidFill>
              </a:rPr>
              <a:t>parent</a:t>
            </a:r>
            <a:r>
              <a:rPr lang="ru" sz="1200">
                <a:solidFill>
                  <a:schemeClr val="dk1"/>
                </a:solidFill>
              </a:rPr>
              <a:t>.left</a:t>
            </a: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rgbClr val="800080"/>
                </a:solidFill>
              </a:rPr>
              <a:t>State</a:t>
            </a: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rgbClr val="800000"/>
                </a:solidFill>
              </a:rPr>
              <a:t>name</a:t>
            </a:r>
            <a:r>
              <a:rPr lang="ru" sz="1200">
                <a:solidFill>
                  <a:schemeClr val="dk1"/>
                </a:solidFill>
              </a:rPr>
              <a:t>:</a:t>
            </a:r>
            <a:r>
              <a:rPr lang="ru" sz="1200">
                <a:solidFill>
                  <a:srgbClr val="C0C0C0"/>
                </a:solidFill>
              </a:rPr>
              <a:t> </a:t>
            </a:r>
            <a:r>
              <a:rPr lang="ru" sz="1200">
                <a:solidFill>
                  <a:srgbClr val="008000"/>
                </a:solidFill>
              </a:rPr>
              <a:t>"right"</a:t>
            </a:r>
          </a:p>
          <a:p>
            <a:pPr lvl="0" rtl="0">
              <a:spcBef>
                <a:spcPts val="0"/>
              </a:spcBef>
              <a:spcAft>
                <a:spcPts val="0"/>
              </a:spcAft>
              <a:buNone/>
            </a:pPr>
            <a:r>
              <a:rPr lang="ru" sz="1200">
                <a:solidFill>
                  <a:srgbClr val="C0C0C0"/>
                </a:solidFill>
              </a:rPr>
              <a:t>               </a:t>
            </a:r>
            <a:r>
              <a:rPr lang="ru" sz="1200">
                <a:solidFill>
                  <a:srgbClr val="800080"/>
                </a:solidFill>
              </a:rPr>
              <a:t>AnchorChanges</a:t>
            </a:r>
            <a:r>
              <a:rPr lang="ru" sz="1200">
                <a:solidFill>
                  <a:srgbClr val="C0C0C0"/>
                </a:solidFill>
              </a:rPr>
              <a:t> </a:t>
            </a:r>
            <a:r>
              <a:rPr lang="ru" sz="1200">
                <a:solidFill>
                  <a:schemeClr val="dk1"/>
                </a:solidFill>
              </a:rPr>
              <a:t>{</a:t>
            </a:r>
            <a:r>
              <a:rPr lang="ru" sz="1200">
                <a:solidFill>
                  <a:srgbClr val="800000"/>
                </a:solidFill>
              </a:rPr>
              <a:t>target</a:t>
            </a:r>
            <a:r>
              <a:rPr lang="ru" sz="1200">
                <a:solidFill>
                  <a:schemeClr val="dk1"/>
                </a:solidFill>
              </a:rPr>
              <a:t>:</a:t>
            </a:r>
            <a:r>
              <a:rPr lang="ru" sz="1200">
                <a:solidFill>
                  <a:srgbClr val="C0C0C0"/>
                </a:solidFill>
              </a:rPr>
              <a:t> </a:t>
            </a:r>
            <a:r>
              <a:rPr i="1" lang="ru" sz="1200">
                <a:solidFill>
                  <a:schemeClr val="dk1"/>
                </a:solidFill>
              </a:rPr>
              <a:t>example;</a:t>
            </a:r>
            <a:r>
              <a:rPr lang="ru" sz="1200">
                <a:solidFill>
                  <a:srgbClr val="C0C0C0"/>
                </a:solidFill>
              </a:rPr>
              <a:t> </a:t>
            </a:r>
            <a:r>
              <a:rPr lang="ru" sz="1200">
                <a:solidFill>
                  <a:srgbClr val="800000"/>
                </a:solidFill>
              </a:rPr>
              <a:t>anchors.right</a:t>
            </a:r>
            <a:r>
              <a:rPr lang="ru" sz="1200">
                <a:solidFill>
                  <a:schemeClr val="dk1"/>
                </a:solidFill>
              </a:rPr>
              <a:t>:</a:t>
            </a:r>
            <a:r>
              <a:rPr lang="ru" sz="1200">
                <a:solidFill>
                  <a:srgbClr val="C0C0C0"/>
                </a:solidFill>
              </a:rPr>
              <a:t> </a:t>
            </a:r>
            <a:r>
              <a:rPr i="1" lang="ru" sz="1200">
                <a:solidFill>
                  <a:schemeClr val="dk1"/>
                </a:solidFill>
              </a:rPr>
              <a:t>parent</a:t>
            </a:r>
            <a:r>
              <a:rPr lang="ru" sz="1200">
                <a:solidFill>
                  <a:schemeClr val="dk1"/>
                </a:solidFill>
              </a:rPr>
              <a:t>.right</a:t>
            </a: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rgbClr val="C0C0C0"/>
                </a:solidFill>
              </a:rPr>
              <a:t>       </a:t>
            </a:r>
            <a:r>
              <a:rPr lang="ru" sz="1200">
                <a:solidFill>
                  <a:schemeClr val="dk1"/>
                </a:solidFill>
              </a:rPr>
              <a:t>]</a:t>
            </a:r>
            <a:r>
              <a:rPr lang="ru" sz="1200">
                <a:solidFill>
                  <a:srgbClr val="C0C0C0"/>
                </a:solidFill>
              </a:rPr>
              <a:t>       </a:t>
            </a:r>
          </a:p>
          <a:p>
            <a:pPr lvl="0" rtl="0">
              <a:spcBef>
                <a:spcPts val="0"/>
              </a:spcBef>
              <a:spcAft>
                <a:spcPts val="0"/>
              </a:spcAft>
              <a:buNone/>
            </a:pPr>
            <a:r>
              <a:rPr lang="ru" sz="1200">
                <a:solidFill>
                  <a:srgbClr val="800000"/>
                </a:solidFill>
              </a:rPr>
              <a:t>   onClicked</a:t>
            </a:r>
            <a:r>
              <a:rPr lang="ru" sz="1200">
                <a:solidFill>
                  <a:schemeClr val="dk1"/>
                </a:solidFill>
              </a:rPr>
              <a:t>:</a:t>
            </a:r>
            <a:r>
              <a:rPr lang="ru" sz="1200">
                <a:solidFill>
                  <a:srgbClr val="C0C0C0"/>
                </a:solidFill>
              </a:rPr>
              <a:t> </a:t>
            </a:r>
            <a:r>
              <a:rPr i="1" lang="ru" sz="1200">
                <a:solidFill>
                  <a:schemeClr val="dk1"/>
                </a:solidFill>
              </a:rPr>
              <a:t>state</a:t>
            </a:r>
            <a:r>
              <a:rPr lang="ru" sz="1200">
                <a:solidFill>
                  <a:srgbClr val="C0C0C0"/>
                </a:solidFill>
              </a:rPr>
              <a:t> </a:t>
            </a:r>
            <a:r>
              <a:rPr lang="ru" sz="1200">
                <a:solidFill>
                  <a:schemeClr val="dk1"/>
                </a:solidFill>
              </a:rPr>
              <a:t>=</a:t>
            </a:r>
            <a:r>
              <a:rPr lang="ru" sz="1200">
                <a:solidFill>
                  <a:srgbClr val="C0C0C0"/>
                </a:solidFill>
              </a:rPr>
              <a:t> </a:t>
            </a:r>
            <a:r>
              <a:rPr i="1" lang="ru" sz="1200">
                <a:solidFill>
                  <a:schemeClr val="dk1"/>
                </a:solidFill>
              </a:rPr>
              <a:t>state</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008000"/>
                </a:solidFill>
              </a:rPr>
              <a:t>"right"</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008000"/>
                </a:solidFill>
              </a:rPr>
              <a:t>"left"</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008000"/>
                </a:solidFill>
              </a:rPr>
              <a:t>"right"</a:t>
            </a:r>
          </a:p>
          <a:p>
            <a:pPr lvl="0" rtl="0">
              <a:spcBef>
                <a:spcPts val="0"/>
              </a:spcBef>
              <a:spcAft>
                <a:spcPts val="0"/>
              </a:spcAft>
              <a:buNone/>
            </a:pPr>
            <a:r>
              <a:rPr lang="ru" sz="1200">
                <a:solidFill>
                  <a:srgbClr val="C0C0C0"/>
                </a:solidFill>
              </a:rPr>
              <a:t>   </a:t>
            </a:r>
            <a:r>
              <a:rPr lang="ru" sz="1200">
                <a:solidFill>
                  <a:schemeClr val="dk1"/>
                </a:solidFill>
              </a:rPr>
              <a:t>}</a:t>
            </a:r>
          </a:p>
          <a:p>
            <a:pPr lvl="0" rtl="0">
              <a:spcBef>
                <a:spcPts val="0"/>
              </a:spcBef>
              <a:spcAft>
                <a:spcPts val="0"/>
              </a:spcAft>
              <a:buNone/>
            </a:pPr>
            <a:r>
              <a:rPr lang="ru" sz="1200">
                <a:solidFill>
                  <a:schemeClr val="dk1"/>
                </a:solidFill>
              </a:rPr>
              <a:t>}</a:t>
            </a:r>
          </a:p>
          <a:p>
            <a:pPr lvl="0" rtl="0">
              <a:spcBef>
                <a:spcPts val="0"/>
              </a:spcBef>
              <a:spcAft>
                <a:spcPts val="0"/>
              </a:spcAft>
              <a:buClr>
                <a:schemeClr val="dk1"/>
              </a:buClr>
              <a:buSzPct val="91666"/>
              <a:buFont typeface="Arial"/>
              <a:buNone/>
            </a:pPr>
            <a:r>
              <a:t/>
            </a:r>
            <a:endParaRPr sz="1200">
              <a:solidFill>
                <a:srgbClr val="800080"/>
              </a:solidFill>
            </a:endParaRPr>
          </a:p>
          <a:p>
            <a:pPr lvl="0">
              <a:spcBef>
                <a:spcPts val="0"/>
              </a:spcBef>
              <a:buNone/>
            </a:pPr>
            <a:r>
              <a:t/>
            </a:r>
            <a:endParaRPr b="1"/>
          </a:p>
        </p:txBody>
      </p:sp>
      <p:sp>
        <p:nvSpPr>
          <p:cNvPr id="136" name="Shape 13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pic>
        <p:nvPicPr>
          <p:cNvPr id="137" name="Shape 137"/>
          <p:cNvPicPr preferRelativeResize="0"/>
          <p:nvPr/>
        </p:nvPicPr>
        <p:blipFill>
          <a:blip r:embed="rId3">
            <a:alphaModFix/>
          </a:blip>
          <a:stretch>
            <a:fillRect/>
          </a:stretch>
        </p:blipFill>
        <p:spPr>
          <a:xfrm>
            <a:off x="4347324" y="901225"/>
            <a:ext cx="2669975" cy="2555174"/>
          </a:xfrm>
          <a:prstGeom prst="rect">
            <a:avLst/>
          </a:prstGeom>
          <a:noFill/>
          <a:ln>
            <a:noFill/>
          </a:ln>
        </p:spPr>
      </p:pic>
      <p:pic>
        <p:nvPicPr>
          <p:cNvPr id="138" name="Shape 138"/>
          <p:cNvPicPr preferRelativeResize="0"/>
          <p:nvPr/>
        </p:nvPicPr>
        <p:blipFill>
          <a:blip r:embed="rId4">
            <a:alphaModFix/>
          </a:blip>
          <a:stretch>
            <a:fillRect/>
          </a:stretch>
        </p:blipFill>
        <p:spPr>
          <a:xfrm>
            <a:off x="6098624" y="2872525"/>
            <a:ext cx="2669974" cy="2689612"/>
          </a:xfrm>
          <a:prstGeom prst="rect">
            <a:avLst/>
          </a:prstGeom>
          <a:noFill/>
          <a:ln>
            <a:noFill/>
          </a:ln>
        </p:spPr>
      </p:pic>
      <p:sp>
        <p:nvSpPr>
          <p:cNvPr id="139" name="Shape 139"/>
          <p:cNvSpPr/>
          <p:nvPr/>
        </p:nvSpPr>
        <p:spPr>
          <a:xfrm rot="5400000">
            <a:off x="7017300" y="1840525"/>
            <a:ext cx="1032000" cy="1032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rot="-5400000">
            <a:off x="5066625" y="3456400"/>
            <a:ext cx="1032000" cy="1032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AnchorChanges. Свойства</a:t>
            </a:r>
          </a:p>
        </p:txBody>
      </p:sp>
      <p:sp>
        <p:nvSpPr>
          <p:cNvPr id="146" name="Shape 146"/>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317500" lvl="0" marL="457200" rtl="0">
              <a:spcBef>
                <a:spcPts val="0"/>
              </a:spcBef>
              <a:buClr>
                <a:schemeClr val="dk2"/>
              </a:buClr>
              <a:buSzPct val="77777"/>
            </a:pPr>
            <a:r>
              <a:rPr b="1" lang="ru"/>
              <a:t>anchors.left</a:t>
            </a:r>
            <a:r>
              <a:rPr lang="ru"/>
              <a:t> : AnchorLine – левый якорь</a:t>
            </a:r>
          </a:p>
          <a:p>
            <a:pPr indent="-317500" lvl="0" marL="457200" rtl="0">
              <a:spcBef>
                <a:spcPts val="0"/>
              </a:spcBef>
              <a:buClr>
                <a:schemeClr val="dk2"/>
              </a:buClr>
              <a:buSzPct val="77777"/>
            </a:pPr>
            <a:r>
              <a:rPr b="1" lang="ru"/>
              <a:t>anchors.right</a:t>
            </a:r>
            <a:r>
              <a:rPr lang="ru"/>
              <a:t> : AnchorLine – правый якорь</a:t>
            </a:r>
          </a:p>
          <a:p>
            <a:pPr indent="-317500" lvl="0" marL="457200" rtl="0">
              <a:spcBef>
                <a:spcPts val="0"/>
              </a:spcBef>
              <a:buClr>
                <a:schemeClr val="dk2"/>
              </a:buClr>
              <a:buSzPct val="77777"/>
            </a:pPr>
            <a:r>
              <a:rPr b="1" lang="ru"/>
              <a:t>anchors.horizontalCenter</a:t>
            </a:r>
            <a:r>
              <a:rPr lang="ru"/>
              <a:t> : AnchorLine – горизонтальное выравнивание</a:t>
            </a:r>
          </a:p>
          <a:p>
            <a:pPr indent="-317500" lvl="0" marL="457200" rtl="0">
              <a:spcBef>
                <a:spcPts val="0"/>
              </a:spcBef>
              <a:buClr>
                <a:schemeClr val="dk2"/>
              </a:buClr>
              <a:buSzPct val="77777"/>
            </a:pPr>
            <a:r>
              <a:rPr b="1" lang="ru"/>
              <a:t>anchors.top</a:t>
            </a:r>
            <a:r>
              <a:rPr lang="ru"/>
              <a:t> : AnchorLine – верхний якорь</a:t>
            </a:r>
          </a:p>
          <a:p>
            <a:pPr indent="-317500" lvl="0" marL="457200" rtl="0">
              <a:spcBef>
                <a:spcPts val="0"/>
              </a:spcBef>
              <a:buClr>
                <a:schemeClr val="dk2"/>
              </a:buClr>
              <a:buSzPct val="77777"/>
            </a:pPr>
            <a:r>
              <a:rPr b="1" lang="ru"/>
              <a:t>anchors.bottom</a:t>
            </a:r>
            <a:r>
              <a:rPr lang="ru"/>
              <a:t> : AnchorLine – нижний якорь</a:t>
            </a:r>
          </a:p>
          <a:p>
            <a:pPr indent="-317500" lvl="0" marL="457200" rtl="0">
              <a:spcBef>
                <a:spcPts val="0"/>
              </a:spcBef>
              <a:buClr>
                <a:schemeClr val="dk2"/>
              </a:buClr>
              <a:buSzPct val="77777"/>
            </a:pPr>
            <a:r>
              <a:rPr b="1" lang="ru"/>
              <a:t>anchors.verticalCenter</a:t>
            </a:r>
            <a:r>
              <a:rPr lang="ru"/>
              <a:t> : AnchorLine – вертикальное выравнивание</a:t>
            </a:r>
          </a:p>
          <a:p>
            <a:pPr indent="-317500" lvl="0" marL="457200" rtl="0">
              <a:spcBef>
                <a:spcPts val="0"/>
              </a:spcBef>
              <a:buClr>
                <a:schemeClr val="dk2"/>
              </a:buClr>
              <a:buSzPct val="100000"/>
            </a:pPr>
            <a:r>
              <a:rPr b="1" lang="ru"/>
              <a:t>anchors.baseline</a:t>
            </a:r>
            <a:r>
              <a:rPr lang="ru"/>
              <a:t> : AnchorLine – выравнивание основания текста</a:t>
            </a:r>
          </a:p>
          <a:p>
            <a:pPr lvl="0" rtl="0">
              <a:spcBef>
                <a:spcPts val="0"/>
              </a:spcBef>
              <a:spcAft>
                <a:spcPts val="0"/>
              </a:spcAft>
              <a:buClr>
                <a:schemeClr val="dk1"/>
              </a:buClr>
              <a:buSzPct val="91666"/>
              <a:buFont typeface="Arial"/>
              <a:buNone/>
            </a:pPr>
            <a:r>
              <a:t/>
            </a:r>
            <a:endParaRPr sz="1200">
              <a:solidFill>
                <a:srgbClr val="800080"/>
              </a:solidFill>
            </a:endParaRPr>
          </a:p>
          <a:p>
            <a:pPr lvl="0">
              <a:spcBef>
                <a:spcPts val="0"/>
              </a:spcBef>
              <a:buNone/>
            </a:pPr>
            <a:r>
              <a:t/>
            </a:r>
            <a:endParaRPr/>
          </a:p>
        </p:txBody>
      </p:sp>
      <p:sp>
        <p:nvSpPr>
          <p:cNvPr id="147" name="Shape 1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ParentChange</a:t>
            </a:r>
          </a:p>
        </p:txBody>
      </p:sp>
      <p:sp>
        <p:nvSpPr>
          <p:cNvPr id="153" name="Shape 153"/>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Clr>
                <a:schemeClr val="dk1"/>
              </a:buClr>
              <a:buSzPct val="91666"/>
              <a:buFont typeface="Arial"/>
              <a:buNone/>
            </a:pPr>
            <a:r>
              <a:rPr lang="ru" sz="1200">
                <a:solidFill>
                  <a:srgbClr val="800080"/>
                </a:solidFill>
              </a:rPr>
              <a:t>Page</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80"/>
                </a:solidFill>
              </a:rPr>
              <a:t>Rectangle</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id</a:t>
            </a:r>
            <a:r>
              <a:rPr lang="ru" sz="1200">
                <a:solidFill>
                  <a:schemeClr val="dk1"/>
                </a:solidFill>
              </a:rPr>
              <a:t>:</a:t>
            </a:r>
            <a:r>
              <a:rPr lang="ru" sz="1200">
                <a:solidFill>
                  <a:srgbClr val="C0C0C0"/>
                </a:solidFill>
              </a:rPr>
              <a:t> </a:t>
            </a:r>
            <a:r>
              <a:rPr i="1" lang="ru" sz="1200">
                <a:solidFill>
                  <a:schemeClr val="dk1"/>
                </a:solidFill>
              </a:rPr>
              <a:t>redRect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width</a:t>
            </a:r>
            <a:r>
              <a:rPr lang="ru" sz="1200">
                <a:solidFill>
                  <a:schemeClr val="dk1"/>
                </a:solidFill>
              </a:rPr>
              <a:t>:</a:t>
            </a:r>
            <a:r>
              <a:rPr lang="ru" sz="1200">
                <a:solidFill>
                  <a:srgbClr val="C0C0C0"/>
                </a:solidFill>
              </a:rPr>
              <a:t> </a:t>
            </a:r>
            <a:r>
              <a:rPr lang="ru" sz="1200">
                <a:solidFill>
                  <a:schemeClr val="dk1"/>
                </a:solidFill>
              </a:rPr>
              <a:t>100;</a:t>
            </a:r>
            <a:r>
              <a:rPr lang="ru" sz="1200">
                <a:solidFill>
                  <a:srgbClr val="C0C0C0"/>
                </a:solidFill>
              </a:rPr>
              <a:t> </a:t>
            </a:r>
            <a:r>
              <a:rPr lang="ru" sz="1200">
                <a:solidFill>
                  <a:srgbClr val="800000"/>
                </a:solidFill>
              </a:rPr>
              <a:t>height</a:t>
            </a:r>
            <a:r>
              <a:rPr lang="ru" sz="1200">
                <a:solidFill>
                  <a:schemeClr val="dk1"/>
                </a:solidFill>
              </a:rPr>
              <a:t>:</a:t>
            </a:r>
            <a:r>
              <a:rPr lang="ru" sz="1200">
                <a:solidFill>
                  <a:srgbClr val="C0C0C0"/>
                </a:solidFill>
              </a:rPr>
              <a:t> </a:t>
            </a:r>
            <a:r>
              <a:rPr lang="ru" sz="1200">
                <a:solidFill>
                  <a:schemeClr val="dk1"/>
                </a:solidFill>
              </a:rPr>
              <a:t>100</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color</a:t>
            </a:r>
            <a:r>
              <a:rPr lang="ru" sz="1200">
                <a:solidFill>
                  <a:schemeClr val="dk1"/>
                </a:solidFill>
              </a:rPr>
              <a:t>:</a:t>
            </a:r>
            <a:r>
              <a:rPr lang="ru" sz="1200">
                <a:solidFill>
                  <a:srgbClr val="C0C0C0"/>
                </a:solidFill>
              </a:rPr>
              <a:t> </a:t>
            </a:r>
            <a:r>
              <a:rPr lang="ru" sz="1200">
                <a:solidFill>
                  <a:srgbClr val="008000"/>
                </a:solidFill>
              </a:rPr>
              <a:t>"red"</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t/>
            </a:r>
            <a:endParaRPr sz="1200">
              <a:solidFill>
                <a:schemeClr val="dk1"/>
              </a:solidFill>
            </a:endParaRP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80"/>
                </a:solidFill>
              </a:rPr>
              <a:t>Rectangle</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id</a:t>
            </a:r>
            <a:r>
              <a:rPr lang="ru" sz="1200">
                <a:solidFill>
                  <a:schemeClr val="dk1"/>
                </a:solidFill>
              </a:rPr>
              <a:t>:</a:t>
            </a:r>
            <a:r>
              <a:rPr lang="ru" sz="1200">
                <a:solidFill>
                  <a:srgbClr val="C0C0C0"/>
                </a:solidFill>
              </a:rPr>
              <a:t> </a:t>
            </a:r>
            <a:r>
              <a:rPr i="1" lang="ru" sz="1200">
                <a:solidFill>
                  <a:schemeClr val="dk1"/>
                </a:solidFill>
              </a:rPr>
              <a:t>blueRect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x</a:t>
            </a:r>
            <a:r>
              <a:rPr lang="ru" sz="1200">
                <a:solidFill>
                  <a:schemeClr val="dk1"/>
                </a:solidFill>
              </a:rPr>
              <a:t>:</a:t>
            </a:r>
            <a:r>
              <a:rPr lang="ru" sz="1200">
                <a:solidFill>
                  <a:srgbClr val="C0C0C0"/>
                </a:solidFill>
              </a:rPr>
              <a:t> </a:t>
            </a:r>
            <a:r>
              <a:rPr i="1" lang="ru" sz="1200">
                <a:solidFill>
                  <a:schemeClr val="dk1"/>
                </a:solidFill>
              </a:rPr>
              <a:t>redRect</a:t>
            </a:r>
            <a:r>
              <a:rPr lang="ru" sz="1200">
                <a:solidFill>
                  <a:schemeClr val="dk1"/>
                </a:solidFill>
              </a:rPr>
              <a:t>.width</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width</a:t>
            </a:r>
            <a:r>
              <a:rPr lang="ru" sz="1200">
                <a:solidFill>
                  <a:schemeClr val="dk1"/>
                </a:solidFill>
              </a:rPr>
              <a:t>:</a:t>
            </a:r>
            <a:r>
              <a:rPr lang="ru" sz="1200">
                <a:solidFill>
                  <a:srgbClr val="C0C0C0"/>
                </a:solidFill>
              </a:rPr>
              <a:t> </a:t>
            </a:r>
            <a:r>
              <a:rPr lang="ru" sz="1200">
                <a:solidFill>
                  <a:schemeClr val="dk1"/>
                </a:solidFill>
              </a:rPr>
              <a:t>50;</a:t>
            </a:r>
            <a:r>
              <a:rPr lang="ru" sz="1200">
                <a:solidFill>
                  <a:srgbClr val="C0C0C0"/>
                </a:solidFill>
              </a:rPr>
              <a:t> </a:t>
            </a:r>
            <a:r>
              <a:rPr lang="ru" sz="1200">
                <a:solidFill>
                  <a:srgbClr val="800000"/>
                </a:solidFill>
              </a:rPr>
              <a:t>height</a:t>
            </a:r>
            <a:r>
              <a:rPr lang="ru" sz="1200">
                <a:solidFill>
                  <a:schemeClr val="dk1"/>
                </a:solidFill>
              </a:rPr>
              <a:t>:</a:t>
            </a:r>
            <a:r>
              <a:rPr lang="ru" sz="1200">
                <a:solidFill>
                  <a:srgbClr val="C0C0C0"/>
                </a:solidFill>
              </a:rPr>
              <a:t> </a:t>
            </a:r>
            <a:r>
              <a:rPr lang="ru" sz="1200">
                <a:solidFill>
                  <a:schemeClr val="dk1"/>
                </a:solidFill>
              </a:rPr>
              <a:t>50</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color</a:t>
            </a:r>
            <a:r>
              <a:rPr lang="ru" sz="1200">
                <a:solidFill>
                  <a:schemeClr val="dk1"/>
                </a:solidFill>
              </a:rPr>
              <a:t>:</a:t>
            </a:r>
            <a:r>
              <a:rPr lang="ru" sz="1200">
                <a:solidFill>
                  <a:srgbClr val="C0C0C0"/>
                </a:solidFill>
              </a:rPr>
              <a:t> </a:t>
            </a:r>
            <a:r>
              <a:rPr lang="ru" sz="1200">
                <a:solidFill>
                  <a:srgbClr val="008000"/>
                </a:solidFill>
              </a:rPr>
              <a:t>"blue"</a:t>
            </a:r>
          </a:p>
          <a:p>
            <a:pPr lvl="0" rtl="0">
              <a:spcBef>
                <a:spcPts val="0"/>
              </a:spcBef>
              <a:spcAft>
                <a:spcPts val="0"/>
              </a:spcAft>
              <a:buClr>
                <a:schemeClr val="dk1"/>
              </a:buClr>
              <a:buSzPct val="91666"/>
              <a:buFont typeface="Arial"/>
              <a:buNone/>
            </a:pPr>
            <a:r>
              <a:t/>
            </a:r>
            <a:endParaRPr sz="1200">
              <a:solidFill>
                <a:srgbClr val="008000"/>
              </a:solidFill>
            </a:endParaRP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states</a:t>
            </a:r>
            <a:r>
              <a:rPr lang="ru" sz="1200">
                <a:solidFill>
                  <a:schemeClr val="dk1"/>
                </a:solidFill>
              </a:rPr>
              <a:t>:</a:t>
            </a:r>
            <a:r>
              <a:rPr lang="ru" sz="1200">
                <a:solidFill>
                  <a:srgbClr val="C0C0C0"/>
                </a:solidFill>
              </a:rPr>
              <a:t> </a:t>
            </a:r>
            <a:r>
              <a:rPr lang="ru" sz="1200">
                <a:solidFill>
                  <a:srgbClr val="800080"/>
                </a:solidFill>
              </a:rPr>
              <a:t>State</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name</a:t>
            </a:r>
            <a:r>
              <a:rPr lang="ru" sz="1200">
                <a:solidFill>
                  <a:schemeClr val="dk1"/>
                </a:solidFill>
              </a:rPr>
              <a:t>:</a:t>
            </a:r>
            <a:r>
              <a:rPr lang="ru" sz="1200">
                <a:solidFill>
                  <a:srgbClr val="C0C0C0"/>
                </a:solidFill>
              </a:rPr>
              <a:t> </a:t>
            </a:r>
            <a:r>
              <a:rPr lang="ru" sz="1200">
                <a:solidFill>
                  <a:srgbClr val="008000"/>
                </a:solidFill>
              </a:rPr>
              <a:t>"parentChanged"</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80"/>
                </a:solidFill>
              </a:rPr>
              <a:t>ParentChange</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800000"/>
                </a:solidFill>
              </a:rPr>
              <a:t>target</a:t>
            </a:r>
            <a:r>
              <a:rPr lang="ru" sz="1200">
                <a:solidFill>
                  <a:schemeClr val="dk1"/>
                </a:solidFill>
              </a:rPr>
              <a:t>:</a:t>
            </a:r>
            <a:r>
              <a:rPr lang="ru" sz="1200">
                <a:solidFill>
                  <a:srgbClr val="C0C0C0"/>
                </a:solidFill>
              </a:rPr>
              <a:t> </a:t>
            </a:r>
            <a:r>
              <a:rPr i="1" lang="ru" sz="1200">
                <a:solidFill>
                  <a:schemeClr val="dk1"/>
                </a:solidFill>
              </a:rPr>
              <a:t>blueRect</a:t>
            </a:r>
            <a:r>
              <a:rPr lang="ru" sz="1200">
                <a:solidFill>
                  <a:schemeClr val="dk1"/>
                </a:solidFill>
              </a:rPr>
              <a:t>;</a:t>
            </a:r>
            <a:r>
              <a:rPr lang="ru" sz="1200">
                <a:solidFill>
                  <a:srgbClr val="C0C0C0"/>
                </a:solidFill>
              </a:rPr>
              <a:t> </a:t>
            </a:r>
            <a:r>
              <a:rPr lang="ru" sz="1200">
                <a:solidFill>
                  <a:srgbClr val="800000"/>
                </a:solidFill>
              </a:rPr>
              <a:t>parent</a:t>
            </a:r>
            <a:r>
              <a:rPr lang="ru" sz="1200">
                <a:solidFill>
                  <a:schemeClr val="dk1"/>
                </a:solidFill>
              </a:rPr>
              <a:t>:</a:t>
            </a:r>
            <a:r>
              <a:rPr lang="ru" sz="1200">
                <a:solidFill>
                  <a:srgbClr val="C0C0C0"/>
                </a:solidFill>
              </a:rPr>
              <a:t> </a:t>
            </a:r>
            <a:r>
              <a:rPr i="1" lang="ru" sz="1200">
                <a:solidFill>
                  <a:schemeClr val="dk1"/>
                </a:solidFill>
              </a:rPr>
              <a:t>redRect</a:t>
            </a:r>
            <a:r>
              <a:rPr lang="ru" sz="1200">
                <a:solidFill>
                  <a:schemeClr val="dk1"/>
                </a:solidFill>
              </a:rPr>
              <a:t>;</a:t>
            </a:r>
            <a:r>
              <a:rPr lang="ru" sz="1200">
                <a:solidFill>
                  <a:srgbClr val="C0C0C0"/>
                </a:solidFill>
              </a:rPr>
              <a:t> </a:t>
            </a:r>
            <a:r>
              <a:rPr lang="ru" sz="1200">
                <a:solidFill>
                  <a:srgbClr val="800000"/>
                </a:solidFill>
              </a:rPr>
              <a:t>x</a:t>
            </a:r>
            <a:r>
              <a:rPr lang="ru" sz="1200">
                <a:solidFill>
                  <a:schemeClr val="dk1"/>
                </a:solidFill>
              </a:rPr>
              <a:t>:</a:t>
            </a:r>
            <a:r>
              <a:rPr lang="ru" sz="1200">
                <a:solidFill>
                  <a:srgbClr val="C0C0C0"/>
                </a:solidFill>
              </a:rPr>
              <a:t> </a:t>
            </a:r>
            <a:r>
              <a:rPr lang="ru" sz="1200">
                <a:solidFill>
                  <a:schemeClr val="dk1"/>
                </a:solidFill>
              </a:rPr>
              <a:t>10;</a:t>
            </a:r>
            <a:r>
              <a:rPr lang="ru" sz="1200">
                <a:solidFill>
                  <a:srgbClr val="C0C0C0"/>
                </a:solidFill>
              </a:rPr>
              <a:t> </a:t>
            </a:r>
            <a:r>
              <a:rPr lang="ru" sz="1200">
                <a:solidFill>
                  <a:srgbClr val="800000"/>
                </a:solidFill>
              </a:rPr>
              <a:t>y</a:t>
            </a:r>
            <a:r>
              <a:rPr lang="ru" sz="1200">
                <a:solidFill>
                  <a:schemeClr val="dk1"/>
                </a:solidFill>
              </a:rPr>
              <a:t>:</a:t>
            </a:r>
            <a:r>
              <a:rPr lang="ru" sz="1200">
                <a:solidFill>
                  <a:srgbClr val="C0C0C0"/>
                </a:solidFill>
              </a:rPr>
              <a:t> </a:t>
            </a:r>
            <a:r>
              <a:rPr lang="ru" sz="1200">
                <a:solidFill>
                  <a:schemeClr val="dk1"/>
                </a:solidFill>
              </a:rPr>
              <a:t>10</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t/>
            </a:r>
            <a:endParaRPr sz="1200">
              <a:solidFill>
                <a:schemeClr val="dk1"/>
              </a:solidFill>
            </a:endParaRP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80"/>
                </a:solidFill>
              </a:rPr>
              <a:t>MouseArea</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800000"/>
                </a:solidFill>
              </a:rPr>
              <a:t>anchors.fill</a:t>
            </a:r>
            <a:r>
              <a:rPr lang="ru" sz="1200">
                <a:solidFill>
                  <a:schemeClr val="dk1"/>
                </a:solidFill>
              </a:rPr>
              <a:t>:</a:t>
            </a:r>
            <a:r>
              <a:rPr lang="ru" sz="1200">
                <a:solidFill>
                  <a:srgbClr val="C0C0C0"/>
                </a:solidFill>
              </a:rPr>
              <a:t> </a:t>
            </a:r>
            <a:r>
              <a:rPr i="1" lang="ru" sz="1200">
                <a:solidFill>
                  <a:schemeClr val="dk1"/>
                </a:solidFill>
              </a:rPr>
              <a:t>parent</a:t>
            </a:r>
            <a:r>
              <a:rPr lang="ru" sz="1200">
                <a:solidFill>
                  <a:schemeClr val="dk1"/>
                </a:solidFill>
              </a:rPr>
              <a:t>;</a:t>
            </a:r>
            <a:r>
              <a:rPr lang="ru" sz="1200">
                <a:solidFill>
                  <a:srgbClr val="C0C0C0"/>
                </a:solidFill>
              </a:rPr>
              <a:t> </a:t>
            </a:r>
            <a:r>
              <a:rPr lang="ru" sz="1200">
                <a:solidFill>
                  <a:srgbClr val="800000"/>
                </a:solidFill>
              </a:rPr>
              <a:t>onClicked</a:t>
            </a:r>
            <a:r>
              <a:rPr lang="ru" sz="1200">
                <a:solidFill>
                  <a:schemeClr val="dk1"/>
                </a:solidFill>
              </a:rPr>
              <a:t>:</a:t>
            </a:r>
            <a:r>
              <a:rPr lang="ru" sz="1200">
                <a:solidFill>
                  <a:srgbClr val="C0C0C0"/>
                </a:solidFill>
              </a:rPr>
              <a:t> </a:t>
            </a:r>
            <a:r>
              <a:rPr i="1" lang="ru" sz="1200">
                <a:solidFill>
                  <a:schemeClr val="dk1"/>
                </a:solidFill>
              </a:rPr>
              <a:t>blueRect</a:t>
            </a:r>
            <a:r>
              <a:rPr lang="ru" sz="1200">
                <a:solidFill>
                  <a:schemeClr val="dk1"/>
                </a:solidFill>
              </a:rPr>
              <a:t>.state</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008000"/>
                </a:solidFill>
              </a:rPr>
              <a:t>"parentChanged"</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chemeClr val="dk1"/>
                </a:solidFill>
              </a:rPr>
              <a:t>}</a:t>
            </a:r>
          </a:p>
          <a:p>
            <a:pPr lvl="0" rtl="0">
              <a:spcBef>
                <a:spcPts val="0"/>
              </a:spcBef>
              <a:spcAft>
                <a:spcPts val="0"/>
              </a:spcAft>
              <a:buClr>
                <a:schemeClr val="dk1"/>
              </a:buClr>
              <a:buSzPct val="100000"/>
              <a:buFont typeface="Arial"/>
              <a:buNone/>
            </a:pPr>
            <a:r>
              <a:t/>
            </a:r>
            <a:endParaRPr sz="1100">
              <a:solidFill>
                <a:schemeClr val="dk1"/>
              </a:solidFill>
            </a:endParaRPr>
          </a:p>
          <a:p>
            <a:pPr lvl="0">
              <a:spcBef>
                <a:spcPts val="0"/>
              </a:spcBef>
              <a:buNone/>
            </a:pPr>
            <a:r>
              <a:t/>
            </a:r>
            <a:endParaRPr/>
          </a:p>
        </p:txBody>
      </p:sp>
      <p:sp>
        <p:nvSpPr>
          <p:cNvPr id="154" name="Shape 15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pic>
        <p:nvPicPr>
          <p:cNvPr id="155" name="Shape 155"/>
          <p:cNvPicPr preferRelativeResize="0"/>
          <p:nvPr/>
        </p:nvPicPr>
        <p:blipFill>
          <a:blip r:embed="rId3">
            <a:alphaModFix/>
          </a:blip>
          <a:stretch>
            <a:fillRect/>
          </a:stretch>
        </p:blipFill>
        <p:spPr>
          <a:xfrm>
            <a:off x="4549575" y="1901800"/>
            <a:ext cx="3810000" cy="952500"/>
          </a:xfrm>
          <a:prstGeom prst="rect">
            <a:avLst/>
          </a:prstGeom>
          <a:noFill/>
          <a:ln>
            <a:noFill/>
          </a:ln>
        </p:spPr>
      </p:pic>
      <p:sp>
        <p:nvSpPr>
          <p:cNvPr id="156" name="Shape 156"/>
          <p:cNvSpPr/>
          <p:nvPr/>
        </p:nvSpPr>
        <p:spPr>
          <a:xfrm>
            <a:off x="6061800" y="2123200"/>
            <a:ext cx="1019100" cy="509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ParentChange. Свойства</a:t>
            </a:r>
          </a:p>
        </p:txBody>
      </p:sp>
      <p:sp>
        <p:nvSpPr>
          <p:cNvPr id="162" name="Shape 16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342900" lvl="0" marL="457200" rtl="0">
              <a:lnSpc>
                <a:spcPct val="114285"/>
              </a:lnSpc>
              <a:spcBef>
                <a:spcPts val="0"/>
              </a:spcBef>
              <a:spcAft>
                <a:spcPts val="800"/>
              </a:spcAft>
              <a:buClr>
                <a:schemeClr val="dk2"/>
              </a:buClr>
              <a:buSzPct val="100000"/>
            </a:pPr>
            <a:r>
              <a:rPr b="1" lang="ru"/>
              <a:t>height</a:t>
            </a:r>
            <a:r>
              <a:rPr lang="ru"/>
              <a:t> : real – новое значение высоты</a:t>
            </a:r>
          </a:p>
          <a:p>
            <a:pPr indent="-342900" lvl="0" marL="457200" rtl="0">
              <a:lnSpc>
                <a:spcPct val="114285"/>
              </a:lnSpc>
              <a:spcBef>
                <a:spcPts val="0"/>
              </a:spcBef>
              <a:spcAft>
                <a:spcPts val="800"/>
              </a:spcAft>
              <a:buClr>
                <a:schemeClr val="dk2"/>
              </a:buClr>
              <a:buSzPct val="100000"/>
            </a:pPr>
            <a:r>
              <a:rPr b="1" lang="ru"/>
              <a:t>parent</a:t>
            </a:r>
            <a:r>
              <a:rPr lang="ru"/>
              <a:t> : Item – новый родитель</a:t>
            </a:r>
          </a:p>
          <a:p>
            <a:pPr indent="-342900" lvl="0" marL="457200" rtl="0">
              <a:lnSpc>
                <a:spcPct val="114285"/>
              </a:lnSpc>
              <a:spcBef>
                <a:spcPts val="0"/>
              </a:spcBef>
              <a:spcAft>
                <a:spcPts val="800"/>
              </a:spcAft>
              <a:buClr>
                <a:schemeClr val="dk2"/>
              </a:buClr>
              <a:buSzPct val="100000"/>
            </a:pPr>
            <a:r>
              <a:rPr b="1" lang="ru"/>
              <a:t>rotation</a:t>
            </a:r>
            <a:r>
              <a:rPr lang="ru"/>
              <a:t> : real – новое значение угла поворота</a:t>
            </a:r>
          </a:p>
          <a:p>
            <a:pPr indent="-342900" lvl="0" marL="457200" rtl="0">
              <a:lnSpc>
                <a:spcPct val="114285"/>
              </a:lnSpc>
              <a:spcBef>
                <a:spcPts val="0"/>
              </a:spcBef>
              <a:spcAft>
                <a:spcPts val="800"/>
              </a:spcAft>
              <a:buClr>
                <a:schemeClr val="dk2"/>
              </a:buClr>
              <a:buSzPct val="100000"/>
            </a:pPr>
            <a:r>
              <a:rPr b="1" lang="ru"/>
              <a:t>scale</a:t>
            </a:r>
            <a:r>
              <a:rPr lang="ru"/>
              <a:t> : real – новый масштаб</a:t>
            </a:r>
          </a:p>
          <a:p>
            <a:pPr indent="-342900" lvl="0" marL="457200" rtl="0">
              <a:lnSpc>
                <a:spcPct val="114285"/>
              </a:lnSpc>
              <a:spcBef>
                <a:spcPts val="0"/>
              </a:spcBef>
              <a:spcAft>
                <a:spcPts val="800"/>
              </a:spcAft>
              <a:buClr>
                <a:schemeClr val="dk2"/>
              </a:buClr>
              <a:buSzPct val="100000"/>
            </a:pPr>
            <a:r>
              <a:rPr b="1" lang="ru"/>
              <a:t>target</a:t>
            </a:r>
            <a:r>
              <a:rPr lang="ru"/>
              <a:t> : Item – элемент, родитель которого меняется</a:t>
            </a:r>
          </a:p>
          <a:p>
            <a:pPr indent="-342900" lvl="0" marL="457200" rtl="0">
              <a:lnSpc>
                <a:spcPct val="114285"/>
              </a:lnSpc>
              <a:spcBef>
                <a:spcPts val="0"/>
              </a:spcBef>
              <a:spcAft>
                <a:spcPts val="800"/>
              </a:spcAft>
              <a:buClr>
                <a:schemeClr val="dk2"/>
              </a:buClr>
              <a:buSzPct val="100000"/>
            </a:pPr>
            <a:r>
              <a:rPr b="1" lang="ru"/>
              <a:t>width</a:t>
            </a:r>
            <a:r>
              <a:rPr lang="ru"/>
              <a:t> : real – новое значение ширины</a:t>
            </a:r>
          </a:p>
          <a:p>
            <a:pPr indent="-342900" lvl="0" marL="457200" rtl="0">
              <a:lnSpc>
                <a:spcPct val="114285"/>
              </a:lnSpc>
              <a:spcBef>
                <a:spcPts val="0"/>
              </a:spcBef>
              <a:spcAft>
                <a:spcPts val="800"/>
              </a:spcAft>
              <a:buClr>
                <a:schemeClr val="dk2"/>
              </a:buClr>
              <a:buSzPct val="100000"/>
            </a:pPr>
            <a:r>
              <a:rPr b="1" lang="ru"/>
              <a:t>x</a:t>
            </a:r>
            <a:r>
              <a:rPr lang="ru"/>
              <a:t> : real – новое значение горизонтальной координаты</a:t>
            </a:r>
          </a:p>
          <a:p>
            <a:pPr indent="-342900" lvl="0" marL="457200" rtl="0">
              <a:lnSpc>
                <a:spcPct val="114285"/>
              </a:lnSpc>
              <a:spcBef>
                <a:spcPts val="0"/>
              </a:spcBef>
              <a:spcAft>
                <a:spcPts val="800"/>
              </a:spcAft>
              <a:buClr>
                <a:schemeClr val="dk2"/>
              </a:buClr>
              <a:buSzPct val="100000"/>
            </a:pPr>
            <a:r>
              <a:rPr b="1" lang="ru"/>
              <a:t>y</a:t>
            </a:r>
            <a:r>
              <a:rPr lang="ru"/>
              <a:t> : real – новое значение вертикальной координаты</a:t>
            </a:r>
          </a:p>
          <a:p>
            <a:pPr lvl="0">
              <a:spcBef>
                <a:spcPts val="0"/>
              </a:spcBef>
              <a:buNone/>
            </a:pPr>
            <a:r>
              <a:t/>
            </a:r>
            <a:endParaRPr/>
          </a:p>
        </p:txBody>
      </p:sp>
      <p:sp>
        <p:nvSpPr>
          <p:cNvPr id="163" name="Shape 16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ru"/>
              <a:t>StateChangeScript</a:t>
            </a:r>
          </a:p>
        </p:txBody>
      </p:sp>
      <p:sp>
        <p:nvSpPr>
          <p:cNvPr id="169" name="Shape 169"/>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None/>
            </a:pPr>
            <a:r>
              <a:rPr lang="ru" sz="1600">
                <a:solidFill>
                  <a:srgbClr val="800080"/>
                </a:solidFill>
              </a:rPr>
              <a:t>State</a:t>
            </a:r>
            <a:r>
              <a:rPr lang="ru" sz="1600">
                <a:solidFill>
                  <a:srgbClr val="C0C0C0"/>
                </a:solidFill>
              </a:rPr>
              <a:t> </a:t>
            </a:r>
            <a:r>
              <a:rPr lang="ru" sz="1600">
                <a:solidFill>
                  <a:schemeClr val="dk1"/>
                </a:solidFill>
              </a:rPr>
              <a:t>{</a:t>
            </a:r>
          </a:p>
          <a:p>
            <a:pPr indent="0" lvl="0" marL="0" rtl="0">
              <a:spcBef>
                <a:spcPts val="0"/>
              </a:spcBef>
              <a:spcAft>
                <a:spcPts val="0"/>
              </a:spcAft>
              <a:buNone/>
            </a:pPr>
            <a:r>
              <a:rPr lang="ru" sz="1600">
                <a:solidFill>
                  <a:srgbClr val="800000"/>
                </a:solidFill>
              </a:rPr>
              <a:t>    name</a:t>
            </a:r>
            <a:r>
              <a:rPr lang="ru" sz="1600">
                <a:solidFill>
                  <a:schemeClr val="dk1"/>
                </a:solidFill>
              </a:rPr>
              <a:t>:</a:t>
            </a:r>
            <a:r>
              <a:rPr lang="ru" sz="1600">
                <a:solidFill>
                  <a:srgbClr val="C0C0C0"/>
                </a:solidFill>
              </a:rPr>
              <a:t> </a:t>
            </a:r>
            <a:r>
              <a:rPr lang="ru" sz="1600">
                <a:solidFill>
                  <a:srgbClr val="008000"/>
                </a:solidFill>
              </a:rPr>
              <a:t>"DIFFERENT"</a:t>
            </a:r>
          </a:p>
          <a:p>
            <a:pPr indent="0" lvl="0" marL="0" rtl="0">
              <a:spcBef>
                <a:spcPts val="0"/>
              </a:spcBef>
              <a:spcAft>
                <a:spcPts val="0"/>
              </a:spcAft>
              <a:buNone/>
            </a:pPr>
            <a:r>
              <a:rPr lang="ru" sz="1600">
                <a:solidFill>
                  <a:srgbClr val="800080"/>
                </a:solidFill>
              </a:rPr>
              <a:t>    PropertyChanges</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800000"/>
                </a:solidFill>
              </a:rPr>
              <a:t>target</a:t>
            </a:r>
            <a:r>
              <a:rPr lang="ru" sz="1600">
                <a:solidFill>
                  <a:schemeClr val="dk1"/>
                </a:solidFill>
              </a:rPr>
              <a:t>:</a:t>
            </a:r>
            <a:r>
              <a:rPr lang="ru" sz="1600">
                <a:solidFill>
                  <a:srgbClr val="C0C0C0"/>
                </a:solidFill>
              </a:rPr>
              <a:t> </a:t>
            </a:r>
            <a:r>
              <a:rPr i="1" lang="ru" sz="1600">
                <a:solidFill>
                  <a:schemeClr val="dk1"/>
                </a:solidFill>
              </a:rPr>
              <a:t>stateIndicator</a:t>
            </a:r>
            <a:r>
              <a:rPr lang="ru" sz="1600">
                <a:solidFill>
                  <a:schemeClr val="dk1"/>
                </a:solidFill>
              </a:rPr>
              <a:t>;</a:t>
            </a:r>
            <a:r>
              <a:rPr lang="ru" sz="1600">
                <a:solidFill>
                  <a:srgbClr val="C0C0C0"/>
                </a:solidFill>
              </a:rPr>
              <a:t> </a:t>
            </a:r>
            <a:r>
              <a:rPr lang="ru" sz="1600">
                <a:solidFill>
                  <a:srgbClr val="800000"/>
                </a:solidFill>
              </a:rPr>
              <a:t>text</a:t>
            </a:r>
            <a:r>
              <a:rPr lang="ru" sz="1600">
                <a:solidFill>
                  <a:schemeClr val="dk1"/>
                </a:solidFill>
              </a:rPr>
              <a:t>:</a:t>
            </a:r>
            <a:r>
              <a:rPr lang="ru" sz="1600">
                <a:solidFill>
                  <a:srgbClr val="C0C0C0"/>
                </a:solidFill>
              </a:rPr>
              <a:t> </a:t>
            </a:r>
            <a:r>
              <a:rPr lang="ru" sz="1600">
                <a:solidFill>
                  <a:srgbClr val="008000"/>
                </a:solidFill>
              </a:rPr>
              <a:t>"Что-то</a:t>
            </a:r>
            <a:r>
              <a:rPr lang="ru" sz="1600">
                <a:solidFill>
                  <a:srgbClr val="C0C0C0"/>
                </a:solidFill>
              </a:rPr>
              <a:t> </a:t>
            </a:r>
            <a:r>
              <a:rPr lang="ru" sz="1600">
                <a:solidFill>
                  <a:srgbClr val="008000"/>
                </a:solidFill>
              </a:rPr>
              <a:t>изменилось"</a:t>
            </a:r>
            <a:r>
              <a:rPr lang="ru" sz="1600">
                <a:solidFill>
                  <a:srgbClr val="C0C0C0"/>
                </a:solidFill>
              </a:rPr>
              <a:t> </a:t>
            </a:r>
            <a:r>
              <a:rPr lang="ru" sz="1600">
                <a:solidFill>
                  <a:schemeClr val="dk1"/>
                </a:solidFill>
              </a:rPr>
              <a:t>}</a:t>
            </a:r>
          </a:p>
          <a:p>
            <a:pPr indent="0" lvl="0" marL="0" rtl="0">
              <a:spcBef>
                <a:spcPts val="0"/>
              </a:spcBef>
              <a:spcAft>
                <a:spcPts val="0"/>
              </a:spcAft>
              <a:buNone/>
            </a:pPr>
            <a:r>
              <a:rPr lang="ru" sz="1600">
                <a:solidFill>
                  <a:srgbClr val="800080"/>
                </a:solidFill>
              </a:rPr>
              <a:t>    StateChangeScript</a:t>
            </a:r>
            <a:r>
              <a:rPr lang="ru" sz="1600">
                <a:solidFill>
                  <a:srgbClr val="C0C0C0"/>
                </a:solidFill>
              </a:rPr>
              <a:t> </a:t>
            </a:r>
            <a:r>
              <a:rPr lang="ru" sz="1600">
                <a:solidFill>
                  <a:schemeClr val="dk1"/>
                </a:solidFill>
              </a:rPr>
              <a:t>{</a:t>
            </a:r>
          </a:p>
          <a:p>
            <a:pPr indent="0" lvl="0" marL="0" rtl="0">
              <a:spcBef>
                <a:spcPts val="0"/>
              </a:spcBef>
              <a:spcAft>
                <a:spcPts val="0"/>
              </a:spcAft>
              <a:buNone/>
            </a:pPr>
            <a:r>
              <a:rPr lang="ru" sz="1600">
                <a:solidFill>
                  <a:srgbClr val="800000"/>
                </a:solidFill>
              </a:rPr>
              <a:t>        name</a:t>
            </a:r>
            <a:r>
              <a:rPr lang="ru" sz="1600">
                <a:solidFill>
                  <a:schemeClr val="dk1"/>
                </a:solidFill>
              </a:rPr>
              <a:t>:</a:t>
            </a:r>
            <a:r>
              <a:rPr lang="ru" sz="1600">
                <a:solidFill>
                  <a:srgbClr val="C0C0C0"/>
                </a:solidFill>
              </a:rPr>
              <a:t> </a:t>
            </a:r>
            <a:r>
              <a:rPr lang="ru" sz="1600">
                <a:solidFill>
                  <a:srgbClr val="008000"/>
                </a:solidFill>
              </a:rPr>
              <a:t>"warningScript"</a:t>
            </a:r>
          </a:p>
          <a:p>
            <a:pPr indent="0" lvl="0" marL="0" rtl="0">
              <a:spcBef>
                <a:spcPts val="0"/>
              </a:spcBef>
              <a:spcAft>
                <a:spcPts val="0"/>
              </a:spcAft>
              <a:buNone/>
            </a:pPr>
            <a:r>
              <a:rPr lang="ru" sz="1600">
                <a:solidFill>
                  <a:srgbClr val="800000"/>
                </a:solidFill>
              </a:rPr>
              <a:t>        script</a:t>
            </a:r>
            <a:r>
              <a:rPr lang="ru" sz="1600">
                <a:solidFill>
                  <a:schemeClr val="dk1"/>
                </a:solidFill>
              </a:rPr>
              <a:t>:</a:t>
            </a:r>
            <a:r>
              <a:rPr lang="ru" sz="1600">
                <a:solidFill>
                  <a:srgbClr val="C0C0C0"/>
                </a:solidFill>
              </a:rPr>
              <a:t> </a:t>
            </a:r>
            <a:r>
              <a:rPr lang="ru" sz="1600">
                <a:solidFill>
                  <a:schemeClr val="dk1"/>
                </a:solidFill>
              </a:rPr>
              <a:t>warnAboutChanges()</a:t>
            </a:r>
          </a:p>
          <a:p>
            <a:pPr indent="0" lvl="0" marL="0" rtl="0">
              <a:spcBef>
                <a:spcPts val="0"/>
              </a:spcBef>
              <a:spcAft>
                <a:spcPts val="0"/>
              </a:spcAft>
              <a:buNone/>
            </a:pPr>
            <a:r>
              <a:rPr lang="ru" sz="1600">
                <a:solidFill>
                  <a:schemeClr val="dk1"/>
                </a:solidFill>
              </a:rPr>
              <a:t>    }</a:t>
            </a:r>
          </a:p>
          <a:p>
            <a:pPr lvl="0" rtl="0">
              <a:spcBef>
                <a:spcPts val="0"/>
              </a:spcBef>
              <a:spcAft>
                <a:spcPts val="0"/>
              </a:spcAft>
              <a:buClr>
                <a:schemeClr val="dk1"/>
              </a:buClr>
              <a:buSzPct val="68750"/>
              <a:buFont typeface="Arial"/>
              <a:buNone/>
            </a:pPr>
            <a:r>
              <a:rPr lang="ru" sz="1600">
                <a:solidFill>
                  <a:schemeClr val="dk1"/>
                </a:solidFill>
              </a:rPr>
              <a:t>}</a:t>
            </a:r>
          </a:p>
          <a:p>
            <a:pPr lvl="0" rtl="0">
              <a:spcBef>
                <a:spcPts val="0"/>
              </a:spcBef>
              <a:buNone/>
            </a:pPr>
            <a:r>
              <a:t/>
            </a:r>
            <a:endParaRPr/>
          </a:p>
        </p:txBody>
      </p:sp>
      <p:sp>
        <p:nvSpPr>
          <p:cNvPr id="170" name="Shape 17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Переходы</a:t>
            </a:r>
          </a:p>
        </p:txBody>
      </p:sp>
      <p:sp>
        <p:nvSpPr>
          <p:cNvPr id="176" name="Shape 176"/>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None/>
            </a:pPr>
            <a:r>
              <a:t/>
            </a:r>
            <a:endParaRPr>
              <a:solidFill>
                <a:srgbClr val="800080"/>
              </a:solidFill>
            </a:endParaRPr>
          </a:p>
          <a:p>
            <a:pPr lvl="0" rtl="0">
              <a:spcBef>
                <a:spcPts val="0"/>
              </a:spcBef>
              <a:spcAft>
                <a:spcPts val="0"/>
              </a:spcAft>
              <a:buNone/>
            </a:pPr>
            <a:r>
              <a:t/>
            </a:r>
            <a:endParaRPr>
              <a:solidFill>
                <a:srgbClr val="800080"/>
              </a:solidFill>
            </a:endParaRPr>
          </a:p>
          <a:p>
            <a:pPr lvl="0" rtl="0">
              <a:spcBef>
                <a:spcPts val="0"/>
              </a:spcBef>
              <a:spcAft>
                <a:spcPts val="0"/>
              </a:spcAft>
              <a:buNone/>
            </a:pPr>
            <a:r>
              <a:t/>
            </a:r>
            <a:endParaRPr>
              <a:solidFill>
                <a:srgbClr val="800080"/>
              </a:solidFill>
            </a:endParaRPr>
          </a:p>
          <a:p>
            <a:pPr lvl="0" rtl="0">
              <a:spcBef>
                <a:spcPts val="0"/>
              </a:spcBef>
              <a:spcAft>
                <a:spcPts val="0"/>
              </a:spcAft>
              <a:buNone/>
            </a:pPr>
            <a:r>
              <a:t/>
            </a:r>
            <a:endParaRPr>
              <a:solidFill>
                <a:srgbClr val="800080"/>
              </a:solidFill>
            </a:endParaRPr>
          </a:p>
          <a:p>
            <a:pPr lvl="0" rtl="0">
              <a:spcBef>
                <a:spcPts val="0"/>
              </a:spcBef>
              <a:spcAft>
                <a:spcPts val="0"/>
              </a:spcAft>
              <a:buNone/>
            </a:pPr>
            <a:r>
              <a:rPr lang="ru">
                <a:solidFill>
                  <a:srgbClr val="800080"/>
                </a:solidFill>
              </a:rPr>
              <a:t>Transition</a:t>
            </a:r>
            <a:r>
              <a:rPr lang="ru">
                <a:solidFill>
                  <a:srgbClr val="C0C0C0"/>
                </a:solidFill>
              </a:rPr>
              <a:t> </a:t>
            </a:r>
            <a:r>
              <a:rPr lang="ru">
                <a:solidFill>
                  <a:schemeClr val="dk1"/>
                </a:solidFill>
              </a:rPr>
              <a:t>{</a:t>
            </a:r>
          </a:p>
          <a:p>
            <a:pPr indent="0" lvl="0" marL="0" rtl="0">
              <a:spcBef>
                <a:spcPts val="0"/>
              </a:spcBef>
              <a:spcAft>
                <a:spcPts val="0"/>
              </a:spcAft>
              <a:buNone/>
            </a:pPr>
            <a:r>
              <a:rPr lang="ru">
                <a:solidFill>
                  <a:srgbClr val="800080"/>
                </a:solidFill>
              </a:rPr>
              <a:t>    NumberAnimation</a:t>
            </a:r>
            <a:r>
              <a:rPr lang="ru">
                <a:solidFill>
                  <a:srgbClr val="C0C0C0"/>
                </a:solidFill>
              </a:rPr>
              <a:t> </a:t>
            </a:r>
            <a:r>
              <a:rPr lang="ru">
                <a:solidFill>
                  <a:schemeClr val="dk1"/>
                </a:solidFill>
              </a:rPr>
              <a:t>{</a:t>
            </a:r>
          </a:p>
          <a:p>
            <a:pPr indent="0" lvl="0" marL="0" rtl="0">
              <a:spcBef>
                <a:spcPts val="0"/>
              </a:spcBef>
              <a:spcAft>
                <a:spcPts val="0"/>
              </a:spcAft>
              <a:buNone/>
            </a:pPr>
            <a:r>
              <a:rPr lang="ru">
                <a:solidFill>
                  <a:srgbClr val="800000"/>
                </a:solidFill>
              </a:rPr>
              <a:t>        properties</a:t>
            </a:r>
            <a:r>
              <a:rPr lang="ru">
                <a:solidFill>
                  <a:schemeClr val="dk1"/>
                </a:solidFill>
              </a:rPr>
              <a:t>:</a:t>
            </a:r>
            <a:r>
              <a:rPr lang="ru">
                <a:solidFill>
                  <a:srgbClr val="C0C0C0"/>
                </a:solidFill>
              </a:rPr>
              <a:t> </a:t>
            </a:r>
            <a:r>
              <a:rPr lang="ru">
                <a:solidFill>
                  <a:srgbClr val="008000"/>
                </a:solidFill>
              </a:rPr>
              <a:t>"x,y"</a:t>
            </a:r>
          </a:p>
          <a:p>
            <a:pPr indent="0" lvl="0" marL="0" rtl="0">
              <a:spcBef>
                <a:spcPts val="0"/>
              </a:spcBef>
              <a:spcAft>
                <a:spcPts val="0"/>
              </a:spcAft>
              <a:buNone/>
            </a:pPr>
            <a:r>
              <a:rPr lang="ru">
                <a:solidFill>
                  <a:srgbClr val="800000"/>
                </a:solidFill>
              </a:rPr>
              <a:t>        duration</a:t>
            </a:r>
            <a:r>
              <a:rPr lang="ru">
                <a:solidFill>
                  <a:schemeClr val="dk1"/>
                </a:solidFill>
              </a:rPr>
              <a:t>:</a:t>
            </a:r>
            <a:r>
              <a:rPr lang="ru">
                <a:solidFill>
                  <a:srgbClr val="C0C0C0"/>
                </a:solidFill>
              </a:rPr>
              <a:t> </a:t>
            </a:r>
            <a:r>
              <a:rPr lang="ru">
                <a:solidFill>
                  <a:schemeClr val="dk1"/>
                </a:solidFill>
              </a:rPr>
              <a:t>500</a:t>
            </a:r>
          </a:p>
          <a:p>
            <a:pPr indent="0" lvl="0" marL="0" rtl="0">
              <a:spcBef>
                <a:spcPts val="0"/>
              </a:spcBef>
              <a:spcAft>
                <a:spcPts val="0"/>
              </a:spcAft>
              <a:buNone/>
            </a:pPr>
            <a:r>
              <a:rPr lang="ru">
                <a:solidFill>
                  <a:schemeClr val="dk1"/>
                </a:solidFill>
              </a:rPr>
              <a:t>    }</a:t>
            </a:r>
          </a:p>
          <a:p>
            <a:pPr lvl="0" rtl="0">
              <a:spcBef>
                <a:spcPts val="0"/>
              </a:spcBef>
              <a:spcAft>
                <a:spcPts val="0"/>
              </a:spcAft>
              <a:buClr>
                <a:schemeClr val="dk1"/>
              </a:buClr>
              <a:buSzPct val="61111"/>
              <a:buFont typeface="Arial"/>
              <a:buNone/>
            </a:pPr>
            <a:r>
              <a:rPr lang="ru">
                <a:solidFill>
                  <a:schemeClr val="dk1"/>
                </a:solidFill>
              </a:rPr>
              <a:t>}</a:t>
            </a:r>
          </a:p>
          <a:p>
            <a:pPr lvl="0">
              <a:spcBef>
                <a:spcPts val="0"/>
              </a:spcBef>
              <a:buNone/>
            </a:pPr>
            <a:r>
              <a:t/>
            </a:r>
            <a:endParaRPr/>
          </a:p>
        </p:txBody>
      </p:sp>
      <p:sp>
        <p:nvSpPr>
          <p:cNvPr id="177" name="Shape 17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
        <p:nvSpPr>
          <p:cNvPr id="178" name="Shape 178"/>
          <p:cNvSpPr/>
          <p:nvPr/>
        </p:nvSpPr>
        <p:spPr>
          <a:xfrm>
            <a:off x="3219350" y="3392000"/>
            <a:ext cx="1184100" cy="592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79" name="Shape 179"/>
          <p:cNvPicPr preferRelativeResize="0"/>
          <p:nvPr/>
        </p:nvPicPr>
        <p:blipFill>
          <a:blip r:embed="rId3">
            <a:alphaModFix/>
          </a:blip>
          <a:stretch>
            <a:fillRect/>
          </a:stretch>
        </p:blipFill>
        <p:spPr>
          <a:xfrm>
            <a:off x="4637800" y="1549543"/>
            <a:ext cx="4187999" cy="42771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Transition</a:t>
            </a:r>
          </a:p>
        </p:txBody>
      </p:sp>
      <p:sp>
        <p:nvSpPr>
          <p:cNvPr id="185" name="Shape 185"/>
          <p:cNvSpPr txBox="1"/>
          <p:nvPr>
            <p:ph idx="1" type="body"/>
          </p:nvPr>
        </p:nvSpPr>
        <p:spPr>
          <a:xfrm>
            <a:off x="311700" y="1509658"/>
            <a:ext cx="8520600" cy="4555200"/>
          </a:xfrm>
          <a:prstGeom prst="rect">
            <a:avLst/>
          </a:prstGeom>
        </p:spPr>
        <p:txBody>
          <a:bodyPr anchorCtr="0" anchor="t" bIns="91425" lIns="91425" rIns="91425" tIns="91425">
            <a:noAutofit/>
          </a:bodyPr>
          <a:lstStyle/>
          <a:p>
            <a:pPr lvl="0" rtl="0">
              <a:spcBef>
                <a:spcPts val="0"/>
              </a:spcBef>
              <a:spcAft>
                <a:spcPts val="0"/>
              </a:spcAft>
              <a:buClr>
                <a:schemeClr val="dk1"/>
              </a:buClr>
              <a:buSzPct val="68750"/>
              <a:buFont typeface="Arial"/>
              <a:buNone/>
            </a:pPr>
            <a:r>
              <a:rPr lang="ru" sz="1600">
                <a:solidFill>
                  <a:srgbClr val="800000"/>
                </a:solidFill>
              </a:rPr>
              <a:t>transitions</a:t>
            </a:r>
            <a:r>
              <a:rPr lang="ru" sz="1600">
                <a:solidFill>
                  <a:schemeClr val="dk1"/>
                </a:solidFill>
              </a:rPr>
              <a:t>:</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80"/>
                </a:solidFill>
              </a:rPr>
              <a:t>Transition</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80"/>
                </a:solidFill>
              </a:rPr>
              <a:t>SequentialAnimation</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80"/>
                </a:solidFill>
              </a:rPr>
              <a:t>PropertyAnimation</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800000"/>
                </a:solidFill>
              </a:rPr>
              <a:t>property</a:t>
            </a:r>
            <a:r>
              <a:rPr lang="ru" sz="1600">
                <a:solidFill>
                  <a:schemeClr val="dk1"/>
                </a:solidFill>
              </a:rPr>
              <a:t>:</a:t>
            </a:r>
            <a:r>
              <a:rPr lang="ru" sz="1600">
                <a:solidFill>
                  <a:srgbClr val="C0C0C0"/>
                </a:solidFill>
              </a:rPr>
              <a:t> </a:t>
            </a:r>
            <a:r>
              <a:rPr lang="ru" sz="1600">
                <a:solidFill>
                  <a:srgbClr val="008000"/>
                </a:solidFill>
              </a:rPr>
              <a:t>"x"</a:t>
            </a:r>
            <a:r>
              <a:rPr lang="ru" sz="1600">
                <a:solidFill>
                  <a:schemeClr val="dk1"/>
                </a:solidFill>
              </a:rPr>
              <a:t>;</a:t>
            </a:r>
            <a:r>
              <a:rPr lang="ru" sz="1600">
                <a:solidFill>
                  <a:srgbClr val="C0C0C0"/>
                </a:solidFill>
              </a:rPr>
              <a:t> </a:t>
            </a:r>
            <a:r>
              <a:rPr lang="ru" sz="1600">
                <a:solidFill>
                  <a:srgbClr val="800000"/>
                </a:solidFill>
              </a:rPr>
              <a:t>duration</a:t>
            </a:r>
            <a:r>
              <a:rPr lang="ru" sz="1600">
                <a:solidFill>
                  <a:schemeClr val="dk1"/>
                </a:solidFill>
              </a:rPr>
              <a:t>:</a:t>
            </a:r>
            <a:r>
              <a:rPr lang="ru" sz="1600">
                <a:solidFill>
                  <a:srgbClr val="C0C0C0"/>
                </a:solidFill>
              </a:rPr>
              <a:t> </a:t>
            </a:r>
            <a:r>
              <a:rPr lang="ru" sz="1600">
                <a:solidFill>
                  <a:schemeClr val="dk1"/>
                </a:solidFill>
              </a:rPr>
              <a:t>1000</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80"/>
                </a:solidFill>
              </a:rPr>
              <a:t>ScriptAction</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800000"/>
                </a:solidFill>
              </a:rPr>
              <a:t>scriptName</a:t>
            </a:r>
            <a:r>
              <a:rPr lang="ru" sz="1600">
                <a:solidFill>
                  <a:schemeClr val="dk1"/>
                </a:solidFill>
              </a:rPr>
              <a:t>:</a:t>
            </a:r>
            <a:r>
              <a:rPr lang="ru" sz="1600">
                <a:solidFill>
                  <a:srgbClr val="C0C0C0"/>
                </a:solidFill>
              </a:rPr>
              <a:t> </a:t>
            </a:r>
            <a:r>
              <a:rPr lang="ru" sz="1600">
                <a:solidFill>
                  <a:srgbClr val="008000"/>
                </a:solidFill>
              </a:rPr>
              <a:t>"warningScript"</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80"/>
                </a:solidFill>
              </a:rPr>
              <a:t>ColorAnimation</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800000"/>
                </a:solidFill>
              </a:rPr>
              <a:t>duration</a:t>
            </a:r>
            <a:r>
              <a:rPr lang="ru" sz="1600">
                <a:solidFill>
                  <a:schemeClr val="dk1"/>
                </a:solidFill>
              </a:rPr>
              <a:t>:</a:t>
            </a:r>
            <a:r>
              <a:rPr lang="ru" sz="1600">
                <a:solidFill>
                  <a:srgbClr val="C0C0C0"/>
                </a:solidFill>
              </a:rPr>
              <a:t> </a:t>
            </a:r>
            <a:r>
              <a:rPr lang="ru" sz="1600">
                <a:solidFill>
                  <a:schemeClr val="dk1"/>
                </a:solidFill>
              </a:rPr>
              <a:t>1000</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80"/>
                </a:solidFill>
              </a:rPr>
              <a:t>Transition</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00"/>
                </a:solidFill>
              </a:rPr>
              <a:t>from</a:t>
            </a:r>
            <a:r>
              <a:rPr lang="ru" sz="1600">
                <a:solidFill>
                  <a:schemeClr val="dk1"/>
                </a:solidFill>
              </a:rPr>
              <a:t>:</a:t>
            </a:r>
            <a:r>
              <a:rPr lang="ru" sz="1600">
                <a:solidFill>
                  <a:srgbClr val="C0C0C0"/>
                </a:solidFill>
              </a:rPr>
              <a:t> </a:t>
            </a:r>
            <a:r>
              <a:rPr lang="ru" sz="1600">
                <a:solidFill>
                  <a:srgbClr val="008000"/>
                </a:solidFill>
              </a:rPr>
              <a:t>"go"</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00"/>
                </a:solidFill>
              </a:rPr>
              <a:t>to</a:t>
            </a:r>
            <a:r>
              <a:rPr lang="ru" sz="1600">
                <a:solidFill>
                  <a:schemeClr val="dk1"/>
                </a:solidFill>
              </a:rPr>
              <a:t>:</a:t>
            </a:r>
            <a:r>
              <a:rPr lang="ru" sz="1600">
                <a:solidFill>
                  <a:srgbClr val="C0C0C0"/>
                </a:solidFill>
              </a:rPr>
              <a:t> </a:t>
            </a:r>
            <a:r>
              <a:rPr lang="ru" sz="1600">
                <a:solidFill>
                  <a:srgbClr val="008000"/>
                </a:solidFill>
              </a:rPr>
              <a:t>"stop"</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80"/>
                </a:solidFill>
              </a:rPr>
              <a:t>PropertyAnimation</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800000"/>
                </a:solidFill>
              </a:rPr>
              <a:t>target</a:t>
            </a:r>
            <a:r>
              <a:rPr lang="ru" sz="1600">
                <a:solidFill>
                  <a:schemeClr val="dk1"/>
                </a:solidFill>
              </a:rPr>
              <a:t>:</a:t>
            </a:r>
            <a:r>
              <a:rPr lang="ru" sz="1600">
                <a:solidFill>
                  <a:srgbClr val="C0C0C0"/>
                </a:solidFill>
              </a:rPr>
              <a:t> </a:t>
            </a:r>
            <a:r>
              <a:rPr lang="ru" sz="1600">
                <a:solidFill>
                  <a:schemeClr val="dk1"/>
                </a:solidFill>
              </a:rPr>
              <a:t>goLight;</a:t>
            </a:r>
            <a:r>
              <a:rPr lang="ru" sz="1600">
                <a:solidFill>
                  <a:srgbClr val="C0C0C0"/>
                </a:solidFill>
              </a:rPr>
              <a:t> </a:t>
            </a:r>
            <a:r>
              <a:rPr lang="ru" sz="1600">
                <a:solidFill>
                  <a:srgbClr val="800000"/>
                </a:solidFill>
              </a:rPr>
              <a:t>properties</a:t>
            </a:r>
            <a:r>
              <a:rPr lang="ru" sz="1600">
                <a:solidFill>
                  <a:schemeClr val="dk1"/>
                </a:solidFill>
              </a:rPr>
              <a:t>:</a:t>
            </a:r>
            <a:r>
              <a:rPr lang="ru" sz="1600">
                <a:solidFill>
                  <a:srgbClr val="C0C0C0"/>
                </a:solidFill>
              </a:rPr>
              <a:t> </a:t>
            </a:r>
            <a:r>
              <a:rPr lang="ru" sz="1600">
                <a:solidFill>
                  <a:srgbClr val="008000"/>
                </a:solidFill>
              </a:rPr>
              <a:t>"color"</a:t>
            </a:r>
            <a:r>
              <a:rPr lang="ru" sz="1600">
                <a:solidFill>
                  <a:schemeClr val="dk1"/>
                </a:solidFill>
              </a:rPr>
              <a:t>;</a:t>
            </a:r>
            <a:r>
              <a:rPr lang="ru" sz="1600">
                <a:solidFill>
                  <a:srgbClr val="C0C0C0"/>
                </a:solidFill>
              </a:rPr>
              <a:t> </a:t>
            </a:r>
            <a:r>
              <a:rPr lang="ru" sz="1600">
                <a:solidFill>
                  <a:srgbClr val="800000"/>
                </a:solidFill>
              </a:rPr>
              <a:t>duration</a:t>
            </a:r>
            <a:r>
              <a:rPr lang="ru" sz="1600">
                <a:solidFill>
                  <a:schemeClr val="dk1"/>
                </a:solidFill>
              </a:rPr>
              <a:t>:</a:t>
            </a:r>
            <a:r>
              <a:rPr lang="ru" sz="1600">
                <a:solidFill>
                  <a:srgbClr val="C0C0C0"/>
                </a:solidFill>
              </a:rPr>
              <a:t> </a:t>
            </a:r>
            <a:r>
              <a:rPr lang="ru" sz="1600">
                <a:solidFill>
                  <a:schemeClr val="dk1"/>
                </a:solidFill>
              </a:rPr>
              <a:t>1000</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80"/>
                </a:solidFill>
              </a:rPr>
              <a:t>NumberAnimation</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800000"/>
                </a:solidFill>
              </a:rPr>
              <a:t>properties</a:t>
            </a:r>
            <a:r>
              <a:rPr lang="ru" sz="1600">
                <a:solidFill>
                  <a:schemeClr val="dk1"/>
                </a:solidFill>
              </a:rPr>
              <a:t>:</a:t>
            </a:r>
            <a:r>
              <a:rPr lang="ru" sz="1600">
                <a:solidFill>
                  <a:srgbClr val="C0C0C0"/>
                </a:solidFill>
              </a:rPr>
              <a:t> </a:t>
            </a:r>
            <a:r>
              <a:rPr lang="ru" sz="1600">
                <a:solidFill>
                  <a:srgbClr val="008000"/>
                </a:solidFill>
              </a:rPr>
              <a:t>"x"</a:t>
            </a:r>
            <a:r>
              <a:rPr lang="ru" sz="1600">
                <a:solidFill>
                  <a:schemeClr val="dk1"/>
                </a:solidFill>
              </a:rPr>
              <a:t>;</a:t>
            </a:r>
            <a:r>
              <a:rPr lang="ru" sz="1600">
                <a:solidFill>
                  <a:srgbClr val="C0C0C0"/>
                </a:solidFill>
              </a:rPr>
              <a:t> </a:t>
            </a:r>
            <a:r>
              <a:rPr lang="ru" sz="1600">
                <a:solidFill>
                  <a:srgbClr val="800000"/>
                </a:solidFill>
              </a:rPr>
              <a:t>from</a:t>
            </a:r>
            <a:r>
              <a:rPr lang="ru" sz="1600">
                <a:solidFill>
                  <a:schemeClr val="dk1"/>
                </a:solidFill>
              </a:rPr>
              <a:t>:</a:t>
            </a:r>
            <a:r>
              <a:rPr lang="ru" sz="1600">
                <a:solidFill>
                  <a:srgbClr val="C0C0C0"/>
                </a:solidFill>
              </a:rPr>
              <a:t> </a:t>
            </a:r>
            <a:r>
              <a:rPr lang="ru" sz="1600">
                <a:solidFill>
                  <a:schemeClr val="dk1"/>
                </a:solidFill>
              </a:rPr>
              <a:t>100;</a:t>
            </a:r>
            <a:r>
              <a:rPr lang="ru" sz="1600">
                <a:solidFill>
                  <a:srgbClr val="C0C0C0"/>
                </a:solidFill>
              </a:rPr>
              <a:t> </a:t>
            </a:r>
            <a:r>
              <a:rPr lang="ru" sz="1600">
                <a:solidFill>
                  <a:srgbClr val="800000"/>
                </a:solidFill>
              </a:rPr>
              <a:t>duration</a:t>
            </a:r>
            <a:r>
              <a:rPr lang="ru" sz="1600">
                <a:solidFill>
                  <a:schemeClr val="dk1"/>
                </a:solidFill>
              </a:rPr>
              <a:t>:</a:t>
            </a:r>
            <a:r>
              <a:rPr lang="ru" sz="1600">
                <a:solidFill>
                  <a:srgbClr val="C0C0C0"/>
                </a:solidFill>
              </a:rPr>
              <a:t> </a:t>
            </a:r>
            <a:r>
              <a:rPr lang="ru" sz="1600">
                <a:solidFill>
                  <a:schemeClr val="dk1"/>
                </a:solidFill>
              </a:rPr>
              <a:t>200</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chemeClr val="dk1"/>
                </a:solidFill>
              </a:rPr>
              <a:t>]</a:t>
            </a:r>
          </a:p>
        </p:txBody>
      </p:sp>
      <p:sp>
        <p:nvSpPr>
          <p:cNvPr id="186" name="Shape 18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Transition. свойства</a:t>
            </a:r>
          </a:p>
        </p:txBody>
      </p:sp>
      <p:sp>
        <p:nvSpPr>
          <p:cNvPr id="192" name="Shape 19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342900" lvl="0" marL="457200" rtl="0">
              <a:lnSpc>
                <a:spcPct val="114285"/>
              </a:lnSpc>
              <a:spcBef>
                <a:spcPts val="0"/>
              </a:spcBef>
              <a:spcAft>
                <a:spcPts val="800"/>
              </a:spcAft>
              <a:buClr>
                <a:schemeClr val="dk2"/>
              </a:buClr>
              <a:buSzPct val="100000"/>
            </a:pPr>
            <a:r>
              <a:rPr b="1" lang="ru"/>
              <a:t>animations</a:t>
            </a:r>
            <a:r>
              <a:rPr lang="ru"/>
              <a:t> : list&lt;Animation&gt; – содержит список анимаций, которые произойдут при данном переходе</a:t>
            </a:r>
          </a:p>
          <a:p>
            <a:pPr indent="-342900" lvl="0" marL="457200" rtl="0">
              <a:lnSpc>
                <a:spcPct val="114285"/>
              </a:lnSpc>
              <a:spcBef>
                <a:spcPts val="0"/>
              </a:spcBef>
              <a:spcAft>
                <a:spcPts val="800"/>
              </a:spcAft>
              <a:buClr>
                <a:schemeClr val="dk2"/>
              </a:buClr>
              <a:buSzPct val="100000"/>
            </a:pPr>
            <a:r>
              <a:rPr b="1" lang="ru"/>
              <a:t>enabled</a:t>
            </a:r>
            <a:r>
              <a:rPr lang="ru"/>
              <a:t> : bool – определяет, произойдет ли переход при смене состояний. Изначально true</a:t>
            </a:r>
          </a:p>
          <a:p>
            <a:pPr indent="-342900" lvl="0" marL="457200" rtl="0">
              <a:lnSpc>
                <a:spcPct val="114285"/>
              </a:lnSpc>
              <a:spcBef>
                <a:spcPts val="0"/>
              </a:spcBef>
              <a:spcAft>
                <a:spcPts val="800"/>
              </a:spcAft>
              <a:buClr>
                <a:schemeClr val="dk2"/>
              </a:buClr>
              <a:buSzPct val="100000"/>
            </a:pPr>
            <a:r>
              <a:rPr b="1" lang="ru"/>
              <a:t>from</a:t>
            </a:r>
            <a:r>
              <a:rPr lang="ru"/>
              <a:t> : string – определяет, при выходе из какого состояние произойдет переход.</a:t>
            </a:r>
          </a:p>
          <a:p>
            <a:pPr indent="-342900" lvl="0" marL="457200" rtl="0">
              <a:lnSpc>
                <a:spcPct val="114285"/>
              </a:lnSpc>
              <a:spcBef>
                <a:spcPts val="0"/>
              </a:spcBef>
              <a:spcAft>
                <a:spcPts val="800"/>
              </a:spcAft>
              <a:buClr>
                <a:schemeClr val="dk2"/>
              </a:buClr>
              <a:buSzPct val="100000"/>
            </a:pPr>
            <a:r>
              <a:rPr b="1" lang="ru"/>
              <a:t>reversible</a:t>
            </a:r>
            <a:r>
              <a:rPr lang="ru"/>
              <a:t> : bool – определяет, при переходе в какое состояние произойдет анимация.</a:t>
            </a:r>
          </a:p>
          <a:p>
            <a:pPr indent="-342900" lvl="0" marL="457200" rtl="0">
              <a:lnSpc>
                <a:spcPct val="114285"/>
              </a:lnSpc>
              <a:spcBef>
                <a:spcPts val="0"/>
              </a:spcBef>
              <a:spcAft>
                <a:spcPts val="800"/>
              </a:spcAft>
              <a:buClr>
                <a:schemeClr val="dk2"/>
              </a:buClr>
              <a:buSzPct val="100000"/>
            </a:pPr>
            <a:r>
              <a:rPr b="1" lang="ru"/>
              <a:t>running</a:t>
            </a:r>
            <a:r>
              <a:rPr lang="ru"/>
              <a:t> : bool – определяет, идет ли переход в текущий момент. Только для чтения</a:t>
            </a:r>
          </a:p>
          <a:p>
            <a:pPr indent="-342900" lvl="0" marL="457200" rtl="0">
              <a:lnSpc>
                <a:spcPct val="114285"/>
              </a:lnSpc>
              <a:spcBef>
                <a:spcPts val="0"/>
              </a:spcBef>
              <a:spcAft>
                <a:spcPts val="800"/>
              </a:spcAft>
              <a:buClr>
                <a:schemeClr val="dk2"/>
              </a:buClr>
              <a:buSzPct val="100000"/>
            </a:pPr>
            <a:r>
              <a:rPr b="1" lang="ru"/>
              <a:t>to</a:t>
            </a:r>
            <a:r>
              <a:rPr lang="ru"/>
              <a:t> : string – определяет, будет ли переход обращен, если вызвавшее его событие обращено. Изначально false</a:t>
            </a:r>
          </a:p>
          <a:p>
            <a:pPr lvl="0" rtl="0">
              <a:lnSpc>
                <a:spcPct val="100000"/>
              </a:lnSpc>
              <a:spcBef>
                <a:spcPts val="0"/>
              </a:spcBef>
              <a:spcAft>
                <a:spcPts val="0"/>
              </a:spcAft>
              <a:buNone/>
            </a:pPr>
            <a:r>
              <a:t/>
            </a:r>
            <a:endParaRPr sz="1100">
              <a:solidFill>
                <a:schemeClr val="dk1"/>
              </a:solidFill>
            </a:endParaRPr>
          </a:p>
          <a:p>
            <a:pPr lvl="0">
              <a:spcBef>
                <a:spcPts val="0"/>
              </a:spcBef>
              <a:buNone/>
            </a:pPr>
            <a:r>
              <a:t/>
            </a:r>
            <a:endParaRPr/>
          </a:p>
        </p:txBody>
      </p:sp>
      <p:sp>
        <p:nvSpPr>
          <p:cNvPr id="193" name="Shape 19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ru"/>
              <a:t>StateGroup</a:t>
            </a:r>
          </a:p>
        </p:txBody>
      </p:sp>
      <p:sp>
        <p:nvSpPr>
          <p:cNvPr id="199" name="Shape 199"/>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None/>
            </a:pPr>
            <a:r>
              <a:rPr lang="ru" sz="1600">
                <a:solidFill>
                  <a:srgbClr val="800080"/>
                </a:solidFill>
              </a:rPr>
              <a:t>SomeCustomObject</a:t>
            </a:r>
            <a:r>
              <a:rPr lang="ru" sz="1600">
                <a:solidFill>
                  <a:srgbClr val="C0C0C0"/>
                </a:solidFill>
              </a:rPr>
              <a:t> </a:t>
            </a:r>
            <a:r>
              <a:rPr lang="ru" sz="1600">
                <a:solidFill>
                  <a:schemeClr val="dk1"/>
                </a:solidFill>
              </a:rPr>
              <a:t>{</a:t>
            </a:r>
          </a:p>
          <a:p>
            <a:pPr indent="0" lvl="0" marL="0" rtl="0">
              <a:spcBef>
                <a:spcPts val="0"/>
              </a:spcBef>
              <a:spcAft>
                <a:spcPts val="0"/>
              </a:spcAft>
              <a:buNone/>
            </a:pPr>
            <a:r>
              <a:rPr lang="ru" sz="1600">
                <a:solidFill>
                  <a:srgbClr val="800080"/>
                </a:solidFill>
              </a:rPr>
              <a:t>    StateGroup</a:t>
            </a:r>
            <a:r>
              <a:rPr lang="ru" sz="1600">
                <a:solidFill>
                  <a:srgbClr val="C0C0C0"/>
                </a:solidFill>
              </a:rPr>
              <a:t> </a:t>
            </a:r>
            <a:r>
              <a:rPr lang="ru" sz="1600">
                <a:solidFill>
                  <a:schemeClr val="dk1"/>
                </a:solidFill>
              </a:rPr>
              <a:t>{</a:t>
            </a:r>
          </a:p>
          <a:p>
            <a:pPr indent="0" lvl="0" marL="0" rtl="0">
              <a:spcBef>
                <a:spcPts val="0"/>
              </a:spcBef>
              <a:spcAft>
                <a:spcPts val="0"/>
              </a:spcAft>
              <a:buNone/>
            </a:pPr>
            <a:r>
              <a:rPr lang="ru" sz="1600">
                <a:solidFill>
                  <a:srgbClr val="800000"/>
                </a:solidFill>
              </a:rPr>
              <a:t>        id</a:t>
            </a:r>
            <a:r>
              <a:rPr lang="ru" sz="1600">
                <a:solidFill>
                  <a:schemeClr val="dk1"/>
                </a:solidFill>
              </a:rPr>
              <a:t>:</a:t>
            </a:r>
            <a:r>
              <a:rPr lang="ru" sz="1600">
                <a:solidFill>
                  <a:srgbClr val="C0C0C0"/>
                </a:solidFill>
              </a:rPr>
              <a:t> </a:t>
            </a:r>
            <a:r>
              <a:rPr i="1" lang="ru" sz="1600">
                <a:solidFill>
                  <a:schemeClr val="dk1"/>
                </a:solidFill>
              </a:rPr>
              <a:t>itsStateGroup</a:t>
            </a:r>
          </a:p>
          <a:p>
            <a:pPr indent="0" lvl="0" marL="0" rtl="0">
              <a:spcBef>
                <a:spcPts val="0"/>
              </a:spcBef>
              <a:spcAft>
                <a:spcPts val="0"/>
              </a:spcAft>
              <a:buNone/>
            </a:pPr>
            <a:r>
              <a:rPr lang="ru" sz="1600">
                <a:solidFill>
                  <a:srgbClr val="800000"/>
                </a:solidFill>
              </a:rPr>
              <a:t>        states</a:t>
            </a:r>
            <a:r>
              <a:rPr lang="ru" sz="1600">
                <a:solidFill>
                  <a:schemeClr val="dk1"/>
                </a:solidFill>
              </a:rPr>
              <a:t>:</a:t>
            </a:r>
            <a:r>
              <a:rPr lang="ru" sz="1600">
                <a:solidFill>
                  <a:srgbClr val="C0C0C0"/>
                </a:solidFill>
              </a:rPr>
              <a:t> </a:t>
            </a:r>
            <a:r>
              <a:rPr lang="ru" sz="1600">
                <a:solidFill>
                  <a:srgbClr val="800080"/>
                </a:solidFill>
              </a:rPr>
              <a:t>State</a:t>
            </a:r>
            <a:r>
              <a:rPr lang="ru" sz="1600">
                <a:solidFill>
                  <a:srgbClr val="C0C0C0"/>
                </a:solidFill>
              </a:rPr>
              <a:t> </a:t>
            </a:r>
            <a:r>
              <a:rPr lang="ru" sz="1600">
                <a:solidFill>
                  <a:schemeClr val="dk1"/>
                </a:solidFill>
              </a:rPr>
              <a:t>{</a:t>
            </a:r>
          </a:p>
          <a:p>
            <a:pPr indent="0" lvl="0" marL="0" rtl="0">
              <a:spcBef>
                <a:spcPts val="0"/>
              </a:spcBef>
              <a:spcAft>
                <a:spcPts val="0"/>
              </a:spcAft>
              <a:buNone/>
            </a:pPr>
            <a:r>
              <a:rPr lang="ru" sz="1600">
                <a:solidFill>
                  <a:srgbClr val="800000"/>
                </a:solidFill>
              </a:rPr>
              <a:t>            name</a:t>
            </a:r>
            <a:r>
              <a:rPr lang="ru" sz="1600">
                <a:solidFill>
                  <a:schemeClr val="dk1"/>
                </a:solidFill>
              </a:rPr>
              <a:t>:</a:t>
            </a:r>
            <a:r>
              <a:rPr lang="ru" sz="1600">
                <a:solidFill>
                  <a:srgbClr val="C0C0C0"/>
                </a:solidFill>
              </a:rPr>
              <a:t> </a:t>
            </a:r>
            <a:r>
              <a:rPr lang="ru" sz="1600">
                <a:solidFill>
                  <a:srgbClr val="008000"/>
                </a:solidFill>
              </a:rPr>
              <a:t>"state1"</a:t>
            </a:r>
          </a:p>
          <a:p>
            <a:pPr indent="0" lvl="0" marL="0" rtl="0">
              <a:spcBef>
                <a:spcPts val="0"/>
              </a:spcBef>
              <a:spcAft>
                <a:spcPts val="0"/>
              </a:spcAft>
              <a:buNone/>
            </a:pPr>
            <a:r>
              <a:rPr lang="ru" sz="1600">
                <a:solidFill>
                  <a:srgbClr val="008000"/>
                </a:solidFill>
              </a:rPr>
              <a:t>            //some</a:t>
            </a:r>
            <a:r>
              <a:rPr lang="ru" sz="1600">
                <a:solidFill>
                  <a:srgbClr val="C0C0C0"/>
                </a:solidFill>
              </a:rPr>
              <a:t> </a:t>
            </a:r>
            <a:r>
              <a:rPr lang="ru" sz="1600">
                <a:solidFill>
                  <a:srgbClr val="008000"/>
                </a:solidFill>
              </a:rPr>
              <a:t>changes</a:t>
            </a:r>
          </a:p>
          <a:p>
            <a:pPr indent="0" lvl="0" marL="0" rtl="0">
              <a:spcBef>
                <a:spcPts val="0"/>
              </a:spcBef>
              <a:spcAft>
                <a:spcPts val="0"/>
              </a:spcAft>
              <a:buNone/>
            </a:pPr>
            <a:r>
              <a:rPr lang="ru" sz="1600">
                <a:solidFill>
                  <a:schemeClr val="dk1"/>
                </a:solidFill>
              </a:rPr>
              <a:t>        }</a:t>
            </a:r>
          </a:p>
          <a:p>
            <a:pPr indent="0" lvl="0" marL="0" rtl="0">
              <a:spcBef>
                <a:spcPts val="0"/>
              </a:spcBef>
              <a:spcAft>
                <a:spcPts val="0"/>
              </a:spcAft>
              <a:buNone/>
            </a:pPr>
            <a:r>
              <a:rPr lang="ru" sz="1600">
                <a:solidFill>
                  <a:srgbClr val="800000"/>
                </a:solidFill>
              </a:rPr>
              <a:t>        transitions</a:t>
            </a:r>
            <a:r>
              <a:rPr lang="ru" sz="1600">
                <a:solidFill>
                  <a:schemeClr val="dk1"/>
                </a:solidFill>
              </a:rPr>
              <a:t>:</a:t>
            </a:r>
            <a:r>
              <a:rPr lang="ru" sz="1600">
                <a:solidFill>
                  <a:srgbClr val="C0C0C0"/>
                </a:solidFill>
              </a:rPr>
              <a:t> </a:t>
            </a:r>
            <a:r>
              <a:rPr lang="ru" sz="1600">
                <a:solidFill>
                  <a:srgbClr val="800080"/>
                </a:solidFill>
              </a:rPr>
              <a:t>Transition</a:t>
            </a:r>
            <a:r>
              <a:rPr lang="ru" sz="1600">
                <a:solidFill>
                  <a:srgbClr val="C0C0C0"/>
                </a:solidFill>
              </a:rPr>
              <a:t> </a:t>
            </a:r>
            <a:r>
              <a:rPr lang="ru" sz="1600">
                <a:solidFill>
                  <a:schemeClr val="dk1"/>
                </a:solidFill>
              </a:rPr>
              <a:t>{</a:t>
            </a:r>
          </a:p>
          <a:p>
            <a:pPr indent="0" lvl="0" marL="0" rtl="0">
              <a:spcBef>
                <a:spcPts val="0"/>
              </a:spcBef>
              <a:spcAft>
                <a:spcPts val="0"/>
              </a:spcAft>
              <a:buNone/>
            </a:pPr>
            <a:r>
              <a:rPr lang="ru" sz="1600">
                <a:solidFill>
                  <a:srgbClr val="008000"/>
                </a:solidFill>
              </a:rPr>
              <a:t>            //transition</a:t>
            </a:r>
          </a:p>
          <a:p>
            <a:pPr indent="0" lvl="0" marL="0" rtl="0">
              <a:spcBef>
                <a:spcPts val="0"/>
              </a:spcBef>
              <a:spcAft>
                <a:spcPts val="0"/>
              </a:spcAft>
              <a:buNone/>
            </a:pPr>
            <a:r>
              <a:rPr lang="ru" sz="1600">
                <a:solidFill>
                  <a:schemeClr val="dk1"/>
                </a:solidFill>
              </a:rPr>
              <a:t>        }</a:t>
            </a:r>
          </a:p>
          <a:p>
            <a:pPr indent="0" lvl="0" marL="0" rtl="0">
              <a:spcBef>
                <a:spcPts val="0"/>
              </a:spcBef>
              <a:spcAft>
                <a:spcPts val="0"/>
              </a:spcAft>
              <a:buNone/>
            </a:pPr>
            <a:r>
              <a:rPr lang="ru" sz="1600">
                <a:solidFill>
                  <a:schemeClr val="dk1"/>
                </a:solidFill>
              </a:rPr>
              <a:t>    }</a:t>
            </a:r>
          </a:p>
          <a:p>
            <a:pPr indent="0" lvl="0" marL="0" rtl="0">
              <a:spcBef>
                <a:spcPts val="0"/>
              </a:spcBef>
              <a:spcAft>
                <a:spcPts val="0"/>
              </a:spcAft>
              <a:buNone/>
            </a:pPr>
            <a:r>
              <a:rPr lang="ru" sz="1600">
                <a:solidFill>
                  <a:srgbClr val="800000"/>
                </a:solidFill>
              </a:rPr>
              <a:t>    someEventHandler</a:t>
            </a:r>
            <a:r>
              <a:rPr lang="ru" sz="1600">
                <a:solidFill>
                  <a:schemeClr val="dk1"/>
                </a:solidFill>
              </a:rPr>
              <a:t>:</a:t>
            </a:r>
            <a:r>
              <a:rPr lang="ru" sz="1600">
                <a:solidFill>
                  <a:srgbClr val="C0C0C0"/>
                </a:solidFill>
              </a:rPr>
              <a:t> </a:t>
            </a:r>
            <a:r>
              <a:rPr i="1" lang="ru" sz="1600">
                <a:solidFill>
                  <a:schemeClr val="dk1"/>
                </a:solidFill>
              </a:rPr>
              <a:t>itsStateGroup</a:t>
            </a:r>
            <a:r>
              <a:rPr lang="ru" sz="1600">
                <a:solidFill>
                  <a:schemeClr val="dk1"/>
                </a:solidFill>
              </a:rPr>
              <a:t>.state</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008000"/>
                </a:solidFill>
              </a:rPr>
              <a:t>"state1"</a:t>
            </a:r>
          </a:p>
          <a:p>
            <a:pPr lvl="0" rtl="0">
              <a:spcBef>
                <a:spcPts val="0"/>
              </a:spcBef>
              <a:spcAft>
                <a:spcPts val="0"/>
              </a:spcAft>
              <a:buClr>
                <a:schemeClr val="dk1"/>
              </a:buClr>
              <a:buSzPct val="68750"/>
              <a:buFont typeface="Arial"/>
              <a:buNone/>
            </a:pPr>
            <a:r>
              <a:rPr lang="ru" sz="1600">
                <a:solidFill>
                  <a:schemeClr val="dk1"/>
                </a:solidFill>
              </a:rPr>
              <a:t>}</a:t>
            </a:r>
          </a:p>
          <a:p>
            <a:pPr lvl="0" rtl="0">
              <a:spcBef>
                <a:spcPts val="0"/>
              </a:spcBef>
              <a:buNone/>
            </a:pPr>
            <a:r>
              <a:t/>
            </a:r>
            <a:endParaRPr/>
          </a:p>
        </p:txBody>
      </p:sp>
      <p:sp>
        <p:nvSpPr>
          <p:cNvPr id="200" name="Shape 20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ru"/>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Состояния</a:t>
            </a:r>
          </a:p>
        </p:txBody>
      </p:sp>
      <p:sp>
        <p:nvSpPr>
          <p:cNvPr id="61" name="Shape 61"/>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ru"/>
              <a:t>Состояние – конфигурация объекта.</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ru"/>
              <a:t>В qml любой объект может переходить между различными состояниями, меняя при этом свойства какого-либо соответствующего элемента.</a:t>
            </a:r>
          </a:p>
          <a:p>
            <a:pPr lvl="0" rtl="0">
              <a:lnSpc>
                <a:spcPct val="100000"/>
              </a:lnSpc>
              <a:spcBef>
                <a:spcPts val="0"/>
              </a:spcBef>
              <a:spcAft>
                <a:spcPts val="0"/>
              </a:spcAft>
              <a:buClr>
                <a:schemeClr val="dk1"/>
              </a:buClr>
              <a:buSzPct val="61111"/>
              <a:buFont typeface="Arial"/>
              <a:buNone/>
            </a:pPr>
            <a:r>
              <a:t/>
            </a:r>
            <a:endParaRPr/>
          </a:p>
          <a:p>
            <a:pPr lvl="0" rtl="0">
              <a:lnSpc>
                <a:spcPct val="100000"/>
              </a:lnSpc>
              <a:spcBef>
                <a:spcPts val="0"/>
              </a:spcBef>
              <a:spcAft>
                <a:spcPts val="0"/>
              </a:spcAft>
              <a:buClr>
                <a:schemeClr val="dk1"/>
              </a:buClr>
              <a:buSzPct val="61111"/>
              <a:buFont typeface="Arial"/>
              <a:buNone/>
            </a:pPr>
            <a:r>
              <a:rPr lang="ru"/>
              <a:t>Каждое состояние может, к примеру:</a:t>
            </a:r>
          </a:p>
          <a:p>
            <a:pPr indent="-342900" lvl="0" marL="457200" rtl="0">
              <a:lnSpc>
                <a:spcPct val="100000"/>
              </a:lnSpc>
              <a:spcBef>
                <a:spcPts val="0"/>
              </a:spcBef>
              <a:spcAft>
                <a:spcPts val="0"/>
              </a:spcAft>
              <a:buClr>
                <a:schemeClr val="dk2"/>
              </a:buClr>
              <a:buSzPct val="100000"/>
            </a:pPr>
            <a:r>
              <a:rPr lang="ru"/>
              <a:t>показывать одни компоненты и скрывать другие</a:t>
            </a:r>
          </a:p>
          <a:p>
            <a:pPr indent="-342900" lvl="0" marL="457200" rtl="0">
              <a:lnSpc>
                <a:spcPct val="100000"/>
              </a:lnSpc>
              <a:spcBef>
                <a:spcPts val="0"/>
              </a:spcBef>
              <a:spcAft>
                <a:spcPts val="0"/>
              </a:spcAft>
              <a:buClr>
                <a:schemeClr val="dk2"/>
              </a:buClr>
              <a:buSzPct val="100000"/>
            </a:pPr>
            <a:r>
              <a:rPr lang="ru"/>
              <a:t>предоставлять различные доступные действия пользователю</a:t>
            </a:r>
          </a:p>
          <a:p>
            <a:pPr indent="-342900" lvl="0" marL="457200" rtl="0">
              <a:lnSpc>
                <a:spcPct val="100000"/>
              </a:lnSpc>
              <a:spcBef>
                <a:spcPts val="0"/>
              </a:spcBef>
              <a:spcAft>
                <a:spcPts val="0"/>
              </a:spcAft>
              <a:buClr>
                <a:schemeClr val="dk2"/>
              </a:buClr>
              <a:buSzPct val="100000"/>
            </a:pPr>
            <a:r>
              <a:rPr lang="ru"/>
              <a:t>начинать и останавливать анимацию</a:t>
            </a:r>
          </a:p>
          <a:p>
            <a:pPr indent="-342900" lvl="0" marL="457200" rtl="0">
              <a:lnSpc>
                <a:spcPct val="100000"/>
              </a:lnSpc>
              <a:spcBef>
                <a:spcPts val="0"/>
              </a:spcBef>
              <a:spcAft>
                <a:spcPts val="0"/>
              </a:spcAft>
              <a:buClr>
                <a:schemeClr val="dk2"/>
              </a:buClr>
              <a:buSzPct val="100000"/>
            </a:pPr>
            <a:r>
              <a:rPr lang="ru"/>
              <a:t>выполнять некоторые сценарии, требуемые новыми состояниями</a:t>
            </a:r>
          </a:p>
          <a:p>
            <a:pPr indent="-342900" lvl="0" marL="457200" rtl="0">
              <a:lnSpc>
                <a:spcPct val="100000"/>
              </a:lnSpc>
              <a:spcBef>
                <a:spcPts val="0"/>
              </a:spcBef>
              <a:spcAft>
                <a:spcPts val="0"/>
              </a:spcAft>
              <a:buClr>
                <a:schemeClr val="dk2"/>
              </a:buClr>
              <a:buSzPct val="100000"/>
            </a:pPr>
            <a:r>
              <a:rPr lang="ru"/>
              <a:t>изменять значения свойств определенного элемента</a:t>
            </a:r>
          </a:p>
          <a:p>
            <a:pPr indent="-342900" lvl="0" marL="457200" rtl="0">
              <a:lnSpc>
                <a:spcPct val="100000"/>
              </a:lnSpc>
              <a:spcBef>
                <a:spcPts val="0"/>
              </a:spcBef>
              <a:spcAft>
                <a:spcPts val="0"/>
              </a:spcAft>
              <a:buClr>
                <a:schemeClr val="dk2"/>
              </a:buClr>
              <a:buSzPct val="100000"/>
            </a:pPr>
            <a:r>
              <a:rPr lang="ru"/>
              <a:t>показывать различные виды и экраны</a:t>
            </a:r>
          </a:p>
        </p:txBody>
      </p:sp>
      <p:sp>
        <p:nvSpPr>
          <p:cNvPr id="62" name="Shape 6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StateGroup. Свойства</a:t>
            </a:r>
          </a:p>
        </p:txBody>
      </p:sp>
      <p:sp>
        <p:nvSpPr>
          <p:cNvPr id="206" name="Shape 206"/>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pPr>
            <a:r>
              <a:rPr b="1" lang="ru"/>
              <a:t>state : </a:t>
            </a:r>
            <a:r>
              <a:rPr lang="ru"/>
              <a:t>string</a:t>
            </a:r>
            <a:r>
              <a:rPr b="1" lang="ru"/>
              <a:t> </a:t>
            </a:r>
            <a:r>
              <a:rPr lang="ru"/>
              <a:t>– название текущего состояния</a:t>
            </a:r>
          </a:p>
          <a:p>
            <a:pPr indent="-228600" lvl="0" marL="457200" rtl="0">
              <a:lnSpc>
                <a:spcPct val="115000"/>
              </a:lnSpc>
              <a:spcBef>
                <a:spcPts val="0"/>
              </a:spcBef>
              <a:spcAft>
                <a:spcPts val="0"/>
              </a:spcAft>
            </a:pPr>
            <a:r>
              <a:rPr b="1" lang="ru"/>
              <a:t>states : </a:t>
            </a:r>
            <a:r>
              <a:rPr lang="ru"/>
              <a:t>list&lt;State&gt;</a:t>
            </a:r>
            <a:r>
              <a:rPr b="1" lang="ru"/>
              <a:t> </a:t>
            </a:r>
            <a:r>
              <a:rPr lang="ru"/>
              <a:t>– список всех состояний группы. </a:t>
            </a:r>
          </a:p>
          <a:p>
            <a:pPr indent="-228600" lvl="0" marL="457200" rtl="0">
              <a:lnSpc>
                <a:spcPct val="115000"/>
              </a:lnSpc>
              <a:spcBef>
                <a:spcPts val="0"/>
              </a:spcBef>
              <a:spcAft>
                <a:spcPts val="0"/>
              </a:spcAft>
            </a:pPr>
            <a:r>
              <a:rPr b="1" lang="ru"/>
              <a:t>transitions : </a:t>
            </a:r>
            <a:r>
              <a:rPr lang="ru"/>
              <a:t>list&lt;Transition&gt;</a:t>
            </a:r>
            <a:r>
              <a:rPr b="1" lang="ru"/>
              <a:t> </a:t>
            </a:r>
            <a:r>
              <a:rPr lang="ru"/>
              <a:t>– список всех переходов группы</a:t>
            </a:r>
          </a:p>
        </p:txBody>
      </p:sp>
      <p:sp>
        <p:nvSpPr>
          <p:cNvPr id="207" name="Shape 20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Создание собственных QML компонентов</a:t>
            </a:r>
          </a:p>
        </p:txBody>
      </p:sp>
      <p:sp>
        <p:nvSpPr>
          <p:cNvPr id="213" name="Shape 213"/>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ru"/>
              <a:t>Возможность переиспользования кода</a:t>
            </a:r>
          </a:p>
          <a:p>
            <a:pPr indent="-228600" lvl="0" marL="457200" rtl="0">
              <a:spcBef>
                <a:spcPts val="0"/>
              </a:spcBef>
            </a:pPr>
            <a:r>
              <a:rPr lang="ru"/>
              <a:t>Исключение дублируемости кода</a:t>
            </a:r>
          </a:p>
          <a:p>
            <a:pPr indent="-228600" lvl="0" marL="457200" rtl="0">
              <a:spcBef>
                <a:spcPts val="0"/>
              </a:spcBef>
            </a:pPr>
            <a:r>
              <a:rPr lang="ru"/>
              <a:t>Повышение читаемости кода</a:t>
            </a:r>
          </a:p>
          <a:p>
            <a:pPr indent="-228600" lvl="0" marL="457200" rtl="0">
              <a:spcBef>
                <a:spcPts val="0"/>
              </a:spcBef>
            </a:pPr>
            <a:r>
              <a:rPr lang="ru"/>
              <a:t>Облегчение поддержки кода</a:t>
            </a:r>
          </a:p>
        </p:txBody>
      </p:sp>
      <p:sp>
        <p:nvSpPr>
          <p:cNvPr id="214" name="Shape 21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Создание собственных QML компонентов</a:t>
            </a:r>
          </a:p>
        </p:txBody>
      </p:sp>
      <p:sp>
        <p:nvSpPr>
          <p:cNvPr id="220" name="Shape 220"/>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Clr>
                <a:schemeClr val="dk1"/>
              </a:buClr>
              <a:buSzPct val="61111"/>
              <a:buFont typeface="Arial"/>
              <a:buNone/>
            </a:pPr>
            <a:r>
              <a:rPr lang="ru">
                <a:solidFill>
                  <a:srgbClr val="008000"/>
                </a:solidFill>
              </a:rPr>
              <a:t>//</a:t>
            </a:r>
            <a:r>
              <a:rPr lang="ru">
                <a:solidFill>
                  <a:srgbClr val="C0C0C0"/>
                </a:solidFill>
              </a:rPr>
              <a:t> </a:t>
            </a:r>
            <a:r>
              <a:rPr lang="ru">
                <a:solidFill>
                  <a:srgbClr val="008000"/>
                </a:solidFill>
              </a:rPr>
              <a:t>CustomButton.qml</a:t>
            </a:r>
          </a:p>
          <a:p>
            <a:pPr lvl="0" rtl="0">
              <a:spcBef>
                <a:spcPts val="0"/>
              </a:spcBef>
              <a:spcAft>
                <a:spcPts val="0"/>
              </a:spcAft>
              <a:buClr>
                <a:schemeClr val="dk1"/>
              </a:buClr>
              <a:buSzPct val="61111"/>
              <a:buFont typeface="Arial"/>
              <a:buNone/>
            </a:pPr>
            <a:r>
              <a:rPr lang="ru">
                <a:solidFill>
                  <a:srgbClr val="808000"/>
                </a:solidFill>
              </a:rPr>
              <a:t>import</a:t>
            </a:r>
            <a:r>
              <a:rPr lang="ru">
                <a:solidFill>
                  <a:srgbClr val="C0C0C0"/>
                </a:solidFill>
              </a:rPr>
              <a:t> </a:t>
            </a:r>
            <a:r>
              <a:rPr lang="ru">
                <a:solidFill>
                  <a:schemeClr val="dk1"/>
                </a:solidFill>
              </a:rPr>
              <a:t>QtQuick</a:t>
            </a:r>
            <a:r>
              <a:rPr lang="ru">
                <a:solidFill>
                  <a:srgbClr val="C0C0C0"/>
                </a:solidFill>
              </a:rPr>
              <a:t> </a:t>
            </a:r>
            <a:r>
              <a:rPr lang="ru">
                <a:solidFill>
                  <a:schemeClr val="dk1"/>
                </a:solidFill>
              </a:rPr>
              <a:t>2.0</a:t>
            </a:r>
          </a:p>
          <a:p>
            <a:pPr lvl="0" rtl="0">
              <a:spcBef>
                <a:spcPts val="0"/>
              </a:spcBef>
              <a:spcAft>
                <a:spcPts val="0"/>
              </a:spcAft>
              <a:buClr>
                <a:schemeClr val="dk1"/>
              </a:buClr>
              <a:buSzPct val="61111"/>
              <a:buFont typeface="Arial"/>
              <a:buNone/>
            </a:pPr>
            <a:r>
              <a:t/>
            </a:r>
            <a:endParaRPr>
              <a:solidFill>
                <a:schemeClr val="dk1"/>
              </a:solidFill>
            </a:endParaRPr>
          </a:p>
          <a:p>
            <a:pPr lvl="0" rtl="0">
              <a:spcBef>
                <a:spcPts val="0"/>
              </a:spcBef>
              <a:spcAft>
                <a:spcPts val="0"/>
              </a:spcAft>
              <a:buClr>
                <a:schemeClr val="dk1"/>
              </a:buClr>
              <a:buSzPct val="61111"/>
              <a:buFont typeface="Arial"/>
              <a:buNone/>
            </a:pPr>
            <a:r>
              <a:rPr lang="ru">
                <a:solidFill>
                  <a:srgbClr val="800080"/>
                </a:solidFill>
              </a:rPr>
              <a:t>Rectangle</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width</a:t>
            </a:r>
            <a:r>
              <a:rPr lang="ru">
                <a:solidFill>
                  <a:schemeClr val="dk1"/>
                </a:solidFill>
              </a:rPr>
              <a:t>:</a:t>
            </a:r>
            <a:r>
              <a:rPr lang="ru">
                <a:solidFill>
                  <a:srgbClr val="C0C0C0"/>
                </a:solidFill>
              </a:rPr>
              <a:t> </a:t>
            </a:r>
            <a:r>
              <a:rPr lang="ru">
                <a:solidFill>
                  <a:schemeClr val="dk1"/>
                </a:solidFill>
              </a:rPr>
              <a:t>100;</a:t>
            </a:r>
            <a:r>
              <a:rPr lang="ru">
                <a:solidFill>
                  <a:srgbClr val="C0C0C0"/>
                </a:solidFill>
              </a:rPr>
              <a:t> </a:t>
            </a:r>
            <a:r>
              <a:rPr lang="ru">
                <a:solidFill>
                  <a:srgbClr val="800000"/>
                </a:solidFill>
              </a:rPr>
              <a:t>height</a:t>
            </a:r>
            <a:r>
              <a:rPr lang="ru">
                <a:solidFill>
                  <a:schemeClr val="dk1"/>
                </a:solidFill>
              </a:rPr>
              <a:t>:</a:t>
            </a:r>
            <a:r>
              <a:rPr lang="ru">
                <a:solidFill>
                  <a:srgbClr val="C0C0C0"/>
                </a:solidFill>
              </a:rPr>
              <a:t> </a:t>
            </a:r>
            <a:r>
              <a:rPr lang="ru">
                <a:solidFill>
                  <a:schemeClr val="dk1"/>
                </a:solidFill>
              </a:rPr>
              <a:t>100</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color</a:t>
            </a:r>
            <a:r>
              <a:rPr lang="ru">
                <a:solidFill>
                  <a:schemeClr val="dk1"/>
                </a:solidFill>
              </a:rPr>
              <a:t>:</a:t>
            </a:r>
            <a:r>
              <a:rPr lang="ru">
                <a:solidFill>
                  <a:srgbClr val="C0C0C0"/>
                </a:solidFill>
              </a:rPr>
              <a:t> </a:t>
            </a:r>
            <a:r>
              <a:rPr lang="ru">
                <a:solidFill>
                  <a:srgbClr val="008000"/>
                </a:solidFill>
              </a:rPr>
              <a:t>"red"</a:t>
            </a:r>
          </a:p>
          <a:p>
            <a:pPr lvl="0" rtl="0">
              <a:spcBef>
                <a:spcPts val="0"/>
              </a:spcBef>
              <a:spcAft>
                <a:spcPts val="0"/>
              </a:spcAft>
              <a:buClr>
                <a:schemeClr val="dk1"/>
              </a:buClr>
              <a:buSzPct val="61111"/>
              <a:buFont typeface="Arial"/>
              <a:buNone/>
            </a:pPr>
            <a:r>
              <a:t/>
            </a:r>
            <a:endParaRPr>
              <a:solidFill>
                <a:srgbClr val="008000"/>
              </a:solidFill>
            </a:endParaRPr>
          </a:p>
          <a:p>
            <a:pPr lvl="0" rtl="0">
              <a:spcBef>
                <a:spcPts val="0"/>
              </a:spcBef>
              <a:spcAft>
                <a:spcPts val="0"/>
              </a:spcAft>
              <a:buClr>
                <a:schemeClr val="dk1"/>
              </a:buClr>
              <a:buSzPct val="61111"/>
              <a:buFont typeface="Arial"/>
              <a:buNone/>
            </a:pPr>
            <a:r>
              <a:rPr lang="ru">
                <a:solidFill>
                  <a:srgbClr val="C0C0C0"/>
                </a:solidFill>
              </a:rPr>
              <a:t>   </a:t>
            </a:r>
            <a:r>
              <a:rPr lang="ru">
                <a:solidFill>
                  <a:srgbClr val="800080"/>
                </a:solidFill>
              </a:rPr>
              <a:t>MouseArea</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anchors.fill</a:t>
            </a:r>
            <a:r>
              <a:rPr lang="ru">
                <a:solidFill>
                  <a:schemeClr val="dk1"/>
                </a:solidFill>
              </a:rPr>
              <a:t>:</a:t>
            </a:r>
            <a:r>
              <a:rPr lang="ru">
                <a:solidFill>
                  <a:srgbClr val="C0C0C0"/>
                </a:solidFill>
              </a:rPr>
              <a:t> </a:t>
            </a:r>
            <a:r>
              <a:rPr i="1" lang="ru">
                <a:solidFill>
                  <a:schemeClr val="dk1"/>
                </a:solidFill>
              </a:rPr>
              <a:t>parent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onClicked</a:t>
            </a:r>
            <a:r>
              <a:rPr lang="ru">
                <a:solidFill>
                  <a:schemeClr val="dk1"/>
                </a:solidFill>
              </a:rPr>
              <a:t>:</a:t>
            </a:r>
            <a:r>
              <a:rPr lang="ru">
                <a:solidFill>
                  <a:srgbClr val="C0C0C0"/>
                </a:solidFill>
              </a:rPr>
              <a:t> </a:t>
            </a:r>
            <a:r>
              <a:rPr i="1" lang="ru">
                <a:solidFill>
                  <a:srgbClr val="0055AF"/>
                </a:solidFill>
              </a:rPr>
              <a:t>console</a:t>
            </a:r>
            <a:r>
              <a:rPr lang="ru">
                <a:solidFill>
                  <a:schemeClr val="dk1"/>
                </a:solidFill>
              </a:rPr>
              <a:t>.log(</a:t>
            </a:r>
            <a:r>
              <a:rPr lang="ru">
                <a:solidFill>
                  <a:srgbClr val="008000"/>
                </a:solidFill>
              </a:rPr>
              <a:t>"Clicked!"</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chemeClr val="dk1"/>
                </a:solidFill>
              </a:rPr>
              <a:t>}</a:t>
            </a:r>
          </a:p>
          <a:p>
            <a:pPr lvl="0" rtl="0">
              <a:spcBef>
                <a:spcPts val="0"/>
              </a:spcBef>
              <a:spcAft>
                <a:spcPts val="0"/>
              </a:spcAft>
              <a:buClr>
                <a:schemeClr val="dk1"/>
              </a:buClr>
              <a:buSzPct val="61111"/>
              <a:buFont typeface="Arial"/>
              <a:buNone/>
            </a:pPr>
            <a:r>
              <a:t/>
            </a:r>
            <a:endParaRPr>
              <a:solidFill>
                <a:schemeClr val="dk1"/>
              </a:solidFill>
            </a:endParaRPr>
          </a:p>
          <a:p>
            <a:pPr lvl="0" rtl="0">
              <a:spcBef>
                <a:spcPts val="0"/>
              </a:spcBef>
              <a:spcAft>
                <a:spcPts val="0"/>
              </a:spcAft>
              <a:buClr>
                <a:schemeClr val="dk1"/>
              </a:buClr>
              <a:buSzPct val="61111"/>
              <a:buFont typeface="Arial"/>
              <a:buNone/>
            </a:pPr>
            <a:r>
              <a:t/>
            </a:r>
            <a:endParaRPr>
              <a:solidFill>
                <a:schemeClr val="dk1"/>
              </a:solidFill>
            </a:endParaRPr>
          </a:p>
          <a:p>
            <a:pPr lvl="0" rtl="0">
              <a:spcBef>
                <a:spcPts val="0"/>
              </a:spcBef>
              <a:spcAft>
                <a:spcPts val="0"/>
              </a:spcAft>
              <a:buClr>
                <a:schemeClr val="dk1"/>
              </a:buClr>
              <a:buSzPct val="100000"/>
              <a:buFont typeface="Arial"/>
              <a:buNone/>
            </a:pPr>
            <a:r>
              <a:t/>
            </a:r>
            <a:endParaRPr sz="1100">
              <a:solidFill>
                <a:schemeClr val="dk1"/>
              </a:solidFill>
            </a:endParaRPr>
          </a:p>
          <a:p>
            <a:pPr lvl="0" rtl="0">
              <a:spcBef>
                <a:spcPts val="0"/>
              </a:spcBef>
              <a:spcAft>
                <a:spcPts val="0"/>
              </a:spcAft>
              <a:buClr>
                <a:schemeClr val="dk1"/>
              </a:buClr>
              <a:buSzPct val="61111"/>
              <a:buFont typeface="Arial"/>
              <a:buNone/>
            </a:pPr>
            <a:r>
              <a:t/>
            </a:r>
            <a:endParaRPr>
              <a:solidFill>
                <a:schemeClr val="dk1"/>
              </a:solidFill>
            </a:endParaRPr>
          </a:p>
          <a:p>
            <a:pPr lvl="0">
              <a:spcBef>
                <a:spcPts val="0"/>
              </a:spcBef>
              <a:buNone/>
            </a:pPr>
            <a:r>
              <a:t/>
            </a:r>
            <a:endParaRPr/>
          </a:p>
        </p:txBody>
      </p:sp>
      <p:sp>
        <p:nvSpPr>
          <p:cNvPr id="221" name="Shape 22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
        <p:nvSpPr>
          <p:cNvPr id="222" name="Shape 222"/>
          <p:cNvSpPr txBox="1"/>
          <p:nvPr/>
        </p:nvSpPr>
        <p:spPr>
          <a:xfrm>
            <a:off x="5497500" y="1536625"/>
            <a:ext cx="2870700" cy="4555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ru" sz="1800">
                <a:solidFill>
                  <a:srgbClr val="008000"/>
                </a:solidFill>
              </a:rPr>
              <a:t>//</a:t>
            </a:r>
            <a:r>
              <a:rPr lang="ru" sz="1800">
                <a:solidFill>
                  <a:srgbClr val="C0C0C0"/>
                </a:solidFill>
              </a:rPr>
              <a:t> </a:t>
            </a:r>
            <a:r>
              <a:rPr lang="ru" sz="1800">
                <a:solidFill>
                  <a:srgbClr val="008000"/>
                </a:solidFill>
              </a:rPr>
              <a:t>application.qml</a:t>
            </a:r>
          </a:p>
          <a:p>
            <a:pPr lvl="0" rtl="0">
              <a:lnSpc>
                <a:spcPct val="115000"/>
              </a:lnSpc>
              <a:spcBef>
                <a:spcPts val="0"/>
              </a:spcBef>
              <a:buClr>
                <a:schemeClr val="dk1"/>
              </a:buClr>
              <a:buSzPct val="61111"/>
              <a:buFont typeface="Arial"/>
              <a:buNone/>
            </a:pPr>
            <a:r>
              <a:rPr lang="ru" sz="1800">
                <a:solidFill>
                  <a:srgbClr val="808000"/>
                </a:solidFill>
              </a:rPr>
              <a:t>import</a:t>
            </a:r>
            <a:r>
              <a:rPr lang="ru" sz="1800">
                <a:solidFill>
                  <a:srgbClr val="C0C0C0"/>
                </a:solidFill>
              </a:rPr>
              <a:t> </a:t>
            </a:r>
            <a:r>
              <a:rPr lang="ru" sz="1800">
                <a:solidFill>
                  <a:schemeClr val="dk1"/>
                </a:solidFill>
              </a:rPr>
              <a:t>QtQuick</a:t>
            </a:r>
            <a:r>
              <a:rPr lang="ru" sz="1800">
                <a:solidFill>
                  <a:srgbClr val="C0C0C0"/>
                </a:solidFill>
              </a:rPr>
              <a:t> </a:t>
            </a:r>
            <a:r>
              <a:rPr lang="ru" sz="1800">
                <a:solidFill>
                  <a:schemeClr val="dk1"/>
                </a:solidFill>
              </a:rPr>
              <a:t>2.0</a:t>
            </a:r>
          </a:p>
          <a:p>
            <a:pPr lvl="0" rtl="0">
              <a:lnSpc>
                <a:spcPct val="115000"/>
              </a:lnSpc>
              <a:spcBef>
                <a:spcPts val="0"/>
              </a:spcBef>
              <a:buClr>
                <a:schemeClr val="dk1"/>
              </a:buClr>
              <a:buFont typeface="Arial"/>
              <a:buNone/>
            </a:pPr>
            <a:r>
              <a:t/>
            </a:r>
            <a:endParaRPr sz="1800">
              <a:solidFill>
                <a:schemeClr val="dk1"/>
              </a:solidFill>
            </a:endParaRPr>
          </a:p>
          <a:p>
            <a:pPr lvl="0" rtl="0">
              <a:lnSpc>
                <a:spcPct val="115000"/>
              </a:lnSpc>
              <a:spcBef>
                <a:spcPts val="0"/>
              </a:spcBef>
              <a:buClr>
                <a:schemeClr val="dk1"/>
              </a:buClr>
              <a:buSzPct val="61111"/>
              <a:buFont typeface="Arial"/>
              <a:buNone/>
            </a:pPr>
            <a:r>
              <a:rPr lang="ru" sz="1800">
                <a:solidFill>
                  <a:srgbClr val="800080"/>
                </a:solidFill>
              </a:rPr>
              <a:t>Column</a:t>
            </a:r>
            <a:r>
              <a:rPr lang="ru" sz="1800">
                <a:solidFill>
                  <a:srgbClr val="C0C0C0"/>
                </a:solidFill>
              </a:rPr>
              <a:t> </a:t>
            </a:r>
            <a:r>
              <a:rPr lang="ru" sz="1800">
                <a:solidFill>
                  <a:schemeClr val="dk1"/>
                </a:solidFill>
              </a:rPr>
              <a:t>{</a:t>
            </a:r>
          </a:p>
          <a:p>
            <a:pPr lvl="0" rtl="0">
              <a:lnSpc>
                <a:spcPct val="115000"/>
              </a:lnSpc>
              <a:spcBef>
                <a:spcPts val="0"/>
              </a:spcBef>
              <a:buClr>
                <a:schemeClr val="dk1"/>
              </a:buClr>
              <a:buSzPct val="61111"/>
              <a:buFont typeface="Arial"/>
              <a:buNone/>
            </a:pPr>
            <a:r>
              <a:rPr lang="ru" sz="1800">
                <a:solidFill>
                  <a:srgbClr val="C0C0C0"/>
                </a:solidFill>
              </a:rPr>
              <a:t>   </a:t>
            </a:r>
            <a:r>
              <a:rPr lang="ru" sz="1800">
                <a:solidFill>
                  <a:srgbClr val="800080"/>
                </a:solidFill>
              </a:rPr>
              <a:t>CustomButton</a:t>
            </a:r>
            <a:r>
              <a:rPr lang="ru" sz="1800">
                <a:solidFill>
                  <a:srgbClr val="C0C0C0"/>
                </a:solidFill>
              </a:rPr>
              <a:t> </a:t>
            </a:r>
            <a:r>
              <a:rPr lang="ru" sz="1800">
                <a:solidFill>
                  <a:schemeClr val="dk1"/>
                </a:solidFill>
              </a:rPr>
              <a:t>{ }</a:t>
            </a:r>
          </a:p>
          <a:p>
            <a:pPr lvl="0" rtl="0">
              <a:lnSpc>
                <a:spcPct val="115000"/>
              </a:lnSpc>
              <a:spcBef>
                <a:spcPts val="0"/>
              </a:spcBef>
              <a:buNone/>
            </a:pPr>
            <a:r>
              <a:rPr lang="ru" sz="1800">
                <a:solidFill>
                  <a:srgbClr val="C0C0C0"/>
                </a:solidFill>
              </a:rPr>
              <a:t>   </a:t>
            </a:r>
            <a:r>
              <a:rPr lang="ru" sz="1800">
                <a:solidFill>
                  <a:srgbClr val="800080"/>
                </a:solidFill>
              </a:rPr>
              <a:t>Button</a:t>
            </a:r>
            <a:r>
              <a:rPr lang="ru" sz="1800">
                <a:solidFill>
                  <a:srgbClr val="C0C0C0"/>
                </a:solidFill>
              </a:rPr>
              <a:t> </a:t>
            </a:r>
            <a:r>
              <a:rPr lang="ru" sz="1800">
                <a:solidFill>
                  <a:schemeClr val="dk1"/>
                </a:solidFill>
              </a:rPr>
              <a:t>{</a:t>
            </a:r>
            <a:r>
              <a:rPr lang="ru" sz="1800">
                <a:solidFill>
                  <a:srgbClr val="C0C0C0"/>
                </a:solidFill>
              </a:rPr>
              <a:t> </a:t>
            </a:r>
          </a:p>
          <a:p>
            <a:pPr lvl="0" rtl="0">
              <a:lnSpc>
                <a:spcPct val="115000"/>
              </a:lnSpc>
              <a:spcBef>
                <a:spcPts val="0"/>
              </a:spcBef>
              <a:buNone/>
            </a:pPr>
            <a:r>
              <a:rPr lang="ru" sz="1800">
                <a:solidFill>
                  <a:srgbClr val="800000"/>
                </a:solidFill>
              </a:rPr>
              <a:t>      x</a:t>
            </a:r>
            <a:r>
              <a:rPr lang="ru" sz="1800">
                <a:solidFill>
                  <a:schemeClr val="dk1"/>
                </a:solidFill>
              </a:rPr>
              <a:t>:</a:t>
            </a:r>
            <a:r>
              <a:rPr lang="ru" sz="1800">
                <a:solidFill>
                  <a:srgbClr val="C0C0C0"/>
                </a:solidFill>
              </a:rPr>
              <a:t> </a:t>
            </a:r>
            <a:r>
              <a:rPr lang="ru" sz="1800">
                <a:solidFill>
                  <a:schemeClr val="dk1"/>
                </a:solidFill>
              </a:rPr>
              <a:t>100</a:t>
            </a:r>
          </a:p>
          <a:p>
            <a:pPr lvl="0" rtl="0">
              <a:lnSpc>
                <a:spcPct val="115000"/>
              </a:lnSpc>
              <a:spcBef>
                <a:spcPts val="0"/>
              </a:spcBef>
              <a:buNone/>
            </a:pPr>
            <a:r>
              <a:rPr lang="ru" sz="1800">
                <a:solidFill>
                  <a:srgbClr val="800000"/>
                </a:solidFill>
              </a:rPr>
              <a:t>      width</a:t>
            </a:r>
            <a:r>
              <a:rPr lang="ru" sz="1800">
                <a:solidFill>
                  <a:schemeClr val="dk1"/>
                </a:solidFill>
              </a:rPr>
              <a:t>:</a:t>
            </a:r>
            <a:r>
              <a:rPr lang="ru" sz="1800">
                <a:solidFill>
                  <a:srgbClr val="C0C0C0"/>
                </a:solidFill>
              </a:rPr>
              <a:t> </a:t>
            </a:r>
            <a:r>
              <a:rPr lang="ru" sz="1800">
                <a:solidFill>
                  <a:schemeClr val="dk1"/>
                </a:solidFill>
              </a:rPr>
              <a:t>100</a:t>
            </a:r>
            <a:r>
              <a:rPr lang="ru" sz="1800"/>
              <a:t>; </a:t>
            </a:r>
            <a:r>
              <a:rPr lang="ru" sz="1800">
                <a:solidFill>
                  <a:srgbClr val="800000"/>
                </a:solidFill>
              </a:rPr>
              <a:t>height</a:t>
            </a:r>
            <a:r>
              <a:rPr lang="ru" sz="1800">
                <a:solidFill>
                  <a:schemeClr val="dk1"/>
                </a:solidFill>
              </a:rPr>
              <a:t>:</a:t>
            </a:r>
            <a:r>
              <a:rPr lang="ru" sz="1800">
                <a:solidFill>
                  <a:srgbClr val="C0C0C0"/>
                </a:solidFill>
              </a:rPr>
              <a:t> </a:t>
            </a:r>
            <a:r>
              <a:rPr lang="ru" sz="1800">
                <a:solidFill>
                  <a:schemeClr val="dk1"/>
                </a:solidFill>
              </a:rPr>
              <a:t>50</a:t>
            </a:r>
          </a:p>
          <a:p>
            <a:pPr lvl="0" rtl="0">
              <a:lnSpc>
                <a:spcPct val="115000"/>
              </a:lnSpc>
              <a:spcBef>
                <a:spcPts val="0"/>
              </a:spcBef>
              <a:buNone/>
            </a:pPr>
            <a:r>
              <a:rPr lang="ru" sz="1800">
                <a:solidFill>
                  <a:srgbClr val="800000"/>
                </a:solidFill>
              </a:rPr>
              <a:t>      color</a:t>
            </a:r>
            <a:r>
              <a:rPr lang="ru" sz="1800">
                <a:solidFill>
                  <a:schemeClr val="dk1"/>
                </a:solidFill>
              </a:rPr>
              <a:t>:</a:t>
            </a:r>
            <a:r>
              <a:rPr lang="ru" sz="1800">
                <a:solidFill>
                  <a:srgbClr val="C0C0C0"/>
                </a:solidFill>
              </a:rPr>
              <a:t> </a:t>
            </a:r>
            <a:r>
              <a:rPr lang="ru" sz="1800">
                <a:solidFill>
                  <a:srgbClr val="008000"/>
                </a:solidFill>
              </a:rPr>
              <a:t>"blue"</a:t>
            </a:r>
            <a:r>
              <a:rPr lang="ru" sz="1800">
                <a:solidFill>
                  <a:srgbClr val="C0C0C0"/>
                </a:solidFill>
              </a:rPr>
              <a:t> </a:t>
            </a:r>
          </a:p>
          <a:p>
            <a:pPr lvl="0" rtl="0">
              <a:lnSpc>
                <a:spcPct val="115000"/>
              </a:lnSpc>
              <a:spcBef>
                <a:spcPts val="0"/>
              </a:spcBef>
              <a:buClr>
                <a:schemeClr val="dk1"/>
              </a:buClr>
              <a:buSzPct val="61111"/>
              <a:buFont typeface="Arial"/>
              <a:buNone/>
            </a:pPr>
            <a:r>
              <a:rPr lang="ru" sz="1800">
                <a:solidFill>
                  <a:schemeClr val="dk1"/>
                </a:solidFill>
              </a:rPr>
              <a:t>    }</a:t>
            </a:r>
          </a:p>
          <a:p>
            <a:pPr lvl="0" rtl="0">
              <a:lnSpc>
                <a:spcPct val="115000"/>
              </a:lnSpc>
              <a:spcBef>
                <a:spcPts val="0"/>
              </a:spcBef>
              <a:buClr>
                <a:schemeClr val="dk1"/>
              </a:buClr>
              <a:buSzPct val="61111"/>
              <a:buFont typeface="Arial"/>
              <a:buNone/>
            </a:pPr>
            <a:r>
              <a:rPr lang="ru" sz="1800">
                <a:solidFill>
                  <a:schemeClr val="dk1"/>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Корневой объект</a:t>
            </a:r>
          </a:p>
        </p:txBody>
      </p:sp>
      <p:sp>
        <p:nvSpPr>
          <p:cNvPr id="228" name="Shape 228"/>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spcAft>
                <a:spcPts val="2300"/>
              </a:spcAft>
              <a:buClr>
                <a:schemeClr val="dk1"/>
              </a:buClr>
            </a:pPr>
            <a:r>
              <a:rPr b="1" lang="ru">
                <a:solidFill>
                  <a:srgbClr val="404244"/>
                </a:solidFill>
              </a:rPr>
              <a:t>Item</a:t>
            </a:r>
            <a:r>
              <a:rPr lang="ru">
                <a:solidFill>
                  <a:srgbClr val="404244"/>
                </a:solidFill>
              </a:rPr>
              <a:t> - базовый тип для всех визуальных компонентов</a:t>
            </a:r>
          </a:p>
          <a:p>
            <a:pPr indent="-228600" lvl="0" marL="457200" rtl="0">
              <a:spcBef>
                <a:spcPts val="0"/>
              </a:spcBef>
              <a:spcAft>
                <a:spcPts val="2300"/>
              </a:spcAft>
              <a:buClr>
                <a:srgbClr val="404244"/>
              </a:buClr>
            </a:pPr>
            <a:r>
              <a:rPr b="1" lang="ru">
                <a:solidFill>
                  <a:srgbClr val="404244"/>
                </a:solidFill>
              </a:rPr>
              <a:t>Page</a:t>
            </a:r>
            <a:r>
              <a:rPr lang="ru">
                <a:solidFill>
                  <a:srgbClr val="404244"/>
                </a:solidFill>
              </a:rPr>
              <a:t> и </a:t>
            </a:r>
            <a:r>
              <a:rPr b="1" lang="ru">
                <a:solidFill>
                  <a:srgbClr val="404244"/>
                </a:solidFill>
              </a:rPr>
              <a:t>Dialog</a:t>
            </a:r>
            <a:r>
              <a:rPr lang="ru">
                <a:solidFill>
                  <a:srgbClr val="404244"/>
                </a:solidFill>
              </a:rPr>
              <a:t> - базовые классы для создания новых страниц и диалогов</a:t>
            </a:r>
          </a:p>
          <a:p>
            <a:pPr indent="-228600" lvl="0" marL="457200" rtl="0">
              <a:spcBef>
                <a:spcPts val="0"/>
              </a:spcBef>
              <a:spcAft>
                <a:spcPts val="2300"/>
              </a:spcAft>
              <a:buClr>
                <a:srgbClr val="404244"/>
              </a:buClr>
            </a:pPr>
            <a:r>
              <a:rPr b="1" lang="ru">
                <a:solidFill>
                  <a:srgbClr val="404244"/>
                </a:solidFill>
              </a:rPr>
              <a:t>Image</a:t>
            </a:r>
            <a:r>
              <a:rPr lang="ru">
                <a:solidFill>
                  <a:srgbClr val="404244"/>
                </a:solidFill>
              </a:rPr>
              <a:t> и </a:t>
            </a:r>
            <a:r>
              <a:rPr b="1" lang="ru">
                <a:solidFill>
                  <a:srgbClr val="404244"/>
                </a:solidFill>
              </a:rPr>
              <a:t>BorderImage</a:t>
            </a:r>
            <a:r>
              <a:rPr lang="ru">
                <a:solidFill>
                  <a:srgbClr val="404244"/>
                </a:solidFill>
              </a:rPr>
              <a:t> - типы для взаимодействия с изображениями</a:t>
            </a:r>
          </a:p>
          <a:p>
            <a:pPr indent="-228600" lvl="0" marL="457200" rtl="0">
              <a:spcBef>
                <a:spcPts val="0"/>
              </a:spcBef>
              <a:spcAft>
                <a:spcPts val="2300"/>
              </a:spcAft>
              <a:buClr>
                <a:srgbClr val="404244"/>
              </a:buClr>
            </a:pPr>
            <a:r>
              <a:rPr b="1" lang="ru">
                <a:solidFill>
                  <a:srgbClr val="404244"/>
                </a:solidFill>
              </a:rPr>
              <a:t>Rectangle</a:t>
            </a:r>
            <a:r>
              <a:rPr lang="ru">
                <a:solidFill>
                  <a:srgbClr val="404244"/>
                </a:solidFill>
              </a:rPr>
              <a:t> - тип, использующий прямоугольник с заливкой и границей</a:t>
            </a:r>
          </a:p>
          <a:p>
            <a:pPr indent="-228600" lvl="0" marL="457200" rtl="0">
              <a:spcBef>
                <a:spcPts val="0"/>
              </a:spcBef>
              <a:spcAft>
                <a:spcPts val="2300"/>
              </a:spcAft>
              <a:buClr>
                <a:srgbClr val="404244"/>
              </a:buClr>
            </a:pPr>
            <a:r>
              <a:rPr b="1" lang="ru">
                <a:solidFill>
                  <a:srgbClr val="404244"/>
                </a:solidFill>
                <a:highlight>
                  <a:srgbClr val="FFFFFF"/>
                </a:highlight>
              </a:rPr>
              <a:t>Text</a:t>
            </a:r>
            <a:r>
              <a:rPr lang="ru">
                <a:solidFill>
                  <a:srgbClr val="404244"/>
                </a:solidFill>
                <a:highlight>
                  <a:srgbClr val="FFFFFF"/>
                </a:highlight>
              </a:rPr>
              <a:t>, </a:t>
            </a:r>
            <a:r>
              <a:rPr b="1" lang="ru">
                <a:solidFill>
                  <a:srgbClr val="404244"/>
                </a:solidFill>
                <a:highlight>
                  <a:srgbClr val="FFFFFF"/>
                </a:highlight>
              </a:rPr>
              <a:t>TextEdit</a:t>
            </a:r>
            <a:r>
              <a:rPr lang="ru">
                <a:solidFill>
                  <a:srgbClr val="404244"/>
                </a:solidFill>
                <a:highlight>
                  <a:srgbClr val="FFFFFF"/>
                </a:highlight>
              </a:rPr>
              <a:t> и </a:t>
            </a:r>
            <a:r>
              <a:rPr b="1" lang="ru">
                <a:solidFill>
                  <a:srgbClr val="404244"/>
                </a:solidFill>
                <a:highlight>
                  <a:srgbClr val="FFFFFF"/>
                </a:highlight>
              </a:rPr>
              <a:t>TextInput</a:t>
            </a:r>
            <a:r>
              <a:rPr lang="ru">
                <a:solidFill>
                  <a:srgbClr val="404244"/>
                </a:solidFill>
                <a:highlight>
                  <a:srgbClr val="FFFFFF"/>
                </a:highlight>
              </a:rPr>
              <a:t> - типы для работы с текстом</a:t>
            </a:r>
          </a:p>
        </p:txBody>
      </p:sp>
      <p:sp>
        <p:nvSpPr>
          <p:cNvPr id="229" name="Shape 22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Добавление свойств</a:t>
            </a:r>
          </a:p>
        </p:txBody>
      </p:sp>
      <p:sp>
        <p:nvSpPr>
          <p:cNvPr id="235" name="Shape 235"/>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None/>
            </a:pPr>
            <a:r>
              <a:rPr lang="ru">
                <a:solidFill>
                  <a:srgbClr val="000000"/>
                </a:solidFill>
              </a:rPr>
              <a:t>[</a:t>
            </a:r>
            <a:r>
              <a:rPr lang="ru">
                <a:solidFill>
                  <a:srgbClr val="808000"/>
                </a:solidFill>
              </a:rPr>
              <a:t>default</a:t>
            </a:r>
            <a:r>
              <a:rPr lang="ru">
                <a:solidFill>
                  <a:srgbClr val="000000"/>
                </a:solidFill>
              </a:rPr>
              <a:t>]</a:t>
            </a:r>
            <a:r>
              <a:rPr lang="ru">
                <a:solidFill>
                  <a:srgbClr val="C0C0C0"/>
                </a:solidFill>
              </a:rPr>
              <a:t> </a:t>
            </a:r>
            <a:r>
              <a:rPr lang="ru">
                <a:solidFill>
                  <a:srgbClr val="808000"/>
                </a:solidFill>
              </a:rPr>
              <a:t>property</a:t>
            </a:r>
            <a:r>
              <a:rPr lang="ru">
                <a:solidFill>
                  <a:srgbClr val="C0C0C0"/>
                </a:solidFill>
              </a:rPr>
              <a:t> </a:t>
            </a:r>
            <a:r>
              <a:rPr lang="ru">
                <a:solidFill>
                  <a:srgbClr val="808000"/>
                </a:solidFill>
              </a:rPr>
              <a:t>&lt;type&gt; </a:t>
            </a:r>
            <a:r>
              <a:rPr lang="ru">
                <a:solidFill>
                  <a:srgbClr val="800000"/>
                </a:solidFill>
              </a:rPr>
              <a:t>&lt;name&gt;</a:t>
            </a:r>
            <a:r>
              <a:rPr lang="ru">
                <a:solidFill>
                  <a:srgbClr val="000000"/>
                </a:solidFill>
              </a:rPr>
              <a:t>[</a:t>
            </a:r>
            <a:r>
              <a:rPr lang="ru">
                <a:solidFill>
                  <a:schemeClr val="dk1"/>
                </a:solidFill>
              </a:rPr>
              <a:t>:</a:t>
            </a:r>
            <a:r>
              <a:rPr lang="ru">
                <a:solidFill>
                  <a:srgbClr val="C0C0C0"/>
                </a:solidFill>
              </a:rPr>
              <a:t> </a:t>
            </a:r>
            <a:r>
              <a:rPr lang="ru">
                <a:solidFill>
                  <a:schemeClr val="dk1"/>
                </a:solidFill>
              </a:rPr>
              <a:t>defaultValue]</a:t>
            </a:r>
          </a:p>
          <a:p>
            <a:pPr lvl="0" rtl="0">
              <a:spcBef>
                <a:spcPts val="0"/>
              </a:spcBef>
              <a:spcAft>
                <a:spcPts val="0"/>
              </a:spcAft>
              <a:buNone/>
            </a:pPr>
            <a:r>
              <a:t/>
            </a:r>
            <a:endParaRPr>
              <a:solidFill>
                <a:schemeClr val="dk1"/>
              </a:solidFill>
            </a:endParaRPr>
          </a:p>
          <a:p>
            <a:pPr lvl="0" rtl="0">
              <a:spcBef>
                <a:spcPts val="0"/>
              </a:spcBef>
              <a:spcAft>
                <a:spcPts val="0"/>
              </a:spcAft>
              <a:buNone/>
            </a:pPr>
            <a:r>
              <a:rPr lang="ru">
                <a:solidFill>
                  <a:srgbClr val="008000"/>
                </a:solidFill>
              </a:rPr>
              <a:t>//</a:t>
            </a:r>
            <a:r>
              <a:rPr lang="ru">
                <a:solidFill>
                  <a:srgbClr val="C0C0C0"/>
                </a:solidFill>
              </a:rPr>
              <a:t> </a:t>
            </a:r>
            <a:r>
              <a:rPr lang="ru">
                <a:solidFill>
                  <a:srgbClr val="008000"/>
                </a:solidFill>
              </a:rPr>
              <a:t>ImageViewer.qml</a:t>
            </a:r>
          </a:p>
          <a:p>
            <a:pPr lvl="0" rtl="0">
              <a:spcBef>
                <a:spcPts val="0"/>
              </a:spcBef>
              <a:spcAft>
                <a:spcPts val="0"/>
              </a:spcAft>
              <a:buNone/>
            </a:pPr>
            <a:r>
              <a:rPr lang="ru">
                <a:solidFill>
                  <a:srgbClr val="808000"/>
                </a:solidFill>
              </a:rPr>
              <a:t>import</a:t>
            </a:r>
            <a:r>
              <a:rPr lang="ru">
                <a:solidFill>
                  <a:srgbClr val="C0C0C0"/>
                </a:solidFill>
              </a:rPr>
              <a:t> </a:t>
            </a:r>
            <a:r>
              <a:rPr lang="ru">
                <a:solidFill>
                  <a:schemeClr val="dk1"/>
                </a:solidFill>
              </a:rPr>
              <a:t>QtQuick</a:t>
            </a:r>
            <a:r>
              <a:rPr lang="ru">
                <a:solidFill>
                  <a:srgbClr val="C0C0C0"/>
                </a:solidFill>
              </a:rPr>
              <a:t> </a:t>
            </a:r>
            <a:r>
              <a:rPr lang="ru">
                <a:solidFill>
                  <a:schemeClr val="dk1"/>
                </a:solidFill>
              </a:rPr>
              <a:t>2.0</a:t>
            </a:r>
          </a:p>
          <a:p>
            <a:pPr lvl="0" rtl="0">
              <a:spcBef>
                <a:spcPts val="0"/>
              </a:spcBef>
              <a:spcAft>
                <a:spcPts val="0"/>
              </a:spcAft>
              <a:buNone/>
            </a:pPr>
            <a:r>
              <a:t/>
            </a:r>
            <a:endParaRPr>
              <a:solidFill>
                <a:schemeClr val="dk1"/>
              </a:solidFill>
            </a:endParaRPr>
          </a:p>
          <a:p>
            <a:pPr lvl="0" rtl="0">
              <a:spcBef>
                <a:spcPts val="0"/>
              </a:spcBef>
              <a:spcAft>
                <a:spcPts val="0"/>
              </a:spcAft>
              <a:buNone/>
            </a:pPr>
            <a:r>
              <a:rPr lang="ru">
                <a:solidFill>
                  <a:srgbClr val="800080"/>
                </a:solidFill>
              </a:rPr>
              <a:t>Item</a:t>
            </a:r>
            <a:r>
              <a:rPr lang="ru">
                <a:solidFill>
                  <a:srgbClr val="C0C0C0"/>
                </a:solidFill>
              </a:rPr>
              <a:t> </a:t>
            </a:r>
            <a:r>
              <a:rPr lang="ru">
                <a:solidFill>
                  <a:schemeClr val="dk1"/>
                </a:solidFill>
              </a:rPr>
              <a:t>{</a:t>
            </a:r>
          </a:p>
          <a:p>
            <a:pPr lvl="0" rtl="0">
              <a:spcBef>
                <a:spcPts val="0"/>
              </a:spcBef>
              <a:spcAft>
                <a:spcPts val="0"/>
              </a:spcAft>
              <a:buNone/>
            </a:pPr>
            <a:r>
              <a:rPr lang="ru">
                <a:solidFill>
                  <a:srgbClr val="C0C0C0"/>
                </a:solidFill>
              </a:rPr>
              <a:t>   </a:t>
            </a:r>
            <a:r>
              <a:rPr lang="ru">
                <a:solidFill>
                  <a:srgbClr val="800000"/>
                </a:solidFill>
              </a:rPr>
              <a:t>width</a:t>
            </a:r>
            <a:r>
              <a:rPr lang="ru">
                <a:solidFill>
                  <a:schemeClr val="dk1"/>
                </a:solidFill>
              </a:rPr>
              <a:t>:</a:t>
            </a:r>
            <a:r>
              <a:rPr lang="ru">
                <a:solidFill>
                  <a:srgbClr val="C0C0C0"/>
                </a:solidFill>
              </a:rPr>
              <a:t> </a:t>
            </a:r>
            <a:r>
              <a:rPr lang="ru">
                <a:solidFill>
                  <a:schemeClr val="dk1"/>
                </a:solidFill>
              </a:rPr>
              <a:t>200;</a:t>
            </a:r>
            <a:r>
              <a:rPr lang="ru">
                <a:solidFill>
                  <a:srgbClr val="C0C0C0"/>
                </a:solidFill>
              </a:rPr>
              <a:t> </a:t>
            </a:r>
            <a:r>
              <a:rPr lang="ru">
                <a:solidFill>
                  <a:srgbClr val="800000"/>
                </a:solidFill>
              </a:rPr>
              <a:t>height</a:t>
            </a:r>
            <a:r>
              <a:rPr lang="ru">
                <a:solidFill>
                  <a:schemeClr val="dk1"/>
                </a:solidFill>
              </a:rPr>
              <a:t>:</a:t>
            </a:r>
            <a:r>
              <a:rPr lang="ru">
                <a:solidFill>
                  <a:srgbClr val="C0C0C0"/>
                </a:solidFill>
              </a:rPr>
              <a:t> </a:t>
            </a:r>
            <a:r>
              <a:rPr lang="ru">
                <a:solidFill>
                  <a:schemeClr val="dk1"/>
                </a:solidFill>
              </a:rPr>
              <a:t>200</a:t>
            </a:r>
          </a:p>
          <a:p>
            <a:pPr lvl="0" rtl="0">
              <a:spcBef>
                <a:spcPts val="0"/>
              </a:spcBef>
              <a:spcAft>
                <a:spcPts val="0"/>
              </a:spcAft>
              <a:buNone/>
            </a:pPr>
            <a:r>
              <a:rPr lang="ru">
                <a:solidFill>
                  <a:srgbClr val="C0C0C0"/>
                </a:solidFill>
              </a:rPr>
              <a:t>   </a:t>
            </a:r>
          </a:p>
          <a:p>
            <a:pPr lvl="0" rtl="0">
              <a:spcBef>
                <a:spcPts val="0"/>
              </a:spcBef>
              <a:spcAft>
                <a:spcPts val="0"/>
              </a:spcAft>
              <a:buNone/>
            </a:pPr>
            <a:r>
              <a:rPr lang="ru">
                <a:solidFill>
                  <a:srgbClr val="808000"/>
                </a:solidFill>
              </a:rPr>
              <a:t>   property</a:t>
            </a:r>
            <a:r>
              <a:rPr lang="ru">
                <a:solidFill>
                  <a:srgbClr val="C0C0C0"/>
                </a:solidFill>
              </a:rPr>
              <a:t> </a:t>
            </a:r>
            <a:r>
              <a:rPr lang="ru">
                <a:solidFill>
                  <a:srgbClr val="808000"/>
                </a:solidFill>
              </a:rPr>
              <a:t>string</a:t>
            </a:r>
            <a:r>
              <a:rPr lang="ru">
                <a:solidFill>
                  <a:srgbClr val="C0C0C0"/>
                </a:solidFill>
              </a:rPr>
              <a:t> </a:t>
            </a:r>
            <a:r>
              <a:rPr lang="ru">
                <a:solidFill>
                  <a:srgbClr val="800000"/>
                </a:solidFill>
              </a:rPr>
              <a:t>currentImage</a:t>
            </a:r>
            <a:r>
              <a:rPr lang="ru">
                <a:solidFill>
                  <a:schemeClr val="dk1"/>
                </a:solidFill>
              </a:rPr>
              <a:t>:</a:t>
            </a:r>
            <a:r>
              <a:rPr lang="ru">
                <a:solidFill>
                  <a:srgbClr val="C0C0C0"/>
                </a:solidFill>
              </a:rPr>
              <a:t> </a:t>
            </a:r>
            <a:r>
              <a:rPr lang="ru">
                <a:solidFill>
                  <a:srgbClr val="008000"/>
                </a:solidFill>
              </a:rPr>
              <a:t>"default-image.png"</a:t>
            </a:r>
          </a:p>
          <a:p>
            <a:pPr lvl="0" rtl="0">
              <a:spcBef>
                <a:spcPts val="0"/>
              </a:spcBef>
              <a:spcAft>
                <a:spcPts val="0"/>
              </a:spcAft>
              <a:buNone/>
            </a:pPr>
            <a:r>
              <a:rPr lang="ru">
                <a:solidFill>
                  <a:srgbClr val="C0C0C0"/>
                </a:solidFill>
              </a:rPr>
              <a:t>  </a:t>
            </a:r>
          </a:p>
          <a:p>
            <a:pPr lvl="0" rtl="0">
              <a:spcBef>
                <a:spcPts val="0"/>
              </a:spcBef>
              <a:spcAft>
                <a:spcPts val="0"/>
              </a:spcAft>
              <a:buNone/>
            </a:pPr>
            <a:r>
              <a:rPr lang="ru">
                <a:solidFill>
                  <a:srgbClr val="C0C0C0"/>
                </a:solidFill>
              </a:rPr>
              <a:t>   </a:t>
            </a:r>
            <a:r>
              <a:rPr lang="ru">
                <a:solidFill>
                  <a:srgbClr val="008000"/>
                </a:solidFill>
              </a:rPr>
              <a:t>//...</a:t>
            </a:r>
          </a:p>
          <a:p>
            <a:pPr lvl="0" rtl="0">
              <a:spcBef>
                <a:spcPts val="0"/>
              </a:spcBef>
              <a:spcAft>
                <a:spcPts val="0"/>
              </a:spcAft>
              <a:buNone/>
            </a:pPr>
            <a:r>
              <a:rPr lang="ru">
                <a:solidFill>
                  <a:schemeClr val="dk1"/>
                </a:solidFill>
              </a:rPr>
              <a:t>}</a:t>
            </a:r>
          </a:p>
        </p:txBody>
      </p:sp>
      <p:sp>
        <p:nvSpPr>
          <p:cNvPr id="236" name="Shape 23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Доступные типы свойств</a:t>
            </a:r>
          </a:p>
        </p:txBody>
      </p:sp>
      <p:sp>
        <p:nvSpPr>
          <p:cNvPr id="242" name="Shape 24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lang="ru"/>
              <a:t>Числовые типы - </a:t>
            </a:r>
            <a:r>
              <a:rPr b="1" lang="ru"/>
              <a:t>int</a:t>
            </a:r>
            <a:r>
              <a:rPr lang="ru"/>
              <a:t>, </a:t>
            </a:r>
            <a:r>
              <a:rPr b="1" lang="ru"/>
              <a:t>double</a:t>
            </a:r>
            <a:r>
              <a:rPr lang="ru"/>
              <a:t>, </a:t>
            </a:r>
            <a:r>
              <a:rPr b="1" lang="ru"/>
              <a:t>real</a:t>
            </a:r>
          </a:p>
          <a:p>
            <a:pPr indent="-228600" lvl="0" marL="457200" rtl="0">
              <a:spcBef>
                <a:spcPts val="0"/>
              </a:spcBef>
            </a:pPr>
            <a:r>
              <a:rPr lang="ru"/>
              <a:t>Логический тип </a:t>
            </a:r>
            <a:r>
              <a:rPr b="1" lang="ru"/>
              <a:t>bool</a:t>
            </a:r>
          </a:p>
          <a:p>
            <a:pPr indent="-228600" lvl="0" marL="457200" rtl="0">
              <a:spcBef>
                <a:spcPts val="0"/>
              </a:spcBef>
            </a:pPr>
            <a:r>
              <a:rPr lang="ru"/>
              <a:t>Тип строки </a:t>
            </a:r>
            <a:r>
              <a:rPr b="1" lang="ru"/>
              <a:t>string</a:t>
            </a:r>
          </a:p>
          <a:p>
            <a:pPr indent="-228600" lvl="0" marL="457200" rtl="0">
              <a:spcBef>
                <a:spcPts val="0"/>
              </a:spcBef>
            </a:pPr>
            <a:r>
              <a:rPr lang="ru"/>
              <a:t>Тип </a:t>
            </a:r>
            <a:r>
              <a:rPr b="1" lang="ru"/>
              <a:t>url</a:t>
            </a:r>
            <a:r>
              <a:rPr lang="ru"/>
              <a:t> для локации ресурсов</a:t>
            </a:r>
          </a:p>
          <a:p>
            <a:pPr indent="-228600" lvl="0" marL="457200" rtl="0">
              <a:spcBef>
                <a:spcPts val="0"/>
              </a:spcBef>
            </a:pPr>
            <a:r>
              <a:rPr lang="ru"/>
              <a:t>Тип </a:t>
            </a:r>
            <a:r>
              <a:rPr b="1" lang="ru"/>
              <a:t>color</a:t>
            </a:r>
            <a:r>
              <a:rPr lang="ru"/>
              <a:t> - название цвета или его HEX код</a:t>
            </a:r>
          </a:p>
          <a:p>
            <a:pPr indent="-228600" lvl="0" marL="457200" rtl="0">
              <a:spcBef>
                <a:spcPts val="0"/>
              </a:spcBef>
            </a:pPr>
            <a:r>
              <a:rPr lang="ru"/>
              <a:t>Тип </a:t>
            </a:r>
            <a:r>
              <a:rPr b="1" lang="ru"/>
              <a:t>date</a:t>
            </a:r>
            <a:r>
              <a:rPr lang="ru"/>
              <a:t> для работы с датами</a:t>
            </a:r>
          </a:p>
          <a:p>
            <a:pPr indent="-228600" lvl="0" marL="457200" rtl="0">
              <a:spcBef>
                <a:spcPts val="0"/>
              </a:spcBef>
            </a:pPr>
            <a:r>
              <a:rPr lang="ru"/>
              <a:t>Тип </a:t>
            </a:r>
            <a:r>
              <a:rPr b="1" lang="ru"/>
              <a:t>variant</a:t>
            </a:r>
            <a:r>
              <a:rPr lang="ru"/>
              <a:t> (или var) - общий тип для свойства</a:t>
            </a:r>
          </a:p>
          <a:p>
            <a:pPr indent="-228600" lvl="0" marL="457200" rtl="0">
              <a:spcBef>
                <a:spcPts val="0"/>
              </a:spcBef>
            </a:pPr>
            <a:r>
              <a:rPr lang="ru"/>
              <a:t>Стандартные типы QML объектов, такие как </a:t>
            </a:r>
            <a:r>
              <a:rPr b="1" lang="ru"/>
              <a:t>Item</a:t>
            </a:r>
            <a:r>
              <a:rPr lang="ru"/>
              <a:t>, </a:t>
            </a:r>
            <a:r>
              <a:rPr b="1" lang="ru"/>
              <a:t>QtObject</a:t>
            </a:r>
            <a:r>
              <a:rPr lang="ru"/>
              <a:t> и др.</a:t>
            </a:r>
          </a:p>
          <a:p>
            <a:pPr indent="-228600" lvl="0" marL="457200" rtl="0">
              <a:spcBef>
                <a:spcPts val="0"/>
              </a:spcBef>
            </a:pPr>
            <a:r>
              <a:rPr lang="ru"/>
              <a:t>Список элементов l</a:t>
            </a:r>
            <a:r>
              <a:rPr b="1" lang="ru"/>
              <a:t>ist&lt;</a:t>
            </a:r>
            <a:r>
              <a:rPr lang="ru"/>
              <a:t>Type</a:t>
            </a:r>
            <a:r>
              <a:rPr b="1" lang="ru"/>
              <a:t>&gt;</a:t>
            </a:r>
            <a:r>
              <a:rPr lang="ru"/>
              <a:t>, где в качестве Type могут выступать стандартные типы QML объектов, такие как Item, </a:t>
            </a:r>
            <a:r>
              <a:rPr b="1" lang="ru"/>
              <a:t>QtObject</a:t>
            </a:r>
            <a:r>
              <a:rPr lang="ru"/>
              <a:t> и др.</a:t>
            </a:r>
          </a:p>
          <a:p>
            <a:pPr lvl="0" rtl="0">
              <a:spcBef>
                <a:spcPts val="0"/>
              </a:spcBef>
              <a:buNone/>
            </a:pPr>
            <a:r>
              <a:t/>
            </a:r>
            <a:endParaRPr/>
          </a:p>
        </p:txBody>
      </p:sp>
      <p:sp>
        <p:nvSpPr>
          <p:cNvPr id="243" name="Shape 2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Свойства с параметром default</a:t>
            </a:r>
          </a:p>
        </p:txBody>
      </p:sp>
      <p:sp>
        <p:nvSpPr>
          <p:cNvPr id="249" name="Shape 249"/>
          <p:cNvSpPr txBox="1"/>
          <p:nvPr>
            <p:ph idx="1" type="body"/>
          </p:nvPr>
        </p:nvSpPr>
        <p:spPr>
          <a:xfrm>
            <a:off x="311700" y="1536625"/>
            <a:ext cx="3739800" cy="4734000"/>
          </a:xfrm>
          <a:prstGeom prst="rect">
            <a:avLst/>
          </a:prstGeom>
        </p:spPr>
        <p:txBody>
          <a:bodyPr anchorCtr="0" anchor="t" bIns="91425" lIns="91425" rIns="91425" tIns="91425">
            <a:noAutofit/>
          </a:bodyPr>
          <a:lstStyle/>
          <a:p>
            <a:pPr lvl="0" rtl="0">
              <a:spcBef>
                <a:spcPts val="0"/>
              </a:spcBef>
              <a:spcAft>
                <a:spcPts val="0"/>
              </a:spcAft>
              <a:buNone/>
            </a:pPr>
            <a:r>
              <a:rPr lang="ru"/>
              <a:t>Определение </a:t>
            </a:r>
            <a:r>
              <a:rPr lang="ru"/>
              <a:t>свойства</a:t>
            </a:r>
            <a:r>
              <a:rPr lang="ru"/>
              <a:t> с ключевым словом </a:t>
            </a:r>
            <a:r>
              <a:rPr i="1" lang="ru"/>
              <a:t>default</a:t>
            </a:r>
            <a:r>
              <a:rPr lang="ru"/>
              <a:t> делает его свойством по-умолчанию: </a:t>
            </a:r>
          </a:p>
          <a:p>
            <a:pPr lvl="0" rtl="0">
              <a:spcBef>
                <a:spcPts val="0"/>
              </a:spcBef>
              <a:spcAft>
                <a:spcPts val="0"/>
              </a:spcAft>
              <a:buNone/>
            </a:pPr>
            <a:r>
              <a:t/>
            </a:r>
            <a:endParaRPr/>
          </a:p>
          <a:p>
            <a:pPr lvl="0" rtl="0">
              <a:spcBef>
                <a:spcPts val="0"/>
              </a:spcBef>
              <a:spcAft>
                <a:spcPts val="0"/>
              </a:spcAft>
              <a:buClr>
                <a:schemeClr val="dk1"/>
              </a:buClr>
              <a:buSzPct val="61111"/>
              <a:buFont typeface="Arial"/>
              <a:buNone/>
            </a:pPr>
            <a:r>
              <a:rPr lang="ru">
                <a:solidFill>
                  <a:srgbClr val="008000"/>
                </a:solidFill>
              </a:rPr>
              <a:t>//</a:t>
            </a:r>
            <a:r>
              <a:rPr lang="ru">
                <a:solidFill>
                  <a:srgbClr val="C0C0C0"/>
                </a:solidFill>
              </a:rPr>
              <a:t> </a:t>
            </a:r>
            <a:r>
              <a:rPr lang="ru">
                <a:solidFill>
                  <a:srgbClr val="008000"/>
                </a:solidFill>
              </a:rPr>
              <a:t>MyLabel.qml</a:t>
            </a:r>
          </a:p>
          <a:p>
            <a:pPr lvl="0" rtl="0">
              <a:spcBef>
                <a:spcPts val="0"/>
              </a:spcBef>
              <a:spcAft>
                <a:spcPts val="0"/>
              </a:spcAft>
              <a:buClr>
                <a:schemeClr val="dk1"/>
              </a:buClr>
              <a:buSzPct val="61111"/>
              <a:buFont typeface="Arial"/>
              <a:buNone/>
            </a:pPr>
            <a:r>
              <a:rPr lang="ru">
                <a:solidFill>
                  <a:srgbClr val="808000"/>
                </a:solidFill>
              </a:rPr>
              <a:t>import</a:t>
            </a:r>
            <a:r>
              <a:rPr lang="ru">
                <a:solidFill>
                  <a:srgbClr val="C0C0C0"/>
                </a:solidFill>
              </a:rPr>
              <a:t> </a:t>
            </a:r>
            <a:r>
              <a:rPr lang="ru">
                <a:solidFill>
                  <a:schemeClr val="dk1"/>
                </a:solidFill>
              </a:rPr>
              <a:t>QtQuick</a:t>
            </a:r>
            <a:r>
              <a:rPr lang="ru">
                <a:solidFill>
                  <a:srgbClr val="C0C0C0"/>
                </a:solidFill>
              </a:rPr>
              <a:t> </a:t>
            </a:r>
            <a:r>
              <a:rPr lang="ru">
                <a:solidFill>
                  <a:schemeClr val="dk1"/>
                </a:solidFill>
              </a:rPr>
              <a:t>2.0</a:t>
            </a:r>
          </a:p>
          <a:p>
            <a:pPr lvl="0" rtl="0">
              <a:spcBef>
                <a:spcPts val="0"/>
              </a:spcBef>
              <a:spcAft>
                <a:spcPts val="0"/>
              </a:spcAft>
              <a:buClr>
                <a:schemeClr val="dk1"/>
              </a:buClr>
              <a:buSzPct val="61111"/>
              <a:buFont typeface="Arial"/>
              <a:buNone/>
            </a:pPr>
            <a:r>
              <a:rPr lang="ru">
                <a:solidFill>
                  <a:srgbClr val="800080"/>
                </a:solidFill>
              </a:rPr>
              <a:t>Text</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8000"/>
                </a:solidFill>
              </a:rPr>
              <a:t>default</a:t>
            </a:r>
            <a:r>
              <a:rPr lang="ru">
                <a:solidFill>
                  <a:srgbClr val="C0C0C0"/>
                </a:solidFill>
              </a:rPr>
              <a:t> </a:t>
            </a:r>
            <a:r>
              <a:rPr lang="ru">
                <a:solidFill>
                  <a:srgbClr val="808000"/>
                </a:solidFill>
              </a:rPr>
              <a:t>property</a:t>
            </a:r>
            <a:r>
              <a:rPr lang="ru">
                <a:solidFill>
                  <a:srgbClr val="C0C0C0"/>
                </a:solidFill>
              </a:rPr>
              <a:t> </a:t>
            </a:r>
            <a:r>
              <a:rPr lang="ru">
                <a:solidFill>
                  <a:srgbClr val="808000"/>
                </a:solidFill>
              </a:rPr>
              <a:t>var</a:t>
            </a:r>
            <a:r>
              <a:rPr lang="ru">
                <a:solidFill>
                  <a:srgbClr val="C0C0C0"/>
                </a:solidFill>
              </a:rPr>
              <a:t> </a:t>
            </a:r>
            <a:r>
              <a:rPr lang="ru">
                <a:solidFill>
                  <a:srgbClr val="800000"/>
                </a:solidFill>
              </a:rPr>
              <a:t>someText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text</a:t>
            </a:r>
            <a:r>
              <a:rPr lang="ru">
                <a:solidFill>
                  <a:schemeClr val="dk1"/>
                </a:solidFill>
              </a:rPr>
              <a:t>:</a:t>
            </a:r>
            <a:r>
              <a:rPr lang="ru">
                <a:solidFill>
                  <a:srgbClr val="C0C0C0"/>
                </a:solidFill>
              </a:rPr>
              <a:t> </a:t>
            </a:r>
            <a:r>
              <a:rPr lang="ru">
                <a:solidFill>
                  <a:srgbClr val="008000"/>
                </a:solidFill>
              </a:rPr>
              <a:t>"Hello,</a:t>
            </a:r>
            <a:r>
              <a:rPr lang="ru">
                <a:solidFill>
                  <a:srgbClr val="C0C0C0"/>
                </a:solidFill>
              </a:rPr>
              <a:t> </a:t>
            </a:r>
            <a:r>
              <a:rPr lang="ru">
                <a:solidFill>
                  <a:srgbClr val="008000"/>
                </a:solidFill>
              </a:rPr>
              <a:t>"</a:t>
            </a:r>
            <a:r>
              <a:rPr lang="ru">
                <a:solidFill>
                  <a:srgbClr val="C0C0C0"/>
                </a:solidFill>
              </a:rPr>
              <a:t> </a:t>
            </a:r>
            <a:r>
              <a:rPr lang="ru">
                <a:solidFill>
                  <a:schemeClr val="dk1"/>
                </a:solidFill>
              </a:rPr>
              <a:t>+</a:t>
            </a:r>
            <a:r>
              <a:rPr lang="ru">
                <a:solidFill>
                  <a:srgbClr val="C0C0C0"/>
                </a:solidFill>
              </a:rPr>
              <a:t> </a:t>
            </a:r>
            <a:r>
              <a:rPr i="1" lang="ru">
                <a:solidFill>
                  <a:schemeClr val="dk1"/>
                </a:solidFill>
              </a:rPr>
              <a:t>someText</a:t>
            </a:r>
            <a:r>
              <a:rPr lang="ru">
                <a:solidFill>
                  <a:schemeClr val="dk1"/>
                </a:solidFill>
              </a:rPr>
              <a:t>.text</a:t>
            </a:r>
          </a:p>
          <a:p>
            <a:pPr lvl="0" rtl="0">
              <a:spcBef>
                <a:spcPts val="0"/>
              </a:spcBef>
              <a:spcAft>
                <a:spcPts val="0"/>
              </a:spcAft>
              <a:buClr>
                <a:schemeClr val="dk1"/>
              </a:buClr>
              <a:buSzPct val="61111"/>
              <a:buFont typeface="Arial"/>
              <a:buNone/>
            </a:pPr>
            <a:r>
              <a:rPr lang="ru">
                <a:solidFill>
                  <a:schemeClr val="dk1"/>
                </a:solidFill>
              </a:rPr>
              <a:t>}</a:t>
            </a:r>
          </a:p>
          <a:p>
            <a:pPr lvl="0" rtl="0">
              <a:spcBef>
                <a:spcPts val="0"/>
              </a:spcBef>
              <a:spcAft>
                <a:spcPts val="0"/>
              </a:spcAft>
              <a:buNone/>
            </a:pPr>
            <a:r>
              <a:t/>
            </a:r>
            <a:endParaRPr sz="1100">
              <a:solidFill>
                <a:schemeClr val="dk1"/>
              </a:solidFill>
            </a:endParaRPr>
          </a:p>
          <a:p>
            <a:pPr lvl="0">
              <a:spcBef>
                <a:spcPts val="0"/>
              </a:spcBef>
              <a:buNone/>
            </a:pPr>
            <a:r>
              <a:t/>
            </a:r>
            <a:endParaRPr/>
          </a:p>
        </p:txBody>
      </p:sp>
      <p:sp>
        <p:nvSpPr>
          <p:cNvPr id="250" name="Shape 25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
        <p:nvSpPr>
          <p:cNvPr id="251" name="Shape 251"/>
          <p:cNvSpPr txBox="1"/>
          <p:nvPr/>
        </p:nvSpPr>
        <p:spPr>
          <a:xfrm>
            <a:off x="4735275" y="1536625"/>
            <a:ext cx="4097100" cy="44928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ru" sz="1800">
                <a:solidFill>
                  <a:schemeClr val="dk2"/>
                </a:solidFill>
              </a:rPr>
              <a:t>Значение свойству </a:t>
            </a:r>
            <a:r>
              <a:rPr i="1" lang="ru" sz="1800">
                <a:solidFill>
                  <a:schemeClr val="dk2"/>
                </a:solidFill>
              </a:rPr>
              <a:t>someText</a:t>
            </a:r>
            <a:r>
              <a:rPr lang="ru" sz="1800">
                <a:solidFill>
                  <a:schemeClr val="dk2"/>
                </a:solidFill>
              </a:rPr>
              <a:t> может быть присвоено так:</a:t>
            </a:r>
          </a:p>
          <a:p>
            <a:pPr lvl="0" rtl="0">
              <a:lnSpc>
                <a:spcPct val="115000"/>
              </a:lnSpc>
              <a:spcBef>
                <a:spcPts val="0"/>
              </a:spcBef>
              <a:buNone/>
            </a:pPr>
            <a:r>
              <a:t/>
            </a:r>
            <a:endParaRPr sz="1800">
              <a:solidFill>
                <a:schemeClr val="dk2"/>
              </a:solidFill>
            </a:endParaRPr>
          </a:p>
          <a:p>
            <a:pPr lvl="0" rtl="0">
              <a:lnSpc>
                <a:spcPct val="115000"/>
              </a:lnSpc>
              <a:spcBef>
                <a:spcPts val="0"/>
              </a:spcBef>
              <a:buClr>
                <a:schemeClr val="dk1"/>
              </a:buClr>
              <a:buSzPct val="61111"/>
              <a:buFont typeface="Arial"/>
              <a:buNone/>
            </a:pPr>
            <a:r>
              <a:rPr lang="ru" sz="1800">
                <a:solidFill>
                  <a:srgbClr val="008000"/>
                </a:solidFill>
              </a:rPr>
              <a:t>//</a:t>
            </a:r>
            <a:r>
              <a:rPr lang="ru" sz="1800">
                <a:solidFill>
                  <a:srgbClr val="C0C0C0"/>
                </a:solidFill>
              </a:rPr>
              <a:t> </a:t>
            </a:r>
            <a:r>
              <a:rPr lang="ru" sz="1800">
                <a:solidFill>
                  <a:srgbClr val="008000"/>
                </a:solidFill>
              </a:rPr>
              <a:t>application.qml</a:t>
            </a:r>
          </a:p>
          <a:p>
            <a:pPr lvl="0" rtl="0">
              <a:lnSpc>
                <a:spcPct val="115000"/>
              </a:lnSpc>
              <a:spcBef>
                <a:spcPts val="0"/>
              </a:spcBef>
              <a:buClr>
                <a:schemeClr val="dk1"/>
              </a:buClr>
              <a:buSzPct val="61111"/>
              <a:buFont typeface="Arial"/>
              <a:buNone/>
            </a:pPr>
            <a:r>
              <a:rPr lang="ru" sz="1800">
                <a:solidFill>
                  <a:srgbClr val="800080"/>
                </a:solidFill>
              </a:rPr>
              <a:t>MyLabel</a:t>
            </a:r>
            <a:r>
              <a:rPr lang="ru" sz="1800">
                <a:solidFill>
                  <a:srgbClr val="C0C0C0"/>
                </a:solidFill>
              </a:rPr>
              <a:t> </a:t>
            </a:r>
            <a:r>
              <a:rPr lang="ru" sz="1800">
                <a:solidFill>
                  <a:schemeClr val="dk1"/>
                </a:solidFill>
              </a:rPr>
              <a:t>{</a:t>
            </a:r>
          </a:p>
          <a:p>
            <a:pPr lvl="0" rtl="0">
              <a:lnSpc>
                <a:spcPct val="115000"/>
              </a:lnSpc>
              <a:spcBef>
                <a:spcPts val="0"/>
              </a:spcBef>
              <a:buClr>
                <a:schemeClr val="dk1"/>
              </a:buClr>
              <a:buSzPct val="61111"/>
              <a:buFont typeface="Arial"/>
              <a:buNone/>
            </a:pPr>
            <a:r>
              <a:rPr lang="ru" sz="1800">
                <a:solidFill>
                  <a:srgbClr val="C0C0C0"/>
                </a:solidFill>
              </a:rPr>
              <a:t>    </a:t>
            </a:r>
            <a:r>
              <a:rPr lang="ru" sz="1800">
                <a:solidFill>
                  <a:srgbClr val="800080"/>
                </a:solidFill>
              </a:rPr>
              <a:t>Text</a:t>
            </a:r>
            <a:r>
              <a:rPr lang="ru" sz="1800">
                <a:solidFill>
                  <a:srgbClr val="C0C0C0"/>
                </a:solidFill>
              </a:rPr>
              <a:t> </a:t>
            </a:r>
            <a:r>
              <a:rPr lang="ru" sz="1800">
                <a:solidFill>
                  <a:schemeClr val="dk1"/>
                </a:solidFill>
              </a:rPr>
              <a:t>{</a:t>
            </a:r>
            <a:r>
              <a:rPr lang="ru" sz="1800">
                <a:solidFill>
                  <a:srgbClr val="C0C0C0"/>
                </a:solidFill>
              </a:rPr>
              <a:t> </a:t>
            </a:r>
            <a:r>
              <a:rPr lang="ru" sz="1800">
                <a:solidFill>
                  <a:srgbClr val="800000"/>
                </a:solidFill>
              </a:rPr>
              <a:t>text</a:t>
            </a:r>
            <a:r>
              <a:rPr lang="ru" sz="1800">
                <a:solidFill>
                  <a:schemeClr val="dk1"/>
                </a:solidFill>
              </a:rPr>
              <a:t>:</a:t>
            </a:r>
            <a:r>
              <a:rPr lang="ru" sz="1800">
                <a:solidFill>
                  <a:srgbClr val="C0C0C0"/>
                </a:solidFill>
              </a:rPr>
              <a:t> </a:t>
            </a:r>
            <a:r>
              <a:rPr lang="ru" sz="1800">
                <a:solidFill>
                  <a:srgbClr val="008000"/>
                </a:solidFill>
              </a:rPr>
              <a:t>"world!"</a:t>
            </a:r>
            <a:r>
              <a:rPr lang="ru" sz="1800">
                <a:solidFill>
                  <a:srgbClr val="C0C0C0"/>
                </a:solidFill>
              </a:rPr>
              <a:t> </a:t>
            </a:r>
            <a:r>
              <a:rPr lang="ru" sz="1800">
                <a:solidFill>
                  <a:schemeClr val="dk1"/>
                </a:solidFill>
              </a:rPr>
              <a:t>}</a:t>
            </a:r>
          </a:p>
          <a:p>
            <a:pPr lvl="0" rtl="0">
              <a:lnSpc>
                <a:spcPct val="115000"/>
              </a:lnSpc>
              <a:spcBef>
                <a:spcPts val="0"/>
              </a:spcBef>
              <a:buNone/>
            </a:pPr>
            <a:r>
              <a:rPr lang="ru" sz="1800">
                <a:solidFill>
                  <a:schemeClr val="dk1"/>
                </a:solidFill>
              </a:rPr>
              <a:t>}</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None/>
            </a:pPr>
            <a:r>
              <a:rPr lang="ru" sz="1800">
                <a:solidFill>
                  <a:schemeClr val="dk2"/>
                </a:solidFill>
              </a:rPr>
              <a:t>Что аналогично обычному присвоению:</a:t>
            </a:r>
          </a:p>
          <a:p>
            <a:pPr lvl="0" rtl="0">
              <a:lnSpc>
                <a:spcPct val="115000"/>
              </a:lnSpc>
              <a:spcBef>
                <a:spcPts val="0"/>
              </a:spcBef>
              <a:buNone/>
            </a:pPr>
            <a:r>
              <a:t/>
            </a:r>
            <a:endParaRPr sz="1800">
              <a:solidFill>
                <a:schemeClr val="dk2"/>
              </a:solidFill>
            </a:endParaRPr>
          </a:p>
          <a:p>
            <a:pPr lvl="0" rtl="0">
              <a:lnSpc>
                <a:spcPct val="115000"/>
              </a:lnSpc>
              <a:spcBef>
                <a:spcPts val="0"/>
              </a:spcBef>
              <a:buClr>
                <a:schemeClr val="dk1"/>
              </a:buClr>
              <a:buSzPct val="61111"/>
              <a:buFont typeface="Arial"/>
              <a:buNone/>
            </a:pPr>
            <a:r>
              <a:rPr lang="ru" sz="1800">
                <a:solidFill>
                  <a:srgbClr val="008000"/>
                </a:solidFill>
              </a:rPr>
              <a:t>//</a:t>
            </a:r>
            <a:r>
              <a:rPr lang="ru" sz="1800">
                <a:solidFill>
                  <a:srgbClr val="C0C0C0"/>
                </a:solidFill>
              </a:rPr>
              <a:t> </a:t>
            </a:r>
            <a:r>
              <a:rPr lang="ru" sz="1800">
                <a:solidFill>
                  <a:srgbClr val="008000"/>
                </a:solidFill>
              </a:rPr>
              <a:t>application.qml</a:t>
            </a:r>
          </a:p>
          <a:p>
            <a:pPr lvl="0" rtl="0">
              <a:lnSpc>
                <a:spcPct val="115000"/>
              </a:lnSpc>
              <a:spcBef>
                <a:spcPts val="0"/>
              </a:spcBef>
              <a:buClr>
                <a:schemeClr val="dk1"/>
              </a:buClr>
              <a:buSzPct val="61111"/>
              <a:buFont typeface="Arial"/>
              <a:buNone/>
            </a:pPr>
            <a:r>
              <a:rPr lang="ru" sz="1800">
                <a:solidFill>
                  <a:srgbClr val="800080"/>
                </a:solidFill>
              </a:rPr>
              <a:t>MyLabel</a:t>
            </a:r>
            <a:r>
              <a:rPr lang="ru" sz="1800">
                <a:solidFill>
                  <a:srgbClr val="C0C0C0"/>
                </a:solidFill>
              </a:rPr>
              <a:t> </a:t>
            </a:r>
            <a:r>
              <a:rPr lang="ru" sz="1800">
                <a:solidFill>
                  <a:schemeClr val="dk1"/>
                </a:solidFill>
              </a:rPr>
              <a:t>{</a:t>
            </a:r>
          </a:p>
          <a:p>
            <a:pPr lvl="0" rtl="0">
              <a:lnSpc>
                <a:spcPct val="115000"/>
              </a:lnSpc>
              <a:spcBef>
                <a:spcPts val="0"/>
              </a:spcBef>
              <a:buClr>
                <a:schemeClr val="dk1"/>
              </a:buClr>
              <a:buSzPct val="61111"/>
              <a:buFont typeface="Arial"/>
              <a:buNone/>
            </a:pPr>
            <a:r>
              <a:rPr lang="ru" sz="1800">
                <a:solidFill>
                  <a:srgbClr val="C0C0C0"/>
                </a:solidFill>
              </a:rPr>
              <a:t>    </a:t>
            </a:r>
            <a:r>
              <a:rPr lang="ru" sz="1800">
                <a:solidFill>
                  <a:srgbClr val="800000"/>
                </a:solidFill>
              </a:rPr>
              <a:t>someText</a:t>
            </a:r>
            <a:r>
              <a:rPr lang="ru" sz="1800">
                <a:solidFill>
                  <a:schemeClr val="dk1"/>
                </a:solidFill>
              </a:rPr>
              <a:t>:</a:t>
            </a:r>
            <a:r>
              <a:rPr lang="ru" sz="1800">
                <a:solidFill>
                  <a:srgbClr val="C0C0C0"/>
                </a:solidFill>
              </a:rPr>
              <a:t> </a:t>
            </a:r>
            <a:r>
              <a:rPr lang="ru" sz="1800">
                <a:solidFill>
                  <a:srgbClr val="800080"/>
                </a:solidFill>
              </a:rPr>
              <a:t>Text</a:t>
            </a:r>
            <a:r>
              <a:rPr lang="ru" sz="1800">
                <a:solidFill>
                  <a:srgbClr val="C0C0C0"/>
                </a:solidFill>
              </a:rPr>
              <a:t> </a:t>
            </a:r>
            <a:r>
              <a:rPr lang="ru" sz="1800">
                <a:solidFill>
                  <a:schemeClr val="dk1"/>
                </a:solidFill>
              </a:rPr>
              <a:t>{</a:t>
            </a:r>
            <a:r>
              <a:rPr lang="ru" sz="1800">
                <a:solidFill>
                  <a:srgbClr val="C0C0C0"/>
                </a:solidFill>
              </a:rPr>
              <a:t> </a:t>
            </a:r>
            <a:r>
              <a:rPr lang="ru" sz="1800">
                <a:solidFill>
                  <a:srgbClr val="800000"/>
                </a:solidFill>
              </a:rPr>
              <a:t>text</a:t>
            </a:r>
            <a:r>
              <a:rPr lang="ru" sz="1800">
                <a:solidFill>
                  <a:schemeClr val="dk1"/>
                </a:solidFill>
              </a:rPr>
              <a:t>:</a:t>
            </a:r>
            <a:r>
              <a:rPr lang="ru" sz="1800">
                <a:solidFill>
                  <a:srgbClr val="C0C0C0"/>
                </a:solidFill>
              </a:rPr>
              <a:t> </a:t>
            </a:r>
            <a:r>
              <a:rPr lang="ru" sz="1800">
                <a:solidFill>
                  <a:srgbClr val="008000"/>
                </a:solidFill>
              </a:rPr>
              <a:t>"world!"</a:t>
            </a:r>
            <a:r>
              <a:rPr lang="ru" sz="1800">
                <a:solidFill>
                  <a:srgbClr val="C0C0C0"/>
                </a:solidFill>
              </a:rPr>
              <a:t> </a:t>
            </a:r>
            <a:r>
              <a:rPr lang="ru" sz="1800">
                <a:solidFill>
                  <a:schemeClr val="dk1"/>
                </a:solidFill>
              </a:rPr>
              <a:t>}</a:t>
            </a:r>
          </a:p>
          <a:p>
            <a:pPr lvl="0" rtl="0">
              <a:lnSpc>
                <a:spcPct val="115000"/>
              </a:lnSpc>
              <a:spcBef>
                <a:spcPts val="0"/>
              </a:spcBef>
              <a:buClr>
                <a:schemeClr val="dk1"/>
              </a:buClr>
              <a:buSzPct val="61111"/>
              <a:buFont typeface="Arial"/>
              <a:buNone/>
            </a:pPr>
            <a:r>
              <a:rPr lang="ru" sz="1800">
                <a:solidFill>
                  <a:schemeClr val="dk1"/>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Alias</a:t>
            </a:r>
          </a:p>
        </p:txBody>
      </p:sp>
      <p:sp>
        <p:nvSpPr>
          <p:cNvPr id="257" name="Shape 257"/>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None/>
            </a:pPr>
            <a:r>
              <a:rPr lang="ru">
                <a:solidFill>
                  <a:srgbClr val="000000"/>
                </a:solidFill>
              </a:rPr>
              <a:t>[</a:t>
            </a:r>
            <a:r>
              <a:rPr lang="ru">
                <a:solidFill>
                  <a:srgbClr val="808000"/>
                </a:solidFill>
              </a:rPr>
              <a:t>default</a:t>
            </a:r>
            <a:r>
              <a:rPr lang="ru">
                <a:solidFill>
                  <a:srgbClr val="000000"/>
                </a:solidFill>
              </a:rPr>
              <a:t>]</a:t>
            </a:r>
            <a:r>
              <a:rPr lang="ru">
                <a:solidFill>
                  <a:srgbClr val="C0C0C0"/>
                </a:solidFill>
              </a:rPr>
              <a:t> </a:t>
            </a:r>
            <a:r>
              <a:rPr lang="ru">
                <a:solidFill>
                  <a:srgbClr val="808000"/>
                </a:solidFill>
              </a:rPr>
              <a:t>property</a:t>
            </a:r>
            <a:r>
              <a:rPr lang="ru">
                <a:solidFill>
                  <a:srgbClr val="C0C0C0"/>
                </a:solidFill>
              </a:rPr>
              <a:t> </a:t>
            </a:r>
            <a:r>
              <a:rPr lang="ru">
                <a:solidFill>
                  <a:srgbClr val="808000"/>
                </a:solidFill>
              </a:rPr>
              <a:t>alias</a:t>
            </a:r>
            <a:r>
              <a:rPr lang="ru">
                <a:solidFill>
                  <a:srgbClr val="C0C0C0"/>
                </a:solidFill>
              </a:rPr>
              <a:t> </a:t>
            </a:r>
            <a:r>
              <a:rPr lang="ru">
                <a:solidFill>
                  <a:srgbClr val="800000"/>
                </a:solidFill>
              </a:rPr>
              <a:t>&lt;name&gt;</a:t>
            </a:r>
            <a:r>
              <a:rPr lang="ru">
                <a:solidFill>
                  <a:schemeClr val="dk1"/>
                </a:solidFill>
              </a:rPr>
              <a:t>:</a:t>
            </a:r>
            <a:r>
              <a:rPr lang="ru">
                <a:solidFill>
                  <a:srgbClr val="C0C0C0"/>
                </a:solidFill>
              </a:rPr>
              <a:t> </a:t>
            </a:r>
            <a:r>
              <a:rPr lang="ru">
                <a:solidFill>
                  <a:schemeClr val="dk1"/>
                </a:solidFill>
              </a:rPr>
              <a:t>&lt;id.property&gt;</a:t>
            </a:r>
          </a:p>
          <a:p>
            <a:pPr lvl="0" rtl="0">
              <a:spcBef>
                <a:spcPts val="0"/>
              </a:spcBef>
              <a:spcAft>
                <a:spcPts val="0"/>
              </a:spcAft>
              <a:buNone/>
            </a:pPr>
            <a:r>
              <a:t/>
            </a:r>
            <a:endParaRPr>
              <a:solidFill>
                <a:schemeClr val="dk1"/>
              </a:solidFill>
            </a:endParaRPr>
          </a:p>
          <a:p>
            <a:pPr lvl="0" rtl="0">
              <a:spcBef>
                <a:spcPts val="0"/>
              </a:spcBef>
              <a:spcAft>
                <a:spcPts val="0"/>
              </a:spcAft>
              <a:buNone/>
            </a:pPr>
            <a:r>
              <a:rPr lang="ru">
                <a:solidFill>
                  <a:srgbClr val="008000"/>
                </a:solidFill>
              </a:rPr>
              <a:t>//</a:t>
            </a:r>
            <a:r>
              <a:rPr lang="ru">
                <a:solidFill>
                  <a:srgbClr val="C0C0C0"/>
                </a:solidFill>
              </a:rPr>
              <a:t> </a:t>
            </a:r>
            <a:r>
              <a:rPr lang="ru">
                <a:solidFill>
                  <a:srgbClr val="008000"/>
                </a:solidFill>
              </a:rPr>
              <a:t>Button.qml</a:t>
            </a:r>
          </a:p>
          <a:p>
            <a:pPr lvl="0" rtl="0">
              <a:spcBef>
                <a:spcPts val="0"/>
              </a:spcBef>
              <a:spcAft>
                <a:spcPts val="0"/>
              </a:spcAft>
              <a:buNone/>
            </a:pPr>
            <a:r>
              <a:rPr lang="ru">
                <a:solidFill>
                  <a:srgbClr val="808000"/>
                </a:solidFill>
              </a:rPr>
              <a:t>import</a:t>
            </a:r>
            <a:r>
              <a:rPr lang="ru">
                <a:solidFill>
                  <a:srgbClr val="C0C0C0"/>
                </a:solidFill>
              </a:rPr>
              <a:t> </a:t>
            </a:r>
            <a:r>
              <a:rPr lang="ru">
                <a:solidFill>
                  <a:schemeClr val="dk1"/>
                </a:solidFill>
              </a:rPr>
              <a:t>QtQuick</a:t>
            </a:r>
            <a:r>
              <a:rPr lang="ru">
                <a:solidFill>
                  <a:srgbClr val="C0C0C0"/>
                </a:solidFill>
              </a:rPr>
              <a:t> </a:t>
            </a:r>
            <a:r>
              <a:rPr lang="ru">
                <a:solidFill>
                  <a:schemeClr val="dk1"/>
                </a:solidFill>
              </a:rPr>
              <a:t>2.0</a:t>
            </a:r>
          </a:p>
          <a:p>
            <a:pPr lvl="0" rtl="0">
              <a:spcBef>
                <a:spcPts val="0"/>
              </a:spcBef>
              <a:spcAft>
                <a:spcPts val="0"/>
              </a:spcAft>
              <a:buNone/>
            </a:pPr>
            <a:r>
              <a:t/>
            </a:r>
            <a:endParaRPr>
              <a:solidFill>
                <a:schemeClr val="dk1"/>
              </a:solidFill>
            </a:endParaRPr>
          </a:p>
          <a:p>
            <a:pPr lvl="0" rtl="0">
              <a:spcBef>
                <a:spcPts val="0"/>
              </a:spcBef>
              <a:spcAft>
                <a:spcPts val="0"/>
              </a:spcAft>
              <a:buNone/>
            </a:pPr>
            <a:r>
              <a:rPr lang="ru">
                <a:solidFill>
                  <a:srgbClr val="800080"/>
                </a:solidFill>
              </a:rPr>
              <a:t>Item</a:t>
            </a:r>
            <a:r>
              <a:rPr lang="ru">
                <a:solidFill>
                  <a:srgbClr val="C0C0C0"/>
                </a:solidFill>
              </a:rPr>
              <a:t> </a:t>
            </a:r>
            <a:r>
              <a:rPr lang="ru">
                <a:solidFill>
                  <a:schemeClr val="dk1"/>
                </a:solidFill>
              </a:rPr>
              <a:t>{</a:t>
            </a:r>
          </a:p>
          <a:p>
            <a:pPr lvl="0" rtl="0">
              <a:spcBef>
                <a:spcPts val="0"/>
              </a:spcBef>
              <a:spcAft>
                <a:spcPts val="0"/>
              </a:spcAft>
              <a:buNone/>
            </a:pPr>
            <a:r>
              <a:rPr lang="ru">
                <a:solidFill>
                  <a:srgbClr val="C0C0C0"/>
                </a:solidFill>
              </a:rPr>
              <a:t>   </a:t>
            </a:r>
            <a:r>
              <a:rPr lang="ru">
                <a:solidFill>
                  <a:srgbClr val="808000"/>
                </a:solidFill>
              </a:rPr>
              <a:t>property</a:t>
            </a:r>
            <a:r>
              <a:rPr lang="ru">
                <a:solidFill>
                  <a:srgbClr val="C0C0C0"/>
                </a:solidFill>
              </a:rPr>
              <a:t> </a:t>
            </a:r>
            <a:r>
              <a:rPr lang="ru">
                <a:solidFill>
                  <a:srgbClr val="808000"/>
                </a:solidFill>
              </a:rPr>
              <a:t>alias</a:t>
            </a:r>
            <a:r>
              <a:rPr lang="ru">
                <a:solidFill>
                  <a:srgbClr val="C0C0C0"/>
                </a:solidFill>
              </a:rPr>
              <a:t> </a:t>
            </a:r>
            <a:r>
              <a:rPr lang="ru">
                <a:solidFill>
                  <a:srgbClr val="800000"/>
                </a:solidFill>
              </a:rPr>
              <a:t>buttonText</a:t>
            </a:r>
            <a:r>
              <a:rPr lang="ru">
                <a:solidFill>
                  <a:schemeClr val="dk1"/>
                </a:solidFill>
              </a:rPr>
              <a:t>:</a:t>
            </a:r>
            <a:r>
              <a:rPr lang="ru">
                <a:solidFill>
                  <a:srgbClr val="C0C0C0"/>
                </a:solidFill>
              </a:rPr>
              <a:t> </a:t>
            </a:r>
            <a:r>
              <a:rPr i="1" lang="ru">
                <a:solidFill>
                  <a:schemeClr val="dk1"/>
                </a:solidFill>
              </a:rPr>
              <a:t>textItem</a:t>
            </a:r>
            <a:r>
              <a:rPr lang="ru">
                <a:solidFill>
                  <a:schemeClr val="dk1"/>
                </a:solidFill>
              </a:rPr>
              <a:t>.text</a:t>
            </a:r>
          </a:p>
          <a:p>
            <a:pPr lvl="0" rtl="0">
              <a:spcBef>
                <a:spcPts val="0"/>
              </a:spcBef>
              <a:spcAft>
                <a:spcPts val="0"/>
              </a:spcAft>
              <a:buNone/>
            </a:pPr>
            <a:r>
              <a:rPr lang="ru">
                <a:solidFill>
                  <a:srgbClr val="C0C0C0"/>
                </a:solidFill>
              </a:rPr>
              <a:t>   </a:t>
            </a:r>
            <a:r>
              <a:rPr lang="ru">
                <a:solidFill>
                  <a:srgbClr val="800000"/>
                </a:solidFill>
              </a:rPr>
              <a:t>width</a:t>
            </a:r>
            <a:r>
              <a:rPr lang="ru">
                <a:solidFill>
                  <a:schemeClr val="dk1"/>
                </a:solidFill>
              </a:rPr>
              <a:t>:</a:t>
            </a:r>
            <a:r>
              <a:rPr lang="ru">
                <a:solidFill>
                  <a:srgbClr val="C0C0C0"/>
                </a:solidFill>
              </a:rPr>
              <a:t> </a:t>
            </a:r>
            <a:r>
              <a:rPr lang="ru">
                <a:solidFill>
                  <a:schemeClr val="dk1"/>
                </a:solidFill>
              </a:rPr>
              <a:t>200;</a:t>
            </a:r>
            <a:r>
              <a:rPr lang="ru">
                <a:solidFill>
                  <a:srgbClr val="C0C0C0"/>
                </a:solidFill>
              </a:rPr>
              <a:t> </a:t>
            </a:r>
            <a:r>
              <a:rPr lang="ru">
                <a:solidFill>
                  <a:srgbClr val="800000"/>
                </a:solidFill>
              </a:rPr>
              <a:t>height</a:t>
            </a:r>
            <a:r>
              <a:rPr lang="ru">
                <a:solidFill>
                  <a:schemeClr val="dk1"/>
                </a:solidFill>
              </a:rPr>
              <a:t>:</a:t>
            </a:r>
            <a:r>
              <a:rPr lang="ru">
                <a:solidFill>
                  <a:srgbClr val="C0C0C0"/>
                </a:solidFill>
              </a:rPr>
              <a:t> </a:t>
            </a:r>
            <a:r>
              <a:rPr lang="ru">
                <a:solidFill>
                  <a:schemeClr val="dk1"/>
                </a:solidFill>
              </a:rPr>
              <a:t>50</a:t>
            </a:r>
          </a:p>
          <a:p>
            <a:pPr lvl="0" rtl="0">
              <a:spcBef>
                <a:spcPts val="0"/>
              </a:spcBef>
              <a:spcAft>
                <a:spcPts val="0"/>
              </a:spcAft>
              <a:buNone/>
            </a:pPr>
            <a:r>
              <a:rPr lang="ru">
                <a:solidFill>
                  <a:srgbClr val="C0C0C0"/>
                </a:solidFill>
              </a:rPr>
              <a:t>   </a:t>
            </a:r>
            <a:r>
              <a:rPr lang="ru">
                <a:solidFill>
                  <a:srgbClr val="800080"/>
                </a:solidFill>
              </a:rPr>
              <a:t>Text</a:t>
            </a:r>
            <a:r>
              <a:rPr lang="ru">
                <a:solidFill>
                  <a:srgbClr val="C0C0C0"/>
                </a:solidFill>
              </a:rPr>
              <a:t> </a:t>
            </a:r>
            <a:r>
              <a:rPr lang="ru">
                <a:solidFill>
                  <a:schemeClr val="dk1"/>
                </a:solidFill>
              </a:rPr>
              <a:t>{</a:t>
            </a:r>
            <a:r>
              <a:rPr lang="ru">
                <a:solidFill>
                  <a:srgbClr val="C0C0C0"/>
                </a:solidFill>
              </a:rPr>
              <a:t> </a:t>
            </a:r>
            <a:r>
              <a:rPr lang="ru">
                <a:solidFill>
                  <a:srgbClr val="800000"/>
                </a:solidFill>
              </a:rPr>
              <a:t>id</a:t>
            </a:r>
            <a:r>
              <a:rPr lang="ru">
                <a:solidFill>
                  <a:schemeClr val="dk1"/>
                </a:solidFill>
              </a:rPr>
              <a:t>:</a:t>
            </a:r>
            <a:r>
              <a:rPr lang="ru">
                <a:solidFill>
                  <a:srgbClr val="C0C0C0"/>
                </a:solidFill>
              </a:rPr>
              <a:t> </a:t>
            </a:r>
            <a:r>
              <a:rPr i="1" lang="ru">
                <a:solidFill>
                  <a:schemeClr val="dk1"/>
                </a:solidFill>
              </a:rPr>
              <a:t>textItem</a:t>
            </a:r>
            <a:r>
              <a:rPr lang="ru">
                <a:solidFill>
                  <a:srgbClr val="C0C0C0"/>
                </a:solidFill>
              </a:rPr>
              <a:t> </a:t>
            </a:r>
            <a:r>
              <a:rPr lang="ru">
                <a:solidFill>
                  <a:schemeClr val="dk1"/>
                </a:solidFill>
              </a:rPr>
              <a:t>}</a:t>
            </a:r>
          </a:p>
          <a:p>
            <a:pPr lvl="0" rtl="0">
              <a:spcBef>
                <a:spcPts val="0"/>
              </a:spcBef>
              <a:spcAft>
                <a:spcPts val="0"/>
              </a:spcAft>
              <a:buNone/>
            </a:pPr>
            <a:r>
              <a:rPr lang="ru">
                <a:solidFill>
                  <a:schemeClr val="dk1"/>
                </a:solidFill>
              </a:rPr>
              <a:t>}</a:t>
            </a:r>
          </a:p>
          <a:p>
            <a:pPr lvl="0" rtl="0">
              <a:spcBef>
                <a:spcPts val="0"/>
              </a:spcBef>
              <a:spcAft>
                <a:spcPts val="0"/>
              </a:spcAft>
              <a:buClr>
                <a:schemeClr val="dk1"/>
              </a:buClr>
              <a:buSzPct val="61111"/>
              <a:buFont typeface="Arial"/>
              <a:buNone/>
            </a:pPr>
            <a:r>
              <a:t/>
            </a:r>
            <a:endParaRPr>
              <a:solidFill>
                <a:schemeClr val="dk1"/>
              </a:solidFill>
            </a:endParaRPr>
          </a:p>
          <a:p>
            <a:pPr lvl="0">
              <a:spcBef>
                <a:spcPts val="0"/>
              </a:spcBef>
              <a:buNone/>
            </a:pPr>
            <a:r>
              <a:t/>
            </a:r>
            <a:endParaRPr/>
          </a:p>
        </p:txBody>
      </p:sp>
      <p:sp>
        <p:nvSpPr>
          <p:cNvPr id="258" name="Shape 25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Добавление методов</a:t>
            </a:r>
          </a:p>
        </p:txBody>
      </p:sp>
      <p:sp>
        <p:nvSpPr>
          <p:cNvPr id="264" name="Shape 264"/>
          <p:cNvSpPr txBox="1"/>
          <p:nvPr>
            <p:ph idx="1" type="body"/>
          </p:nvPr>
        </p:nvSpPr>
        <p:spPr>
          <a:xfrm>
            <a:off x="311700" y="1536633"/>
            <a:ext cx="3999900" cy="4555200"/>
          </a:xfrm>
          <a:prstGeom prst="rect">
            <a:avLst/>
          </a:prstGeom>
        </p:spPr>
        <p:txBody>
          <a:bodyPr anchorCtr="0" anchor="t" bIns="91425" lIns="91425" rIns="91425" tIns="91425">
            <a:noAutofit/>
          </a:bodyPr>
          <a:lstStyle/>
          <a:p>
            <a:pPr lvl="0" rtl="0">
              <a:spcBef>
                <a:spcPts val="0"/>
              </a:spcBef>
              <a:spcAft>
                <a:spcPts val="0"/>
              </a:spcAft>
              <a:buNone/>
            </a:pPr>
            <a:r>
              <a:rPr lang="ru" sz="1600">
                <a:solidFill>
                  <a:srgbClr val="008000"/>
                </a:solidFill>
              </a:rPr>
              <a:t>//</a:t>
            </a:r>
            <a:r>
              <a:rPr lang="ru" sz="1600">
                <a:solidFill>
                  <a:srgbClr val="C0C0C0"/>
                </a:solidFill>
              </a:rPr>
              <a:t> </a:t>
            </a:r>
            <a:r>
              <a:rPr lang="ru" sz="1600">
                <a:solidFill>
                  <a:srgbClr val="008000"/>
                </a:solidFill>
              </a:rPr>
              <a:t>CustomButton.qml</a:t>
            </a:r>
          </a:p>
          <a:p>
            <a:pPr lvl="0" rtl="0">
              <a:spcBef>
                <a:spcPts val="0"/>
              </a:spcBef>
              <a:spcAft>
                <a:spcPts val="0"/>
              </a:spcAft>
              <a:buNone/>
            </a:pPr>
            <a:r>
              <a:rPr lang="ru" sz="1600">
                <a:solidFill>
                  <a:srgbClr val="800080"/>
                </a:solidFill>
              </a:rPr>
              <a:t>Rectangle</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00"/>
                </a:solidFill>
              </a:rPr>
              <a:t>id</a:t>
            </a:r>
            <a:r>
              <a:rPr lang="ru" sz="1600">
                <a:solidFill>
                  <a:schemeClr val="dk1"/>
                </a:solidFill>
              </a:rPr>
              <a:t>: </a:t>
            </a:r>
            <a:r>
              <a:rPr i="1" lang="ru" sz="1600">
                <a:solidFill>
                  <a:schemeClr val="dk1"/>
                </a:solidFill>
              </a:rPr>
              <a:t>rectangle</a:t>
            </a:r>
          </a:p>
          <a:p>
            <a:pPr lvl="0" rtl="0">
              <a:spcBef>
                <a:spcPts val="0"/>
              </a:spcBef>
              <a:spcAft>
                <a:spcPts val="0"/>
              </a:spcAft>
              <a:buNone/>
            </a:pPr>
            <a:r>
              <a:rPr lang="ru" sz="1600">
                <a:solidFill>
                  <a:srgbClr val="C0C0C0"/>
                </a:solidFill>
              </a:rPr>
              <a:t>    </a:t>
            </a:r>
            <a:r>
              <a:rPr lang="ru" sz="1600">
                <a:solidFill>
                  <a:srgbClr val="800000"/>
                </a:solidFill>
              </a:rPr>
              <a:t>width</a:t>
            </a:r>
            <a:r>
              <a:rPr lang="ru" sz="1600">
                <a:solidFill>
                  <a:schemeClr val="dk1"/>
                </a:solidFill>
              </a:rPr>
              <a:t>:</a:t>
            </a:r>
            <a:r>
              <a:rPr lang="ru" sz="1600">
                <a:solidFill>
                  <a:srgbClr val="C0C0C0"/>
                </a:solidFill>
              </a:rPr>
              <a:t> </a:t>
            </a:r>
            <a:r>
              <a:rPr lang="ru" sz="1600">
                <a:solidFill>
                  <a:schemeClr val="dk1"/>
                </a:solidFill>
              </a:rPr>
              <a:t>400;</a:t>
            </a:r>
            <a:r>
              <a:rPr lang="ru" sz="1600">
                <a:solidFill>
                  <a:srgbClr val="C0C0C0"/>
                </a:solidFill>
              </a:rPr>
              <a:t> </a:t>
            </a:r>
            <a:r>
              <a:rPr lang="ru" sz="1600">
                <a:solidFill>
                  <a:srgbClr val="800000"/>
                </a:solidFill>
              </a:rPr>
              <a:t>height</a:t>
            </a:r>
            <a:r>
              <a:rPr lang="ru" sz="1600">
                <a:solidFill>
                  <a:schemeClr val="dk1"/>
                </a:solidFill>
              </a:rPr>
              <a:t>:</a:t>
            </a:r>
            <a:r>
              <a:rPr lang="ru" sz="1600">
                <a:solidFill>
                  <a:srgbClr val="C0C0C0"/>
                </a:solidFill>
              </a:rPr>
              <a:t> </a:t>
            </a:r>
            <a:r>
              <a:rPr lang="ru" sz="1600">
                <a:solidFill>
                  <a:schemeClr val="dk1"/>
                </a:solidFill>
              </a:rPr>
              <a:t>100</a:t>
            </a:r>
          </a:p>
          <a:p>
            <a:pPr lvl="0" rtl="0">
              <a:spcBef>
                <a:spcPts val="0"/>
              </a:spcBef>
              <a:spcAft>
                <a:spcPts val="0"/>
              </a:spcAft>
              <a:buNone/>
            </a:pPr>
            <a:r>
              <a:rPr lang="ru" sz="1600">
                <a:solidFill>
                  <a:srgbClr val="C0C0C0"/>
                </a:solidFill>
              </a:rPr>
              <a:t>    </a:t>
            </a:r>
            <a:r>
              <a:rPr lang="ru" sz="1600">
                <a:solidFill>
                  <a:srgbClr val="800000"/>
                </a:solidFill>
              </a:rPr>
              <a:t>color</a:t>
            </a:r>
            <a:r>
              <a:rPr lang="ru" sz="1600">
                <a:solidFill>
                  <a:schemeClr val="dk1"/>
                </a:solidFill>
              </a:rPr>
              <a:t>:</a:t>
            </a:r>
            <a:r>
              <a:rPr lang="ru" sz="1600">
                <a:solidFill>
                  <a:srgbClr val="C0C0C0"/>
                </a:solidFill>
              </a:rPr>
              <a:t> </a:t>
            </a:r>
            <a:r>
              <a:rPr lang="ru" sz="1600">
                <a:solidFill>
                  <a:srgbClr val="008000"/>
                </a:solidFill>
              </a:rPr>
              <a:t>"red"</a:t>
            </a:r>
          </a:p>
          <a:p>
            <a:pPr lvl="0" rtl="0">
              <a:spcBef>
                <a:spcPts val="0"/>
              </a:spcBef>
              <a:spcAft>
                <a:spcPts val="0"/>
              </a:spcAft>
              <a:buNone/>
            </a:pPr>
            <a:r>
              <a:t/>
            </a:r>
            <a:endParaRPr sz="1600">
              <a:solidFill>
                <a:srgbClr val="008000"/>
              </a:solidFill>
            </a:endParaRPr>
          </a:p>
          <a:p>
            <a:pPr lvl="0" rtl="0">
              <a:spcBef>
                <a:spcPts val="0"/>
              </a:spcBef>
              <a:spcAft>
                <a:spcPts val="0"/>
              </a:spcAft>
              <a:buNone/>
            </a:pPr>
            <a:r>
              <a:rPr lang="ru" sz="1600">
                <a:solidFill>
                  <a:srgbClr val="C0C0C0"/>
                </a:solidFill>
              </a:rPr>
              <a:t>    </a:t>
            </a:r>
            <a:r>
              <a:rPr lang="ru" sz="1600">
                <a:solidFill>
                  <a:srgbClr val="800080"/>
                </a:solidFill>
              </a:rPr>
              <a:t>MouseArea</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00"/>
                </a:solidFill>
              </a:rPr>
              <a:t>anchors.fill</a:t>
            </a:r>
            <a:r>
              <a:rPr lang="ru" sz="1600">
                <a:solidFill>
                  <a:schemeClr val="dk1"/>
                </a:solidFill>
              </a:rPr>
              <a:t>:</a:t>
            </a:r>
            <a:r>
              <a:rPr lang="ru" sz="1600">
                <a:solidFill>
                  <a:srgbClr val="C0C0C0"/>
                </a:solidFill>
              </a:rPr>
              <a:t> </a:t>
            </a:r>
            <a:r>
              <a:rPr i="1" lang="ru" sz="1600">
                <a:solidFill>
                  <a:schemeClr val="dk1"/>
                </a:solidFill>
              </a:rPr>
              <a:t>parent</a:t>
            </a:r>
          </a:p>
          <a:p>
            <a:pPr lvl="0" rtl="0">
              <a:spcBef>
                <a:spcPts val="0"/>
              </a:spcBef>
              <a:spcAft>
                <a:spcPts val="0"/>
              </a:spcAft>
              <a:buNone/>
            </a:pPr>
            <a:r>
              <a:rPr lang="ru" sz="1600">
                <a:solidFill>
                  <a:srgbClr val="C0C0C0"/>
                </a:solidFill>
              </a:rPr>
              <a:t>        </a:t>
            </a:r>
            <a:r>
              <a:rPr lang="ru" sz="1600">
                <a:solidFill>
                  <a:srgbClr val="800000"/>
                </a:solidFill>
              </a:rPr>
              <a:t>onClicked</a:t>
            </a:r>
            <a:r>
              <a:rPr lang="ru" sz="1600">
                <a:solidFill>
                  <a:schemeClr val="dk1"/>
                </a:solidFill>
              </a:rPr>
              <a:t>:</a:t>
            </a:r>
            <a:r>
              <a:rPr lang="ru" sz="1600">
                <a:solidFill>
                  <a:srgbClr val="C0C0C0"/>
                </a:solidFill>
              </a:rPr>
              <a:t> </a:t>
            </a:r>
            <a:r>
              <a:rPr i="1" lang="ru" sz="1600">
                <a:solidFill>
                  <a:srgbClr val="0055AF"/>
                </a:solidFill>
              </a:rPr>
              <a:t>console</a:t>
            </a:r>
            <a:r>
              <a:rPr lang="ru" sz="1600">
                <a:solidFill>
                  <a:schemeClr val="dk1"/>
                </a:solidFill>
              </a:rPr>
              <a:t>.log(</a:t>
            </a:r>
            <a:r>
              <a:rPr lang="ru" sz="1600">
                <a:solidFill>
                  <a:srgbClr val="008000"/>
                </a:solidFill>
              </a:rPr>
              <a:t>"Clicked!"</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None/>
            </a:pPr>
            <a:r>
              <a:t/>
            </a:r>
            <a:endParaRPr sz="1600">
              <a:solidFill>
                <a:schemeClr val="dk1"/>
              </a:solidFill>
            </a:endParaRPr>
          </a:p>
          <a:p>
            <a:pPr lvl="0" rtl="0">
              <a:spcBef>
                <a:spcPts val="0"/>
              </a:spcBef>
              <a:spcAft>
                <a:spcPts val="0"/>
              </a:spcAft>
              <a:buNone/>
            </a:pPr>
            <a:r>
              <a:rPr lang="ru" sz="1600">
                <a:solidFill>
                  <a:srgbClr val="C0C0C0"/>
                </a:solidFill>
              </a:rPr>
              <a:t>    </a:t>
            </a:r>
            <a:r>
              <a:rPr lang="ru" sz="1600">
                <a:solidFill>
                  <a:srgbClr val="808000"/>
                </a:solidFill>
              </a:rPr>
              <a:t>function</a:t>
            </a:r>
            <a:r>
              <a:rPr lang="ru" sz="1600">
                <a:solidFill>
                  <a:srgbClr val="C0C0C0"/>
                </a:solidFill>
              </a:rPr>
              <a:t> </a:t>
            </a:r>
            <a:r>
              <a:rPr i="1" lang="ru" sz="1600">
                <a:solidFill>
                  <a:schemeClr val="dk1"/>
                </a:solidFill>
              </a:rPr>
              <a:t>changeColor</a:t>
            </a:r>
            <a:r>
              <a:rPr lang="ru" sz="1600">
                <a:solidFill>
                  <a:schemeClr val="dk1"/>
                </a:solidFill>
              </a:rPr>
              <a:t>(color)</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i="1" lang="ru" sz="1600">
                <a:solidFill>
                  <a:schemeClr val="dk1"/>
                </a:solidFill>
              </a:rPr>
              <a:t>rectangle</a:t>
            </a:r>
            <a:r>
              <a:rPr lang="ru" sz="1600">
                <a:solidFill>
                  <a:schemeClr val="dk1"/>
                </a:solidFill>
              </a:rPr>
              <a:t>.color</a:t>
            </a:r>
            <a:r>
              <a:rPr lang="ru" sz="1600">
                <a:solidFill>
                  <a:srgbClr val="C0C0C0"/>
                </a:solidFill>
              </a:rPr>
              <a:t> </a:t>
            </a:r>
            <a:r>
              <a:rPr lang="ru" sz="1600">
                <a:solidFill>
                  <a:schemeClr val="dk1"/>
                </a:solidFill>
              </a:rPr>
              <a:t>=</a:t>
            </a:r>
            <a:r>
              <a:rPr lang="ru" sz="1600">
                <a:solidFill>
                  <a:srgbClr val="C0C0C0"/>
                </a:solidFill>
              </a:rPr>
              <a:t> </a:t>
            </a:r>
            <a:r>
              <a:rPr i="1" lang="ru" sz="1600">
                <a:solidFill>
                  <a:srgbClr val="2985C7"/>
                </a:solidFill>
              </a:rPr>
              <a:t>color</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chemeClr val="dk1"/>
                </a:solidFill>
              </a:rPr>
              <a:t>}</a:t>
            </a:r>
          </a:p>
          <a:p>
            <a:pPr lvl="0" rtl="0">
              <a:spcBef>
                <a:spcPts val="0"/>
              </a:spcBef>
              <a:spcAft>
                <a:spcPts val="0"/>
              </a:spcAft>
              <a:buClr>
                <a:schemeClr val="dk1"/>
              </a:buClr>
              <a:buSzPct val="78571"/>
              <a:buFont typeface="Arial"/>
              <a:buNone/>
            </a:pPr>
            <a:r>
              <a:t/>
            </a:r>
            <a:endParaRPr>
              <a:solidFill>
                <a:schemeClr val="dk1"/>
              </a:solidFill>
            </a:endParaRPr>
          </a:p>
        </p:txBody>
      </p:sp>
      <p:sp>
        <p:nvSpPr>
          <p:cNvPr id="265" name="Shape 26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
        <p:nvSpPr>
          <p:cNvPr id="266" name="Shape 266"/>
          <p:cNvSpPr txBox="1"/>
          <p:nvPr>
            <p:ph idx="2" type="body"/>
          </p:nvPr>
        </p:nvSpPr>
        <p:spPr>
          <a:xfrm>
            <a:off x="4311600" y="1536625"/>
            <a:ext cx="4520700" cy="4555200"/>
          </a:xfrm>
          <a:prstGeom prst="rect">
            <a:avLst/>
          </a:prstGeom>
        </p:spPr>
        <p:txBody>
          <a:bodyPr anchorCtr="0" anchor="t" bIns="91425" lIns="91425" rIns="91425" tIns="91425">
            <a:noAutofit/>
          </a:bodyPr>
          <a:lstStyle/>
          <a:p>
            <a:pPr lvl="0" rtl="0">
              <a:spcBef>
                <a:spcPts val="0"/>
              </a:spcBef>
              <a:spcAft>
                <a:spcPts val="0"/>
              </a:spcAft>
              <a:buNone/>
            </a:pPr>
            <a:r>
              <a:rPr lang="ru" sz="1600">
                <a:solidFill>
                  <a:srgbClr val="008000"/>
                </a:solidFill>
              </a:rPr>
              <a:t>//</a:t>
            </a:r>
            <a:r>
              <a:rPr lang="ru" sz="1600">
                <a:solidFill>
                  <a:srgbClr val="C0C0C0"/>
                </a:solidFill>
              </a:rPr>
              <a:t> </a:t>
            </a:r>
            <a:r>
              <a:rPr lang="ru" sz="1600">
                <a:solidFill>
                  <a:srgbClr val="008000"/>
                </a:solidFill>
              </a:rPr>
              <a:t>application.qml</a:t>
            </a:r>
          </a:p>
          <a:p>
            <a:pPr lvl="0" rtl="0">
              <a:spcBef>
                <a:spcPts val="0"/>
              </a:spcBef>
              <a:spcAft>
                <a:spcPts val="0"/>
              </a:spcAft>
              <a:buNone/>
            </a:pPr>
            <a:r>
              <a:rPr lang="ru" sz="1600">
                <a:solidFill>
                  <a:srgbClr val="800080"/>
                </a:solidFill>
              </a:rPr>
              <a:t>Button</a:t>
            </a:r>
            <a:r>
              <a:rPr lang="ru" sz="1600">
                <a:solidFill>
                  <a:srgbClr val="C0C0C0"/>
                </a:solidFill>
              </a:rPr>
              <a:t> </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00"/>
                </a:solidFill>
              </a:rPr>
              <a:t>id</a:t>
            </a:r>
            <a:r>
              <a:rPr lang="ru" sz="1600">
                <a:solidFill>
                  <a:schemeClr val="dk1"/>
                </a:solidFill>
              </a:rPr>
              <a:t>: </a:t>
            </a:r>
            <a:r>
              <a:rPr i="1" lang="ru" sz="1600">
                <a:solidFill>
                  <a:schemeClr val="dk1"/>
                </a:solidFill>
              </a:rPr>
              <a:t>button</a:t>
            </a:r>
          </a:p>
          <a:p>
            <a:pPr lvl="0" rtl="0">
              <a:spcBef>
                <a:spcPts val="0"/>
              </a:spcBef>
              <a:spcAft>
                <a:spcPts val="0"/>
              </a:spcAft>
              <a:buClr>
                <a:schemeClr val="dk1"/>
              </a:buClr>
              <a:buSzPct val="68750"/>
              <a:buFont typeface="Arial"/>
              <a:buNone/>
            </a:pPr>
            <a:r>
              <a:rPr lang="ru" sz="1600">
                <a:solidFill>
                  <a:srgbClr val="C0C0C0"/>
                </a:solidFill>
              </a:rPr>
              <a:t>    </a:t>
            </a:r>
            <a:r>
              <a:rPr lang="ru" sz="1600">
                <a:solidFill>
                  <a:srgbClr val="800000"/>
                </a:solidFill>
              </a:rPr>
              <a:t>onClicked</a:t>
            </a:r>
            <a:r>
              <a:rPr lang="ru" sz="1600">
                <a:solidFill>
                  <a:schemeClr val="dk1"/>
                </a:solidFill>
              </a:rPr>
              <a:t>:</a:t>
            </a:r>
            <a:r>
              <a:rPr lang="ru" sz="1600">
                <a:solidFill>
                  <a:srgbClr val="C0C0C0"/>
                </a:solidFill>
              </a:rPr>
              <a:t> </a:t>
            </a:r>
            <a:r>
              <a:rPr i="1" lang="ru" sz="1600">
                <a:solidFill>
                  <a:schemeClr val="dk1"/>
                </a:solidFill>
              </a:rPr>
              <a:t>customButton</a:t>
            </a:r>
            <a:r>
              <a:rPr lang="ru" sz="1600">
                <a:solidFill>
                  <a:schemeClr val="dk1"/>
                </a:solidFill>
              </a:rPr>
              <a:t>.changeColor(</a:t>
            </a:r>
            <a:r>
              <a:rPr lang="ru" sz="1600">
                <a:solidFill>
                  <a:srgbClr val="008000"/>
                </a:solidFill>
              </a:rPr>
              <a:t>"blue"</a:t>
            </a:r>
            <a:r>
              <a:rPr lang="ru" sz="1600">
                <a:solidFill>
                  <a:schemeClr val="dk1"/>
                </a:solidFill>
              </a:rPr>
              <a:t>)</a:t>
            </a:r>
          </a:p>
          <a:p>
            <a:pPr lvl="0" rtl="0">
              <a:spcBef>
                <a:spcPts val="0"/>
              </a:spcBef>
              <a:spcAft>
                <a:spcPts val="0"/>
              </a:spcAft>
              <a:buClr>
                <a:schemeClr val="dk1"/>
              </a:buClr>
              <a:buSzPct val="68750"/>
              <a:buFont typeface="Arial"/>
              <a:buNone/>
            </a:pPr>
            <a:r>
              <a:rPr lang="ru" sz="1600">
                <a:solidFill>
                  <a:schemeClr val="dk1"/>
                </a:solidFill>
              </a:rPr>
              <a:t>}</a:t>
            </a:r>
          </a:p>
          <a:p>
            <a:pPr lvl="0" rtl="0">
              <a:spcBef>
                <a:spcPts val="0"/>
              </a:spcBef>
              <a:spcAft>
                <a:spcPts val="0"/>
              </a:spcAft>
              <a:buClr>
                <a:schemeClr val="dk1"/>
              </a:buClr>
              <a:buSzPct val="68750"/>
              <a:buFont typeface="Arial"/>
              <a:buNone/>
            </a:pPr>
            <a:r>
              <a:rPr lang="ru" sz="1600">
                <a:solidFill>
                  <a:srgbClr val="800080"/>
                </a:solidFill>
              </a:rPr>
              <a:t>CustomButton</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00"/>
                </a:solidFill>
              </a:rPr>
              <a:t>id</a:t>
            </a:r>
            <a:r>
              <a:rPr lang="ru" sz="1600">
                <a:solidFill>
                  <a:schemeClr val="dk1"/>
                </a:solidFill>
              </a:rPr>
              <a:t>:</a:t>
            </a:r>
            <a:r>
              <a:rPr lang="ru" sz="1600">
                <a:solidFill>
                  <a:srgbClr val="C0C0C0"/>
                </a:solidFill>
              </a:rPr>
              <a:t> </a:t>
            </a:r>
            <a:r>
              <a:rPr i="1" lang="ru" sz="1600">
                <a:solidFill>
                  <a:schemeClr val="dk1"/>
                </a:solidFill>
              </a:rPr>
              <a:t>customButton</a:t>
            </a:r>
          </a:p>
          <a:p>
            <a:pPr lvl="0" rtl="0">
              <a:spcBef>
                <a:spcPts val="0"/>
              </a:spcBef>
              <a:spcAft>
                <a:spcPts val="0"/>
              </a:spcAft>
              <a:buClr>
                <a:schemeClr val="dk1"/>
              </a:buClr>
              <a:buSzPct val="68750"/>
              <a:buFont typeface="Arial"/>
              <a:buNone/>
            </a:pPr>
            <a:r>
              <a:rPr lang="ru" sz="1600">
                <a:solidFill>
                  <a:srgbClr val="800000"/>
                </a:solidFill>
              </a:rPr>
              <a:t>    width</a:t>
            </a:r>
            <a:r>
              <a:rPr lang="ru" sz="1600">
                <a:solidFill>
                  <a:schemeClr val="dk1"/>
                </a:solidFill>
              </a:rPr>
              <a:t>:</a:t>
            </a:r>
            <a:r>
              <a:rPr lang="ru" sz="1600">
                <a:solidFill>
                  <a:srgbClr val="C0C0C0"/>
                </a:solidFill>
              </a:rPr>
              <a:t> </a:t>
            </a:r>
            <a:r>
              <a:rPr i="1" lang="ru" sz="1600">
                <a:solidFill>
                  <a:schemeClr val="dk1"/>
                </a:solidFill>
              </a:rPr>
              <a:t>button</a:t>
            </a:r>
            <a:r>
              <a:rPr lang="ru" sz="1600">
                <a:solidFill>
                  <a:schemeClr val="dk1"/>
                </a:solidFill>
              </a:rPr>
              <a:t>.width</a:t>
            </a:r>
          </a:p>
          <a:p>
            <a:pPr lvl="0" rtl="0">
              <a:spcBef>
                <a:spcPts val="0"/>
              </a:spcBef>
              <a:spcAft>
                <a:spcPts val="0"/>
              </a:spcAft>
              <a:buClr>
                <a:schemeClr val="dk1"/>
              </a:buClr>
              <a:buSzPct val="68750"/>
              <a:buFont typeface="Arial"/>
              <a:buNone/>
            </a:pPr>
            <a:r>
              <a:rPr lang="ru" sz="1600">
                <a:solidFill>
                  <a:schemeClr val="dk1"/>
                </a:solidFill>
              </a:rPr>
              <a:t>}</a:t>
            </a:r>
          </a:p>
          <a:p>
            <a:pPr lvl="0">
              <a:spcBef>
                <a:spcPts val="0"/>
              </a:spcBef>
              <a:buNone/>
            </a:pPr>
            <a:r>
              <a:t/>
            </a:r>
            <a:endParaRPr sz="1100">
              <a:solidFill>
                <a:srgbClr val="800080"/>
              </a:solidFill>
            </a:endParaRPr>
          </a:p>
        </p:txBody>
      </p:sp>
      <p:pic>
        <p:nvPicPr>
          <p:cNvPr id="267" name="Shape 267"/>
          <p:cNvPicPr preferRelativeResize="0"/>
          <p:nvPr/>
        </p:nvPicPr>
        <p:blipFill>
          <a:blip r:embed="rId3">
            <a:alphaModFix/>
          </a:blip>
          <a:stretch>
            <a:fillRect/>
          </a:stretch>
        </p:blipFill>
        <p:spPr>
          <a:xfrm>
            <a:off x="5568709" y="4318947"/>
            <a:ext cx="2527275" cy="1772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Создание и обработка сигналов</a:t>
            </a:r>
          </a:p>
        </p:txBody>
      </p:sp>
      <p:sp>
        <p:nvSpPr>
          <p:cNvPr id="273" name="Shape 273"/>
          <p:cNvSpPr txBox="1"/>
          <p:nvPr>
            <p:ph idx="1" type="body"/>
          </p:nvPr>
        </p:nvSpPr>
        <p:spPr>
          <a:xfrm>
            <a:off x="311700" y="1536625"/>
            <a:ext cx="4929900" cy="4555200"/>
          </a:xfrm>
          <a:prstGeom prst="rect">
            <a:avLst/>
          </a:prstGeom>
        </p:spPr>
        <p:txBody>
          <a:bodyPr anchorCtr="0" anchor="t" bIns="91425" lIns="91425" rIns="91425" tIns="91425">
            <a:noAutofit/>
          </a:bodyPr>
          <a:lstStyle/>
          <a:p>
            <a:pPr lvl="0" rtl="0">
              <a:spcBef>
                <a:spcPts val="0"/>
              </a:spcBef>
              <a:spcAft>
                <a:spcPts val="0"/>
              </a:spcAft>
              <a:buNone/>
            </a:pPr>
            <a:r>
              <a:rPr lang="ru" sz="1600">
                <a:solidFill>
                  <a:srgbClr val="008000"/>
                </a:solidFill>
              </a:rPr>
              <a:t>//</a:t>
            </a:r>
            <a:r>
              <a:rPr lang="ru" sz="1600">
                <a:solidFill>
                  <a:srgbClr val="C0C0C0"/>
                </a:solidFill>
              </a:rPr>
              <a:t> </a:t>
            </a:r>
            <a:r>
              <a:rPr lang="ru" sz="1600">
                <a:solidFill>
                  <a:srgbClr val="008000"/>
                </a:solidFill>
              </a:rPr>
              <a:t>CustomButton.qml</a:t>
            </a:r>
          </a:p>
          <a:p>
            <a:pPr lvl="0" rtl="0">
              <a:spcBef>
                <a:spcPts val="0"/>
              </a:spcBef>
              <a:spcAft>
                <a:spcPts val="0"/>
              </a:spcAft>
              <a:buNone/>
            </a:pPr>
            <a:r>
              <a:rPr lang="ru" sz="1600">
                <a:solidFill>
                  <a:srgbClr val="800080"/>
                </a:solidFill>
              </a:rPr>
              <a:t>Rectangle</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8000"/>
                </a:solidFill>
              </a:rPr>
              <a:t>signal</a:t>
            </a:r>
            <a:r>
              <a:rPr lang="ru" sz="1600">
                <a:solidFill>
                  <a:srgbClr val="C0C0C0"/>
                </a:solidFill>
              </a:rPr>
              <a:t> </a:t>
            </a:r>
            <a:r>
              <a:rPr lang="ru" sz="1600">
                <a:solidFill>
                  <a:srgbClr val="800000"/>
                </a:solidFill>
              </a:rPr>
              <a:t>customButtonClicked</a:t>
            </a:r>
            <a:r>
              <a:rPr lang="ru" sz="1600">
                <a:solidFill>
                  <a:schemeClr val="dk1"/>
                </a:solidFill>
              </a:rPr>
              <a:t>(string</a:t>
            </a:r>
            <a:r>
              <a:rPr lang="ru" sz="1600">
                <a:solidFill>
                  <a:srgbClr val="C0C0C0"/>
                </a:solidFill>
              </a:rPr>
              <a:t> </a:t>
            </a:r>
            <a:r>
              <a:rPr lang="ru" sz="1600">
                <a:solidFill>
                  <a:schemeClr val="dk1"/>
                </a:solidFill>
              </a:rPr>
              <a:t>newColor)</a:t>
            </a:r>
          </a:p>
          <a:p>
            <a:pPr lvl="0" rtl="0">
              <a:spcBef>
                <a:spcPts val="0"/>
              </a:spcBef>
              <a:spcAft>
                <a:spcPts val="0"/>
              </a:spcAft>
              <a:buNone/>
            </a:pPr>
            <a:r>
              <a:rPr lang="ru" sz="1600">
                <a:solidFill>
                  <a:srgbClr val="C0C0C0"/>
                </a:solidFill>
              </a:rPr>
              <a:t>    </a:t>
            </a:r>
            <a:r>
              <a:rPr lang="ru" sz="1600">
                <a:solidFill>
                  <a:srgbClr val="800000"/>
                </a:solidFill>
              </a:rPr>
              <a:t>id</a:t>
            </a:r>
            <a:r>
              <a:rPr lang="ru" sz="1600">
                <a:solidFill>
                  <a:schemeClr val="dk1"/>
                </a:solidFill>
              </a:rPr>
              <a:t>:</a:t>
            </a:r>
            <a:r>
              <a:rPr lang="ru" sz="1600">
                <a:solidFill>
                  <a:srgbClr val="C0C0C0"/>
                </a:solidFill>
              </a:rPr>
              <a:t> </a:t>
            </a:r>
            <a:r>
              <a:rPr i="1" lang="ru" sz="1600">
                <a:solidFill>
                  <a:schemeClr val="dk1"/>
                </a:solidFill>
              </a:rPr>
              <a:t>rectangle</a:t>
            </a:r>
          </a:p>
          <a:p>
            <a:pPr lvl="0" rtl="0">
              <a:spcBef>
                <a:spcPts val="0"/>
              </a:spcBef>
              <a:spcAft>
                <a:spcPts val="0"/>
              </a:spcAft>
              <a:buNone/>
            </a:pPr>
            <a:r>
              <a:rPr lang="ru" sz="1600">
                <a:solidFill>
                  <a:srgbClr val="C0C0C0"/>
                </a:solidFill>
              </a:rPr>
              <a:t>    </a:t>
            </a:r>
            <a:r>
              <a:rPr lang="ru" sz="1600">
                <a:solidFill>
                  <a:srgbClr val="800000"/>
                </a:solidFill>
              </a:rPr>
              <a:t>width</a:t>
            </a:r>
            <a:r>
              <a:rPr lang="ru" sz="1600">
                <a:solidFill>
                  <a:schemeClr val="dk1"/>
                </a:solidFill>
              </a:rPr>
              <a:t>:</a:t>
            </a:r>
            <a:r>
              <a:rPr lang="ru" sz="1600">
                <a:solidFill>
                  <a:srgbClr val="C0C0C0"/>
                </a:solidFill>
              </a:rPr>
              <a:t> </a:t>
            </a:r>
            <a:r>
              <a:rPr lang="ru" sz="1600">
                <a:solidFill>
                  <a:schemeClr val="dk1"/>
                </a:solidFill>
              </a:rPr>
              <a:t>400;</a:t>
            </a:r>
            <a:r>
              <a:rPr lang="ru" sz="1600">
                <a:solidFill>
                  <a:srgbClr val="C0C0C0"/>
                </a:solidFill>
              </a:rPr>
              <a:t> </a:t>
            </a:r>
            <a:r>
              <a:rPr lang="ru" sz="1600">
                <a:solidFill>
                  <a:srgbClr val="800000"/>
                </a:solidFill>
              </a:rPr>
              <a:t>height</a:t>
            </a:r>
            <a:r>
              <a:rPr lang="ru" sz="1600">
                <a:solidFill>
                  <a:schemeClr val="dk1"/>
                </a:solidFill>
              </a:rPr>
              <a:t>:</a:t>
            </a:r>
            <a:r>
              <a:rPr lang="ru" sz="1600">
                <a:solidFill>
                  <a:srgbClr val="C0C0C0"/>
                </a:solidFill>
              </a:rPr>
              <a:t> </a:t>
            </a:r>
            <a:r>
              <a:rPr lang="ru" sz="1600">
                <a:solidFill>
                  <a:schemeClr val="dk1"/>
                </a:solidFill>
              </a:rPr>
              <a:t>100</a:t>
            </a:r>
          </a:p>
          <a:p>
            <a:pPr lvl="0" rtl="0">
              <a:spcBef>
                <a:spcPts val="0"/>
              </a:spcBef>
              <a:spcAft>
                <a:spcPts val="0"/>
              </a:spcAft>
              <a:buNone/>
            </a:pPr>
            <a:r>
              <a:rPr lang="ru" sz="1600">
                <a:solidFill>
                  <a:srgbClr val="C0C0C0"/>
                </a:solidFill>
              </a:rPr>
              <a:t>    </a:t>
            </a:r>
            <a:r>
              <a:rPr lang="ru" sz="1600">
                <a:solidFill>
                  <a:srgbClr val="800000"/>
                </a:solidFill>
              </a:rPr>
              <a:t>color</a:t>
            </a:r>
            <a:r>
              <a:rPr lang="ru" sz="1600">
                <a:solidFill>
                  <a:schemeClr val="dk1"/>
                </a:solidFill>
              </a:rPr>
              <a:t>:</a:t>
            </a:r>
            <a:r>
              <a:rPr lang="ru" sz="1600">
                <a:solidFill>
                  <a:srgbClr val="C0C0C0"/>
                </a:solidFill>
              </a:rPr>
              <a:t> </a:t>
            </a:r>
            <a:r>
              <a:rPr lang="ru" sz="1600">
                <a:solidFill>
                  <a:srgbClr val="008000"/>
                </a:solidFill>
              </a:rPr>
              <a:t>"red"</a:t>
            </a:r>
          </a:p>
          <a:p>
            <a:pPr lvl="0" rtl="0">
              <a:spcBef>
                <a:spcPts val="0"/>
              </a:spcBef>
              <a:spcAft>
                <a:spcPts val="0"/>
              </a:spcAft>
              <a:buNone/>
            </a:pPr>
            <a:r>
              <a:rPr lang="ru" sz="1600">
                <a:solidFill>
                  <a:srgbClr val="C0C0C0"/>
                </a:solidFill>
              </a:rPr>
              <a:t>    </a:t>
            </a:r>
            <a:r>
              <a:rPr lang="ru" sz="1600">
                <a:solidFill>
                  <a:srgbClr val="800080"/>
                </a:solidFill>
              </a:rPr>
              <a:t>MouseArea</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00"/>
                </a:solidFill>
              </a:rPr>
              <a:t>anchors.fill</a:t>
            </a:r>
            <a:r>
              <a:rPr lang="ru" sz="1600">
                <a:solidFill>
                  <a:schemeClr val="dk1"/>
                </a:solidFill>
              </a:rPr>
              <a:t>:</a:t>
            </a:r>
            <a:r>
              <a:rPr lang="ru" sz="1600">
                <a:solidFill>
                  <a:srgbClr val="C0C0C0"/>
                </a:solidFill>
              </a:rPr>
              <a:t> </a:t>
            </a:r>
            <a:r>
              <a:rPr i="1" lang="ru" sz="1600">
                <a:solidFill>
                  <a:schemeClr val="dk1"/>
                </a:solidFill>
              </a:rPr>
              <a:t>parent</a:t>
            </a:r>
          </a:p>
          <a:p>
            <a:pPr lvl="0" rtl="0">
              <a:spcBef>
                <a:spcPts val="0"/>
              </a:spcBef>
              <a:spcAft>
                <a:spcPts val="0"/>
              </a:spcAft>
              <a:buNone/>
            </a:pPr>
            <a:r>
              <a:rPr lang="ru" sz="1600">
                <a:solidFill>
                  <a:srgbClr val="C0C0C0"/>
                </a:solidFill>
              </a:rPr>
              <a:t>        </a:t>
            </a:r>
            <a:r>
              <a:rPr lang="ru" sz="1600">
                <a:solidFill>
                  <a:srgbClr val="800000"/>
                </a:solidFill>
              </a:rPr>
              <a:t>onClicked</a:t>
            </a:r>
            <a:r>
              <a:rPr lang="ru" sz="1600">
                <a:solidFill>
                  <a:schemeClr val="dk1"/>
                </a:solidFill>
              </a:rPr>
              <a:t>:</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i="1" lang="ru" sz="1600">
                <a:solidFill>
                  <a:schemeClr val="dk1"/>
                </a:solidFill>
              </a:rPr>
              <a:t>rectangle</a:t>
            </a:r>
            <a:r>
              <a:rPr lang="ru" sz="1600">
                <a:solidFill>
                  <a:schemeClr val="dk1"/>
                </a:solidFill>
              </a:rPr>
              <a:t>.color</a:t>
            </a:r>
            <a:r>
              <a:rPr lang="ru" sz="1600">
                <a:solidFill>
                  <a:srgbClr val="C0C0C0"/>
                </a:solidFill>
              </a:rPr>
              <a:t> </a:t>
            </a:r>
            <a:r>
              <a:rPr lang="ru" sz="1600">
                <a:solidFill>
                  <a:schemeClr val="dk1"/>
                </a:solidFill>
              </a:rPr>
              <a:t>=</a:t>
            </a:r>
            <a:r>
              <a:rPr lang="ru" sz="1600">
                <a:solidFill>
                  <a:srgbClr val="C0C0C0"/>
                </a:solidFill>
              </a:rPr>
              <a:t> </a:t>
            </a:r>
            <a:r>
              <a:rPr i="1" lang="ru" sz="1600">
                <a:solidFill>
                  <a:srgbClr val="0055AF"/>
                </a:solidFill>
              </a:rPr>
              <a:t>Qt</a:t>
            </a:r>
            <a:r>
              <a:rPr lang="ru" sz="1600">
                <a:solidFill>
                  <a:schemeClr val="dk1"/>
                </a:solidFill>
              </a:rPr>
              <a:t>.rgba(</a:t>
            </a:r>
            <a:r>
              <a:rPr i="1" lang="ru" sz="1600">
                <a:solidFill>
                  <a:srgbClr val="0055AF"/>
                </a:solidFill>
              </a:rPr>
              <a:t>Math</a:t>
            </a:r>
            <a:r>
              <a:rPr lang="ru" sz="1600">
                <a:solidFill>
                  <a:schemeClr val="dk1"/>
                </a:solidFill>
              </a:rPr>
              <a:t>.random(),</a:t>
            </a:r>
            <a:br>
              <a:rPr lang="ru" sz="1600">
                <a:solidFill>
                  <a:srgbClr val="C0C0C0"/>
                </a:solidFill>
              </a:rPr>
            </a:br>
            <a:r>
              <a:rPr lang="ru" sz="1600">
                <a:solidFill>
                  <a:srgbClr val="C0C0C0"/>
                </a:solidFill>
              </a:rPr>
              <a:t>                </a:t>
            </a:r>
            <a:r>
              <a:rPr i="1" lang="ru" sz="1600">
                <a:solidFill>
                  <a:srgbClr val="0055AF"/>
                </a:solidFill>
              </a:rPr>
              <a:t>Math</a:t>
            </a:r>
            <a:r>
              <a:rPr lang="ru" sz="1600">
                <a:solidFill>
                  <a:schemeClr val="dk1"/>
                </a:solidFill>
              </a:rPr>
              <a:t>.random(),</a:t>
            </a:r>
            <a:r>
              <a:rPr lang="ru" sz="1600">
                <a:solidFill>
                  <a:srgbClr val="C0C0C0"/>
                </a:solidFill>
              </a:rPr>
              <a:t> </a:t>
            </a:r>
            <a:r>
              <a:rPr i="1" lang="ru" sz="1600">
                <a:solidFill>
                  <a:srgbClr val="0055AF"/>
                </a:solidFill>
              </a:rPr>
              <a:t>Math</a:t>
            </a:r>
            <a:r>
              <a:rPr lang="ru" sz="1600">
                <a:solidFill>
                  <a:schemeClr val="dk1"/>
                </a:solidFill>
              </a:rPr>
              <a:t>.random(),</a:t>
            </a:r>
            <a:r>
              <a:rPr lang="ru" sz="1600">
                <a:solidFill>
                  <a:srgbClr val="C0C0C0"/>
                </a:solidFill>
              </a:rPr>
              <a:t> </a:t>
            </a:r>
            <a:r>
              <a:rPr lang="ru" sz="1600">
                <a:solidFill>
                  <a:schemeClr val="dk1"/>
                </a:solidFill>
              </a:rPr>
              <a:t>1);</a:t>
            </a:r>
          </a:p>
          <a:p>
            <a:pPr lvl="0" rtl="0">
              <a:spcBef>
                <a:spcPts val="0"/>
              </a:spcBef>
              <a:spcAft>
                <a:spcPts val="0"/>
              </a:spcAft>
              <a:buNone/>
            </a:pPr>
            <a:r>
              <a:rPr lang="ru" sz="1600">
                <a:solidFill>
                  <a:srgbClr val="C0C0C0"/>
                </a:solidFill>
              </a:rPr>
              <a:t>            </a:t>
            </a:r>
            <a:r>
              <a:rPr i="1" lang="ru" sz="1600">
                <a:solidFill>
                  <a:schemeClr val="dk1"/>
                </a:solidFill>
              </a:rPr>
              <a:t>rectangle</a:t>
            </a:r>
            <a:r>
              <a:rPr lang="ru" sz="1600">
                <a:solidFill>
                  <a:schemeClr val="dk1"/>
                </a:solidFill>
              </a:rPr>
              <a:t>.customButtonClicked(</a:t>
            </a:r>
            <a:r>
              <a:rPr i="1" lang="ru" sz="1600">
                <a:solidFill>
                  <a:schemeClr val="dk1"/>
                </a:solidFill>
              </a:rPr>
              <a:t>color</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chemeClr val="dk1"/>
                </a:solidFill>
              </a:rPr>
              <a:t>}</a:t>
            </a:r>
          </a:p>
          <a:p>
            <a:pPr lvl="0" rtl="0">
              <a:spcBef>
                <a:spcPts val="0"/>
              </a:spcBef>
              <a:spcAft>
                <a:spcPts val="0"/>
              </a:spcAft>
              <a:buNone/>
            </a:pPr>
            <a:r>
              <a:t/>
            </a:r>
            <a:endParaRPr>
              <a:solidFill>
                <a:srgbClr val="800080"/>
              </a:solidFill>
            </a:endParaRPr>
          </a:p>
        </p:txBody>
      </p:sp>
      <p:sp>
        <p:nvSpPr>
          <p:cNvPr id="274" name="Shape 27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
        <p:nvSpPr>
          <p:cNvPr id="275" name="Shape 275"/>
          <p:cNvSpPr txBox="1"/>
          <p:nvPr>
            <p:ph idx="2" type="body"/>
          </p:nvPr>
        </p:nvSpPr>
        <p:spPr>
          <a:xfrm>
            <a:off x="5241575" y="1536625"/>
            <a:ext cx="3590700" cy="4555200"/>
          </a:xfrm>
          <a:prstGeom prst="rect">
            <a:avLst/>
          </a:prstGeom>
        </p:spPr>
        <p:txBody>
          <a:bodyPr anchorCtr="0" anchor="t" bIns="91425" lIns="91425" rIns="91425" tIns="91425">
            <a:noAutofit/>
          </a:bodyPr>
          <a:lstStyle/>
          <a:p>
            <a:pPr lvl="0" rtl="0">
              <a:spcBef>
                <a:spcPts val="0"/>
              </a:spcBef>
              <a:spcAft>
                <a:spcPts val="0"/>
              </a:spcAft>
              <a:buNone/>
            </a:pPr>
            <a:r>
              <a:rPr lang="ru" sz="1600">
                <a:solidFill>
                  <a:srgbClr val="008000"/>
                </a:solidFill>
              </a:rPr>
              <a:t>//</a:t>
            </a:r>
            <a:r>
              <a:rPr lang="ru" sz="1600">
                <a:solidFill>
                  <a:srgbClr val="C0C0C0"/>
                </a:solidFill>
              </a:rPr>
              <a:t> </a:t>
            </a:r>
            <a:r>
              <a:rPr lang="ru" sz="1600">
                <a:solidFill>
                  <a:srgbClr val="008000"/>
                </a:solidFill>
              </a:rPr>
              <a:t>application.qml</a:t>
            </a:r>
          </a:p>
          <a:p>
            <a:pPr lvl="0" rtl="0">
              <a:spcBef>
                <a:spcPts val="0"/>
              </a:spcBef>
              <a:spcAft>
                <a:spcPts val="0"/>
              </a:spcAft>
              <a:buNone/>
            </a:pPr>
            <a:r>
              <a:rPr lang="ru" sz="1600">
                <a:solidFill>
                  <a:srgbClr val="800080"/>
                </a:solidFill>
              </a:rPr>
              <a:t>CustomButton</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00"/>
                </a:solidFill>
              </a:rPr>
              <a:t>id</a:t>
            </a:r>
            <a:r>
              <a:rPr lang="ru" sz="1600">
                <a:solidFill>
                  <a:schemeClr val="dk1"/>
                </a:solidFill>
              </a:rPr>
              <a:t>:</a:t>
            </a:r>
            <a:r>
              <a:rPr lang="ru" sz="1600">
                <a:solidFill>
                  <a:srgbClr val="C0C0C0"/>
                </a:solidFill>
              </a:rPr>
              <a:t> </a:t>
            </a:r>
            <a:r>
              <a:rPr i="1" lang="ru" sz="1600">
                <a:solidFill>
                  <a:schemeClr val="dk1"/>
                </a:solidFill>
              </a:rPr>
              <a:t>customButton</a:t>
            </a:r>
          </a:p>
          <a:p>
            <a:pPr lvl="0" rtl="0">
              <a:spcBef>
                <a:spcPts val="0"/>
              </a:spcBef>
              <a:spcAft>
                <a:spcPts val="0"/>
              </a:spcAft>
              <a:buNone/>
            </a:pPr>
            <a:r>
              <a:rPr lang="ru" sz="1600">
                <a:solidFill>
                  <a:srgbClr val="C0C0C0"/>
                </a:solidFill>
              </a:rPr>
              <a:t>    </a:t>
            </a:r>
            <a:r>
              <a:rPr lang="ru" sz="1600">
                <a:solidFill>
                  <a:srgbClr val="800000"/>
                </a:solidFill>
              </a:rPr>
              <a:t>onCustomButtonClicked</a:t>
            </a:r>
            <a:r>
              <a:rPr lang="ru" sz="1600">
                <a:solidFill>
                  <a:schemeClr val="dk1"/>
                </a:solidFill>
              </a:rPr>
              <a:t>:</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i="1" lang="ru" sz="1600">
                <a:solidFill>
                  <a:srgbClr val="0055AF"/>
                </a:solidFill>
              </a:rPr>
              <a:t>console</a:t>
            </a:r>
            <a:r>
              <a:rPr lang="ru" sz="1600">
                <a:solidFill>
                  <a:schemeClr val="dk1"/>
                </a:solidFill>
              </a:rPr>
              <a:t>.log(</a:t>
            </a:r>
            <a:r>
              <a:rPr i="1" lang="ru" sz="1600">
                <a:solidFill>
                  <a:srgbClr val="2985C7"/>
                </a:solidFill>
              </a:rPr>
              <a:t>newColor</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chemeClr val="dk1"/>
                </a:solidFill>
              </a:rPr>
              <a:t>}</a:t>
            </a:r>
          </a:p>
          <a:p>
            <a:pPr lvl="0" rtl="0">
              <a:spcBef>
                <a:spcPts val="0"/>
              </a:spcBef>
              <a:spcAft>
                <a:spcPts val="0"/>
              </a:spcAft>
              <a:buClr>
                <a:schemeClr val="dk1"/>
              </a:buClr>
              <a:buSzPct val="78571"/>
              <a:buFont typeface="Arial"/>
              <a:buNone/>
            </a:pPr>
            <a:r>
              <a:t/>
            </a:r>
            <a:endParaRPr>
              <a:solidFill>
                <a:srgbClr val="008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Граф состояний объектов</a:t>
            </a:r>
          </a:p>
        </p:txBody>
      </p:sp>
      <p:sp>
        <p:nvSpPr>
          <p:cNvPr id="68" name="Shape 68"/>
          <p:cNvSpPr txBox="1"/>
          <p:nvPr>
            <p:ph idx="1" type="body"/>
          </p:nvPr>
        </p:nvSpPr>
        <p:spPr>
          <a:xfrm>
            <a:off x="311700" y="1536624"/>
            <a:ext cx="8520600" cy="4785000"/>
          </a:xfrm>
          <a:prstGeom prst="rect">
            <a:avLst/>
          </a:prstGeom>
        </p:spPr>
        <p:txBody>
          <a:bodyPr anchorCtr="0" anchor="t" bIns="91425" lIns="91425" rIns="91425" tIns="91425">
            <a:noAutofit/>
          </a:bodyPr>
          <a:lstStyle/>
          <a:p>
            <a:pPr lvl="0" rtl="0">
              <a:spcBef>
                <a:spcPts val="0"/>
              </a:spcBef>
              <a:spcAft>
                <a:spcPts val="0"/>
              </a:spcAft>
              <a:buClr>
                <a:schemeClr val="dk1"/>
              </a:buClr>
              <a:buSzPct val="100000"/>
              <a:buFont typeface="Arial"/>
              <a:buNone/>
            </a:pPr>
            <a:r>
              <a:t/>
            </a:r>
            <a:endParaRPr sz="1100">
              <a:solidFill>
                <a:schemeClr val="dk1"/>
              </a:solidFill>
            </a:endParaRPr>
          </a:p>
          <a:p>
            <a:pPr lvl="0" rtl="0">
              <a:spcBef>
                <a:spcPts val="0"/>
              </a:spcBef>
              <a:spcAft>
                <a:spcPts val="0"/>
              </a:spcAft>
              <a:buClr>
                <a:schemeClr val="dk1"/>
              </a:buClr>
              <a:buSzPct val="91666"/>
              <a:buFont typeface="Arial"/>
              <a:buNone/>
            </a:pPr>
            <a:r>
              <a:t/>
            </a:r>
            <a:endParaRPr sz="1200">
              <a:solidFill>
                <a:srgbClr val="800080"/>
              </a:solidFill>
            </a:endParaRPr>
          </a:p>
          <a:p>
            <a:pPr lvl="0" rtl="0">
              <a:spcBef>
                <a:spcPts val="0"/>
              </a:spcBef>
              <a:spcAft>
                <a:spcPts val="0"/>
              </a:spcAft>
              <a:buClr>
                <a:schemeClr val="dk1"/>
              </a:buClr>
              <a:buSzPct val="78571"/>
              <a:buFont typeface="Arial"/>
              <a:buNone/>
            </a:pPr>
            <a:r>
              <a:t/>
            </a:r>
            <a:endParaRPr sz="1400">
              <a:solidFill>
                <a:srgbClr val="800080"/>
              </a:solidFill>
            </a:endParaRPr>
          </a:p>
          <a:p>
            <a:pPr lvl="0" rtl="0">
              <a:spcBef>
                <a:spcPts val="0"/>
              </a:spcBef>
              <a:spcAft>
                <a:spcPts val="0"/>
              </a:spcAft>
              <a:buClr>
                <a:schemeClr val="dk1"/>
              </a:buClr>
              <a:buSzPct val="78571"/>
              <a:buFont typeface="Arial"/>
              <a:buNone/>
            </a:pPr>
            <a:r>
              <a:t/>
            </a:r>
            <a:endParaRPr sz="1400">
              <a:solidFill>
                <a:srgbClr val="800080"/>
              </a:solidFill>
            </a:endParaRPr>
          </a:p>
        </p:txBody>
      </p:sp>
      <p:sp>
        <p:nvSpPr>
          <p:cNvPr id="69" name="Shape 6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pic>
        <p:nvPicPr>
          <p:cNvPr id="70" name="Shape 70"/>
          <p:cNvPicPr preferRelativeResize="0"/>
          <p:nvPr/>
        </p:nvPicPr>
        <p:blipFill>
          <a:blip r:embed="rId3">
            <a:alphaModFix/>
          </a:blip>
          <a:stretch>
            <a:fillRect/>
          </a:stretch>
        </p:blipFill>
        <p:spPr>
          <a:xfrm>
            <a:off x="3137000" y="2815725"/>
            <a:ext cx="2536663" cy="2478700"/>
          </a:xfrm>
          <a:prstGeom prst="rect">
            <a:avLst/>
          </a:prstGeom>
          <a:noFill/>
          <a:ln>
            <a:noFill/>
          </a:ln>
        </p:spPr>
      </p:pic>
      <p:pic>
        <p:nvPicPr>
          <p:cNvPr id="71" name="Shape 71"/>
          <p:cNvPicPr preferRelativeResize="0"/>
          <p:nvPr/>
        </p:nvPicPr>
        <p:blipFill>
          <a:blip r:embed="rId4">
            <a:alphaModFix/>
          </a:blip>
          <a:stretch>
            <a:fillRect/>
          </a:stretch>
        </p:blipFill>
        <p:spPr>
          <a:xfrm>
            <a:off x="311700" y="1774124"/>
            <a:ext cx="2577643" cy="2478700"/>
          </a:xfrm>
          <a:prstGeom prst="rect">
            <a:avLst/>
          </a:prstGeom>
          <a:noFill/>
          <a:ln>
            <a:noFill/>
          </a:ln>
        </p:spPr>
      </p:pic>
      <p:pic>
        <p:nvPicPr>
          <p:cNvPr id="72" name="Shape 72"/>
          <p:cNvPicPr preferRelativeResize="0"/>
          <p:nvPr/>
        </p:nvPicPr>
        <p:blipFill>
          <a:blip r:embed="rId5">
            <a:alphaModFix/>
          </a:blip>
          <a:stretch>
            <a:fillRect/>
          </a:stretch>
        </p:blipFill>
        <p:spPr>
          <a:xfrm>
            <a:off x="5880350" y="3857325"/>
            <a:ext cx="2441646" cy="2478700"/>
          </a:xfrm>
          <a:prstGeom prst="rect">
            <a:avLst/>
          </a:prstGeom>
          <a:noFill/>
          <a:ln>
            <a:noFill/>
          </a:ln>
        </p:spPr>
      </p:pic>
      <p:sp>
        <p:nvSpPr>
          <p:cNvPr id="73" name="Shape 73"/>
          <p:cNvSpPr/>
          <p:nvPr/>
        </p:nvSpPr>
        <p:spPr>
          <a:xfrm rot="5400000">
            <a:off x="2889350" y="1774125"/>
            <a:ext cx="1041600" cy="1041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5400000">
            <a:off x="5673675" y="2815725"/>
            <a:ext cx="1041600" cy="1041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Подключение и отключение сигналов</a:t>
            </a:r>
          </a:p>
        </p:txBody>
      </p:sp>
      <p:sp>
        <p:nvSpPr>
          <p:cNvPr id="281" name="Shape 281"/>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None/>
            </a:pPr>
            <a:r>
              <a:rPr lang="ru" sz="1600">
                <a:solidFill>
                  <a:srgbClr val="800080"/>
                </a:solidFill>
              </a:rPr>
              <a:t>Rectangle</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00"/>
                </a:solidFill>
              </a:rPr>
              <a:t>id</a:t>
            </a:r>
            <a:r>
              <a:rPr lang="ru" sz="1600">
                <a:solidFill>
                  <a:schemeClr val="dk1"/>
                </a:solidFill>
              </a:rPr>
              <a:t>:</a:t>
            </a:r>
            <a:r>
              <a:rPr lang="ru" sz="1600">
                <a:solidFill>
                  <a:srgbClr val="C0C0C0"/>
                </a:solidFill>
              </a:rPr>
              <a:t> </a:t>
            </a:r>
            <a:r>
              <a:rPr i="1" lang="ru" sz="1600">
                <a:solidFill>
                  <a:schemeClr val="dk1"/>
                </a:solidFill>
              </a:rPr>
              <a:t>rectangle</a:t>
            </a:r>
          </a:p>
          <a:p>
            <a:pPr lvl="0" rtl="0">
              <a:spcBef>
                <a:spcPts val="0"/>
              </a:spcBef>
              <a:spcAft>
                <a:spcPts val="0"/>
              </a:spcAft>
              <a:buNone/>
            </a:pPr>
            <a:r>
              <a:rPr lang="ru" sz="1600">
                <a:solidFill>
                  <a:srgbClr val="C0C0C0"/>
                </a:solidFill>
              </a:rPr>
              <a:t>    </a:t>
            </a:r>
            <a:r>
              <a:rPr lang="ru" sz="1600">
                <a:solidFill>
                  <a:srgbClr val="800000"/>
                </a:solidFill>
              </a:rPr>
              <a:t>width</a:t>
            </a:r>
            <a:r>
              <a:rPr lang="ru" sz="1600">
                <a:solidFill>
                  <a:schemeClr val="dk1"/>
                </a:solidFill>
              </a:rPr>
              <a:t>:</a:t>
            </a:r>
            <a:r>
              <a:rPr lang="ru" sz="1600">
                <a:solidFill>
                  <a:srgbClr val="C0C0C0"/>
                </a:solidFill>
              </a:rPr>
              <a:t> </a:t>
            </a:r>
            <a:r>
              <a:rPr lang="ru" sz="1600">
                <a:solidFill>
                  <a:schemeClr val="dk1"/>
                </a:solidFill>
              </a:rPr>
              <a:t>400;</a:t>
            </a:r>
            <a:r>
              <a:rPr lang="ru" sz="1600">
                <a:solidFill>
                  <a:srgbClr val="C0C0C0"/>
                </a:solidFill>
              </a:rPr>
              <a:t> </a:t>
            </a:r>
            <a:r>
              <a:rPr lang="ru" sz="1600">
                <a:solidFill>
                  <a:srgbClr val="800000"/>
                </a:solidFill>
              </a:rPr>
              <a:t>height</a:t>
            </a:r>
            <a:r>
              <a:rPr lang="ru" sz="1600">
                <a:solidFill>
                  <a:schemeClr val="dk1"/>
                </a:solidFill>
              </a:rPr>
              <a:t>:</a:t>
            </a:r>
            <a:r>
              <a:rPr lang="ru" sz="1600">
                <a:solidFill>
                  <a:srgbClr val="C0C0C0"/>
                </a:solidFill>
              </a:rPr>
              <a:t> </a:t>
            </a:r>
            <a:r>
              <a:rPr lang="ru" sz="1600">
                <a:solidFill>
                  <a:schemeClr val="dk1"/>
                </a:solidFill>
              </a:rPr>
              <a:t>100</a:t>
            </a:r>
          </a:p>
          <a:p>
            <a:pPr lvl="0" rtl="0">
              <a:spcBef>
                <a:spcPts val="0"/>
              </a:spcBef>
              <a:spcAft>
                <a:spcPts val="0"/>
              </a:spcAft>
              <a:buNone/>
            </a:pPr>
            <a:r>
              <a:rPr lang="ru" sz="1600">
                <a:solidFill>
                  <a:srgbClr val="C0C0C0"/>
                </a:solidFill>
              </a:rPr>
              <a:t>    </a:t>
            </a:r>
            <a:r>
              <a:rPr lang="ru" sz="1600">
                <a:solidFill>
                  <a:srgbClr val="800000"/>
                </a:solidFill>
              </a:rPr>
              <a:t>color</a:t>
            </a:r>
            <a:r>
              <a:rPr lang="ru" sz="1600">
                <a:solidFill>
                  <a:schemeClr val="dk1"/>
                </a:solidFill>
              </a:rPr>
              <a:t>:</a:t>
            </a:r>
            <a:r>
              <a:rPr lang="ru" sz="1600">
                <a:solidFill>
                  <a:srgbClr val="C0C0C0"/>
                </a:solidFill>
              </a:rPr>
              <a:t> </a:t>
            </a:r>
            <a:r>
              <a:rPr lang="ru" sz="1600">
                <a:solidFill>
                  <a:srgbClr val="008000"/>
                </a:solidFill>
              </a:rPr>
              <a:t>"red"</a:t>
            </a:r>
          </a:p>
          <a:p>
            <a:pPr lvl="0" rtl="0">
              <a:spcBef>
                <a:spcPts val="0"/>
              </a:spcBef>
              <a:spcAft>
                <a:spcPts val="0"/>
              </a:spcAft>
              <a:buNone/>
            </a:pPr>
            <a:r>
              <a:t/>
            </a:r>
            <a:endParaRPr sz="1600">
              <a:solidFill>
                <a:srgbClr val="008000"/>
              </a:solidFill>
            </a:endParaRPr>
          </a:p>
          <a:p>
            <a:pPr lvl="0" rtl="0">
              <a:spcBef>
                <a:spcPts val="0"/>
              </a:spcBef>
              <a:spcAft>
                <a:spcPts val="0"/>
              </a:spcAft>
              <a:buNone/>
            </a:pPr>
            <a:r>
              <a:rPr lang="ru" sz="1600">
                <a:solidFill>
                  <a:srgbClr val="C0C0C0"/>
                </a:solidFill>
              </a:rPr>
              <a:t>    </a:t>
            </a:r>
            <a:r>
              <a:rPr lang="ru" sz="1600">
                <a:solidFill>
                  <a:srgbClr val="800080"/>
                </a:solidFill>
              </a:rPr>
              <a:t>MouseArea</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lang="ru" sz="1600">
                <a:solidFill>
                  <a:srgbClr val="800000"/>
                </a:solidFill>
              </a:rPr>
              <a:t>id</a:t>
            </a:r>
            <a:r>
              <a:rPr lang="ru" sz="1600">
                <a:solidFill>
                  <a:schemeClr val="dk1"/>
                </a:solidFill>
              </a:rPr>
              <a:t>:</a:t>
            </a:r>
            <a:r>
              <a:rPr lang="ru" sz="1600">
                <a:solidFill>
                  <a:srgbClr val="C0C0C0"/>
                </a:solidFill>
              </a:rPr>
              <a:t> </a:t>
            </a:r>
            <a:r>
              <a:rPr i="1" lang="ru" sz="1600">
                <a:solidFill>
                  <a:schemeClr val="dk1"/>
                </a:solidFill>
              </a:rPr>
              <a:t>mouseArea</a:t>
            </a:r>
          </a:p>
          <a:p>
            <a:pPr lvl="0" rtl="0">
              <a:spcBef>
                <a:spcPts val="0"/>
              </a:spcBef>
              <a:spcAft>
                <a:spcPts val="0"/>
              </a:spcAft>
              <a:buNone/>
            </a:pPr>
            <a:r>
              <a:rPr lang="ru" sz="1600">
                <a:solidFill>
                  <a:srgbClr val="C0C0C0"/>
                </a:solidFill>
              </a:rPr>
              <a:t>        </a:t>
            </a:r>
            <a:r>
              <a:rPr lang="ru" sz="1600">
                <a:solidFill>
                  <a:srgbClr val="800000"/>
                </a:solidFill>
              </a:rPr>
              <a:t>anchors.fill</a:t>
            </a:r>
            <a:r>
              <a:rPr lang="ru" sz="1600">
                <a:solidFill>
                  <a:schemeClr val="dk1"/>
                </a:solidFill>
              </a:rPr>
              <a:t>:</a:t>
            </a:r>
            <a:r>
              <a:rPr lang="ru" sz="1600">
                <a:solidFill>
                  <a:srgbClr val="C0C0C0"/>
                </a:solidFill>
              </a:rPr>
              <a:t> </a:t>
            </a:r>
            <a:r>
              <a:rPr i="1" lang="ru" sz="1600">
                <a:solidFill>
                  <a:schemeClr val="dk1"/>
                </a:solidFill>
              </a:rPr>
              <a:t>parent</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None/>
            </a:pPr>
            <a:r>
              <a:t/>
            </a:r>
            <a:endParaRPr sz="1600">
              <a:solidFill>
                <a:schemeClr val="dk1"/>
              </a:solidFill>
            </a:endParaRPr>
          </a:p>
          <a:p>
            <a:pPr lvl="0" rtl="0">
              <a:spcBef>
                <a:spcPts val="0"/>
              </a:spcBef>
              <a:spcAft>
                <a:spcPts val="0"/>
              </a:spcAft>
              <a:buNone/>
            </a:pPr>
            <a:r>
              <a:rPr lang="ru" sz="1600">
                <a:solidFill>
                  <a:srgbClr val="C0C0C0"/>
                </a:solidFill>
              </a:rPr>
              <a:t>    </a:t>
            </a:r>
            <a:r>
              <a:rPr lang="ru" sz="1600">
                <a:solidFill>
                  <a:srgbClr val="800000"/>
                </a:solidFill>
              </a:rPr>
              <a:t>Component.onCompleted</a:t>
            </a:r>
            <a:r>
              <a:rPr lang="ru" sz="1600">
                <a:solidFill>
                  <a:schemeClr val="dk1"/>
                </a:solidFill>
              </a:rPr>
              <a:t>:</a:t>
            </a:r>
            <a:r>
              <a:rPr lang="ru" sz="1600">
                <a:solidFill>
                  <a:srgbClr val="C0C0C0"/>
                </a:solidFill>
              </a:rPr>
              <a:t> </a:t>
            </a:r>
            <a:r>
              <a:rPr i="1" lang="ru" sz="1600">
                <a:solidFill>
                  <a:schemeClr val="dk1"/>
                </a:solidFill>
              </a:rPr>
              <a:t>mouseArea</a:t>
            </a:r>
            <a:r>
              <a:rPr lang="ru" sz="1600">
                <a:solidFill>
                  <a:schemeClr val="dk1"/>
                </a:solidFill>
              </a:rPr>
              <a:t>.clicked.connect(</a:t>
            </a:r>
            <a:r>
              <a:rPr i="1" lang="ru" sz="1600">
                <a:solidFill>
                  <a:schemeClr val="dk1"/>
                </a:solidFill>
              </a:rPr>
              <a:t>mouseAreaClickedHandler</a:t>
            </a:r>
            <a:r>
              <a:rPr lang="ru" sz="1600">
                <a:solidFill>
                  <a:schemeClr val="dk1"/>
                </a:solidFill>
              </a:rPr>
              <a:t>)</a:t>
            </a:r>
          </a:p>
          <a:p>
            <a:pPr lvl="0" rtl="0">
              <a:spcBef>
                <a:spcPts val="0"/>
              </a:spcBef>
              <a:spcAft>
                <a:spcPts val="0"/>
              </a:spcAft>
              <a:buNone/>
            </a:pPr>
            <a:r>
              <a:t/>
            </a:r>
            <a:endParaRPr sz="1600">
              <a:solidFill>
                <a:schemeClr val="dk1"/>
              </a:solidFill>
            </a:endParaRPr>
          </a:p>
          <a:p>
            <a:pPr lvl="0" rtl="0">
              <a:spcBef>
                <a:spcPts val="0"/>
              </a:spcBef>
              <a:spcAft>
                <a:spcPts val="0"/>
              </a:spcAft>
              <a:buNone/>
            </a:pPr>
            <a:r>
              <a:rPr lang="ru" sz="1600">
                <a:solidFill>
                  <a:srgbClr val="C0C0C0"/>
                </a:solidFill>
              </a:rPr>
              <a:t>    </a:t>
            </a:r>
            <a:r>
              <a:rPr lang="ru" sz="1600">
                <a:solidFill>
                  <a:srgbClr val="808000"/>
                </a:solidFill>
              </a:rPr>
              <a:t>function</a:t>
            </a:r>
            <a:r>
              <a:rPr lang="ru" sz="1600">
                <a:solidFill>
                  <a:srgbClr val="C0C0C0"/>
                </a:solidFill>
              </a:rPr>
              <a:t> </a:t>
            </a:r>
            <a:r>
              <a:rPr i="1" lang="ru" sz="1600">
                <a:solidFill>
                  <a:schemeClr val="dk1"/>
                </a:solidFill>
              </a:rPr>
              <a:t>mouseAreaClickedHandler</a:t>
            </a:r>
            <a:r>
              <a:rPr lang="ru" sz="1600">
                <a:solidFill>
                  <a:schemeClr val="dk1"/>
                </a:solidFill>
              </a:rPr>
              <a:t>(mouse)</a:t>
            </a: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rgbClr val="C0C0C0"/>
                </a:solidFill>
              </a:rPr>
              <a:t>        </a:t>
            </a:r>
            <a:r>
              <a:rPr i="1" lang="ru" sz="1600">
                <a:solidFill>
                  <a:schemeClr val="dk1"/>
                </a:solidFill>
              </a:rPr>
              <a:t>rectangle</a:t>
            </a:r>
            <a:r>
              <a:rPr lang="ru" sz="1600">
                <a:solidFill>
                  <a:schemeClr val="dk1"/>
                </a:solidFill>
              </a:rPr>
              <a:t>.color</a:t>
            </a:r>
            <a:r>
              <a:rPr lang="ru" sz="1600">
                <a:solidFill>
                  <a:srgbClr val="C0C0C0"/>
                </a:solidFill>
              </a:rPr>
              <a:t> </a:t>
            </a:r>
            <a:r>
              <a:rPr lang="ru" sz="1600">
                <a:solidFill>
                  <a:schemeClr val="dk1"/>
                </a:solidFill>
              </a:rPr>
              <a:t>=</a:t>
            </a:r>
            <a:r>
              <a:rPr lang="ru" sz="1600">
                <a:solidFill>
                  <a:srgbClr val="C0C0C0"/>
                </a:solidFill>
              </a:rPr>
              <a:t> </a:t>
            </a:r>
            <a:r>
              <a:rPr i="1" lang="ru" sz="1600">
                <a:solidFill>
                  <a:srgbClr val="0055AF"/>
                </a:solidFill>
              </a:rPr>
              <a:t>Qt</a:t>
            </a:r>
            <a:r>
              <a:rPr lang="ru" sz="1600">
                <a:solidFill>
                  <a:schemeClr val="dk1"/>
                </a:solidFill>
              </a:rPr>
              <a:t>.rgba(</a:t>
            </a:r>
            <a:r>
              <a:rPr i="1" lang="ru" sz="1600">
                <a:solidFill>
                  <a:srgbClr val="0055AF"/>
                </a:solidFill>
              </a:rPr>
              <a:t>Math</a:t>
            </a:r>
            <a:r>
              <a:rPr lang="ru" sz="1600">
                <a:solidFill>
                  <a:schemeClr val="dk1"/>
                </a:solidFill>
              </a:rPr>
              <a:t>.random(),</a:t>
            </a:r>
            <a:r>
              <a:rPr lang="ru" sz="1600">
                <a:solidFill>
                  <a:srgbClr val="C0C0C0"/>
                </a:solidFill>
              </a:rPr>
              <a:t> </a:t>
            </a:r>
            <a:r>
              <a:rPr i="1" lang="ru" sz="1600">
                <a:solidFill>
                  <a:srgbClr val="0055AF"/>
                </a:solidFill>
              </a:rPr>
              <a:t>Math</a:t>
            </a:r>
            <a:r>
              <a:rPr lang="ru" sz="1600">
                <a:solidFill>
                  <a:schemeClr val="dk1"/>
                </a:solidFill>
              </a:rPr>
              <a:t>.random(),</a:t>
            </a:r>
            <a:r>
              <a:rPr lang="ru" sz="1600">
                <a:solidFill>
                  <a:srgbClr val="C0C0C0"/>
                </a:solidFill>
              </a:rPr>
              <a:t> </a:t>
            </a:r>
            <a:r>
              <a:rPr i="1" lang="ru" sz="1600">
                <a:solidFill>
                  <a:srgbClr val="0055AF"/>
                </a:solidFill>
              </a:rPr>
              <a:t>Math</a:t>
            </a:r>
            <a:r>
              <a:rPr lang="ru" sz="1600">
                <a:solidFill>
                  <a:schemeClr val="dk1"/>
                </a:solidFill>
              </a:rPr>
              <a:t>.random(),</a:t>
            </a:r>
            <a:r>
              <a:rPr lang="ru" sz="1600">
                <a:solidFill>
                  <a:srgbClr val="C0C0C0"/>
                </a:solidFill>
              </a:rPr>
              <a:t> </a:t>
            </a:r>
            <a:r>
              <a:rPr lang="ru" sz="1600">
                <a:solidFill>
                  <a:schemeClr val="dk1"/>
                </a:solidFill>
              </a:rPr>
              <a:t>1);</a:t>
            </a:r>
          </a:p>
          <a:p>
            <a:pPr lvl="0" rtl="0">
              <a:spcBef>
                <a:spcPts val="0"/>
              </a:spcBef>
              <a:spcAft>
                <a:spcPts val="0"/>
              </a:spcAft>
              <a:buNone/>
            </a:pPr>
            <a:r>
              <a:rPr lang="ru" sz="1600">
                <a:solidFill>
                  <a:srgbClr val="C0C0C0"/>
                </a:solidFill>
              </a:rPr>
              <a:t>    </a:t>
            </a:r>
            <a:r>
              <a:rPr lang="ru" sz="1600">
                <a:solidFill>
                  <a:schemeClr val="dk1"/>
                </a:solidFill>
              </a:rPr>
              <a:t>}</a:t>
            </a:r>
          </a:p>
          <a:p>
            <a:pPr lvl="0" rtl="0">
              <a:spcBef>
                <a:spcPts val="0"/>
              </a:spcBef>
              <a:spcAft>
                <a:spcPts val="0"/>
              </a:spcAft>
              <a:buNone/>
            </a:pPr>
            <a:r>
              <a:rPr lang="ru" sz="1600">
                <a:solidFill>
                  <a:schemeClr val="dk1"/>
                </a:solidFill>
              </a:rPr>
              <a:t>}</a:t>
            </a:r>
          </a:p>
          <a:p>
            <a:pPr lvl="0" rtl="0">
              <a:spcBef>
                <a:spcPts val="0"/>
              </a:spcBef>
              <a:spcAft>
                <a:spcPts val="0"/>
              </a:spcAft>
              <a:buClr>
                <a:schemeClr val="dk1"/>
              </a:buClr>
              <a:buSzPct val="61111"/>
              <a:buFont typeface="Arial"/>
              <a:buNone/>
            </a:pPr>
            <a:r>
              <a:t/>
            </a:r>
            <a:endParaRPr/>
          </a:p>
        </p:txBody>
      </p:sp>
      <p:sp>
        <p:nvSpPr>
          <p:cNvPr id="282" name="Shape 28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
        <p:nvSpPr>
          <p:cNvPr id="283" name="Shape 283"/>
          <p:cNvSpPr txBox="1"/>
          <p:nvPr>
            <p:ph idx="1" type="body"/>
          </p:nvPr>
        </p:nvSpPr>
        <p:spPr>
          <a:xfrm>
            <a:off x="2918975" y="1509650"/>
            <a:ext cx="5913600" cy="1754700"/>
          </a:xfrm>
          <a:prstGeom prst="rect">
            <a:avLst/>
          </a:prstGeom>
        </p:spPr>
        <p:txBody>
          <a:bodyPr anchorCtr="0" anchor="t" bIns="91425" lIns="91425" rIns="91425" tIns="91425">
            <a:noAutofit/>
          </a:bodyPr>
          <a:lstStyle/>
          <a:p>
            <a:pPr lvl="0" rtl="0">
              <a:spcBef>
                <a:spcPts val="0"/>
              </a:spcBef>
              <a:spcAft>
                <a:spcPts val="0"/>
              </a:spcAft>
              <a:buNone/>
            </a:pPr>
            <a:r>
              <a:rPr b="1" lang="ru" sz="1600"/>
              <a:t>Подключение сигнала:</a:t>
            </a:r>
            <a:br>
              <a:rPr lang="ru" sz="1600"/>
            </a:br>
            <a:r>
              <a:rPr lang="ru" sz="1600"/>
              <a:t>&lt;objectId&gt;.&lt;signalName&gt;.connect(&lt;handlerFunctionName&gt;)</a:t>
            </a:r>
            <a:br>
              <a:rPr lang="ru" sz="1600"/>
            </a:br>
            <a:r>
              <a:rPr b="1" lang="ru" sz="1600"/>
              <a:t>Отключение сигнала:</a:t>
            </a:r>
            <a:br>
              <a:rPr lang="ru" sz="1600"/>
            </a:br>
            <a:r>
              <a:rPr lang="ru" sz="1600"/>
              <a:t>&lt;objectId&gt;.&lt;signalName&gt;.disconnect(&lt;handlerFunctionName&gt;)</a:t>
            </a:r>
            <a:br>
              <a:rPr lang="ru" sz="1600"/>
            </a:b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Сигналы изменения свойств</a:t>
            </a:r>
          </a:p>
        </p:txBody>
      </p:sp>
      <p:sp>
        <p:nvSpPr>
          <p:cNvPr id="289" name="Shape 289"/>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lang="ru"/>
              <a:t>У каждого свойства, объявленного в QML,  есть обработчик изменения значения. Синтаксис обработчика: on&lt;НазваниеСвойства&gt;Changed.</a:t>
            </a:r>
          </a:p>
          <a:p>
            <a:pPr lvl="0" rtl="0">
              <a:spcBef>
                <a:spcPts val="0"/>
              </a:spcBef>
              <a:spcAft>
                <a:spcPts val="0"/>
              </a:spcAft>
              <a:buClr>
                <a:schemeClr val="dk1"/>
              </a:buClr>
              <a:buSzPct val="61111"/>
              <a:buFont typeface="Arial"/>
              <a:buNone/>
            </a:pPr>
            <a:r>
              <a:rPr lang="ru">
                <a:solidFill>
                  <a:srgbClr val="800080"/>
                </a:solidFill>
              </a:rPr>
              <a:t>CustomButton</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id</a:t>
            </a:r>
            <a:r>
              <a:rPr lang="ru">
                <a:solidFill>
                  <a:schemeClr val="dk1"/>
                </a:solidFill>
              </a:rPr>
              <a:t>:</a:t>
            </a:r>
            <a:r>
              <a:rPr lang="ru">
                <a:solidFill>
                  <a:srgbClr val="C0C0C0"/>
                </a:solidFill>
              </a:rPr>
              <a:t> </a:t>
            </a:r>
            <a:r>
              <a:rPr i="1" lang="ru">
                <a:solidFill>
                  <a:schemeClr val="dk1"/>
                </a:solidFill>
              </a:rPr>
              <a:t>customButton</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onColorChanged</a:t>
            </a:r>
            <a:r>
              <a:rPr lang="ru">
                <a:solidFill>
                  <a:schemeClr val="dk1"/>
                </a:solidFill>
              </a:rPr>
              <a:t>:</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i="1" lang="ru">
                <a:solidFill>
                  <a:srgbClr val="0055AF"/>
                </a:solidFill>
              </a:rPr>
              <a:t>console</a:t>
            </a:r>
            <a:r>
              <a:rPr lang="ru">
                <a:solidFill>
                  <a:schemeClr val="dk1"/>
                </a:solidFill>
              </a:rPr>
              <a:t>.log(</a:t>
            </a:r>
            <a:r>
              <a:rPr i="1" lang="ru">
                <a:solidFill>
                  <a:schemeClr val="dk1"/>
                </a:solidFill>
              </a:rPr>
              <a:t>color</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chemeClr val="dk1"/>
                </a:solidFill>
              </a:rPr>
              <a:t>}</a:t>
            </a:r>
          </a:p>
          <a:p>
            <a:pPr lvl="0">
              <a:spcBef>
                <a:spcPts val="0"/>
              </a:spcBef>
              <a:buNone/>
            </a:pPr>
            <a:r>
              <a:t/>
            </a:r>
            <a:endParaRPr/>
          </a:p>
        </p:txBody>
      </p:sp>
      <p:sp>
        <p:nvSpPr>
          <p:cNvPr id="290" name="Shape 29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Connections</a:t>
            </a:r>
          </a:p>
        </p:txBody>
      </p:sp>
      <p:sp>
        <p:nvSpPr>
          <p:cNvPr id="296" name="Shape 296"/>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lang="ru"/>
              <a:t>Объект, позволяющий добавить обработчик сигнала другому объекту.</a:t>
            </a:r>
          </a:p>
          <a:p>
            <a:pPr lvl="0" rtl="0">
              <a:spcBef>
                <a:spcPts val="0"/>
              </a:spcBef>
              <a:spcAft>
                <a:spcPts val="0"/>
              </a:spcAft>
              <a:buClr>
                <a:schemeClr val="dk1"/>
              </a:buClr>
              <a:buSzPct val="61111"/>
              <a:buFont typeface="Arial"/>
              <a:buNone/>
            </a:pPr>
            <a:r>
              <a:rPr lang="ru">
                <a:solidFill>
                  <a:srgbClr val="800080"/>
                </a:solidFill>
              </a:rPr>
              <a:t>CustomButton</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id</a:t>
            </a:r>
            <a:r>
              <a:rPr lang="ru">
                <a:solidFill>
                  <a:schemeClr val="dk1"/>
                </a:solidFill>
              </a:rPr>
              <a:t>:</a:t>
            </a:r>
            <a:r>
              <a:rPr lang="ru">
                <a:solidFill>
                  <a:srgbClr val="C0C0C0"/>
                </a:solidFill>
              </a:rPr>
              <a:t> </a:t>
            </a:r>
            <a:r>
              <a:rPr i="1" lang="ru">
                <a:solidFill>
                  <a:schemeClr val="dk1"/>
                </a:solidFill>
              </a:rPr>
              <a:t>customButton</a:t>
            </a:r>
          </a:p>
          <a:p>
            <a:pPr lvl="0" rtl="0">
              <a:spcBef>
                <a:spcPts val="0"/>
              </a:spcBef>
              <a:spcAft>
                <a:spcPts val="0"/>
              </a:spcAft>
              <a:buClr>
                <a:schemeClr val="dk1"/>
              </a:buClr>
              <a:buSzPct val="61111"/>
              <a:buFont typeface="Arial"/>
              <a:buNone/>
            </a:pPr>
            <a:r>
              <a:rPr lang="ru">
                <a:solidFill>
                  <a:schemeClr val="dk1"/>
                </a:solidFill>
              </a:rPr>
              <a:t>}</a:t>
            </a:r>
          </a:p>
          <a:p>
            <a:pPr lvl="0" rtl="0">
              <a:spcBef>
                <a:spcPts val="0"/>
              </a:spcBef>
              <a:spcAft>
                <a:spcPts val="0"/>
              </a:spcAft>
              <a:buClr>
                <a:schemeClr val="dk1"/>
              </a:buClr>
              <a:buSzPct val="61111"/>
              <a:buFont typeface="Arial"/>
              <a:buNone/>
            </a:pPr>
            <a:r>
              <a:rPr lang="ru">
                <a:solidFill>
                  <a:srgbClr val="800080"/>
                </a:solidFill>
              </a:rPr>
              <a:t>Connections</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target</a:t>
            </a:r>
            <a:r>
              <a:rPr lang="ru">
                <a:solidFill>
                  <a:schemeClr val="dk1"/>
                </a:solidFill>
              </a:rPr>
              <a:t>:</a:t>
            </a:r>
            <a:r>
              <a:rPr lang="ru">
                <a:solidFill>
                  <a:srgbClr val="C0C0C0"/>
                </a:solidFill>
              </a:rPr>
              <a:t> </a:t>
            </a:r>
            <a:r>
              <a:rPr i="1" lang="ru">
                <a:solidFill>
                  <a:schemeClr val="dk1"/>
                </a:solidFill>
              </a:rPr>
              <a:t>customButton</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onColorChanged</a:t>
            </a:r>
            <a:r>
              <a:rPr lang="ru">
                <a:solidFill>
                  <a:schemeClr val="dk1"/>
                </a:solidFill>
              </a:rPr>
              <a:t>:</a:t>
            </a: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rgbClr val="C0C0C0"/>
                </a:solidFill>
              </a:rPr>
              <a:t>        </a:t>
            </a:r>
            <a:r>
              <a:rPr i="1" lang="ru">
                <a:solidFill>
                  <a:srgbClr val="0055AF"/>
                </a:solidFill>
              </a:rPr>
              <a:t>console</a:t>
            </a:r>
            <a:r>
              <a:rPr lang="ru">
                <a:solidFill>
                  <a:schemeClr val="dk1"/>
                </a:solidFill>
              </a:rPr>
              <a:t>.log(</a:t>
            </a:r>
            <a:r>
              <a:rPr i="1" lang="ru">
                <a:solidFill>
                  <a:schemeClr val="dk1"/>
                </a:solidFill>
              </a:rPr>
              <a:t>customButton</a:t>
            </a:r>
            <a:r>
              <a:rPr lang="ru">
                <a:solidFill>
                  <a:schemeClr val="dk1"/>
                </a:solidFill>
              </a:rPr>
              <a:t>.color);</a:t>
            </a:r>
          </a:p>
          <a:p>
            <a:pPr lvl="0" rtl="0">
              <a:spcBef>
                <a:spcPts val="0"/>
              </a:spcBef>
              <a:spcAft>
                <a:spcPts val="0"/>
              </a:spcAft>
              <a:buClr>
                <a:schemeClr val="dk1"/>
              </a:buClr>
              <a:buSzPct val="61111"/>
              <a:buFont typeface="Arial"/>
              <a:buNone/>
            </a:pPr>
            <a:r>
              <a:rPr lang="ru">
                <a:solidFill>
                  <a:srgbClr val="C0C0C0"/>
                </a:solidFill>
              </a:rPr>
              <a:t>    </a:t>
            </a:r>
            <a:r>
              <a:rPr lang="ru">
                <a:solidFill>
                  <a:schemeClr val="dk1"/>
                </a:solidFill>
              </a:rPr>
              <a:t>}</a:t>
            </a:r>
          </a:p>
          <a:p>
            <a:pPr lvl="0" rtl="0">
              <a:spcBef>
                <a:spcPts val="0"/>
              </a:spcBef>
              <a:spcAft>
                <a:spcPts val="0"/>
              </a:spcAft>
              <a:buClr>
                <a:schemeClr val="dk1"/>
              </a:buClr>
              <a:buSzPct val="61111"/>
              <a:buFont typeface="Arial"/>
              <a:buNone/>
            </a:pPr>
            <a:r>
              <a:rPr lang="ru">
                <a:solidFill>
                  <a:schemeClr val="dk1"/>
                </a:solidFill>
              </a:rPr>
              <a:t>}</a:t>
            </a:r>
          </a:p>
          <a:p>
            <a:pPr lvl="0">
              <a:spcBef>
                <a:spcPts val="0"/>
              </a:spcBef>
              <a:buNone/>
            </a:pPr>
            <a:r>
              <a:t/>
            </a:r>
            <a:endParaRPr/>
          </a:p>
        </p:txBody>
      </p:sp>
      <p:sp>
        <p:nvSpPr>
          <p:cNvPr id="297" name="Shape 29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State</a:t>
            </a:r>
          </a:p>
        </p:txBody>
      </p:sp>
      <p:sp>
        <p:nvSpPr>
          <p:cNvPr id="80" name="Shape 80"/>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Clr>
                <a:schemeClr val="dk1"/>
              </a:buClr>
              <a:buSzPct val="91666"/>
              <a:buFont typeface="Arial"/>
              <a:buNone/>
            </a:pPr>
            <a:r>
              <a:rPr lang="ru" sz="1200">
                <a:solidFill>
                  <a:srgbClr val="800080"/>
                </a:solidFill>
              </a:rPr>
              <a:t>Button</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chemeClr val="dk1"/>
                </a:solidFill>
              </a:rPr>
              <a:t>    </a:t>
            </a:r>
            <a:r>
              <a:rPr lang="ru" sz="1200">
                <a:solidFill>
                  <a:srgbClr val="800000"/>
                </a:solidFill>
              </a:rPr>
              <a:t>id</a:t>
            </a:r>
            <a:r>
              <a:rPr lang="ru" sz="1200">
                <a:solidFill>
                  <a:schemeClr val="dk1"/>
                </a:solidFill>
              </a:rPr>
              <a:t>:</a:t>
            </a:r>
            <a:r>
              <a:rPr lang="ru" sz="1200">
                <a:solidFill>
                  <a:srgbClr val="C0C0C0"/>
                </a:solidFill>
              </a:rPr>
              <a:t> </a:t>
            </a:r>
            <a:r>
              <a:rPr i="1" lang="ru" sz="1200">
                <a:solidFill>
                  <a:schemeClr val="dk1"/>
                </a:solidFill>
              </a:rPr>
              <a:t>stateIndicator</a:t>
            </a:r>
          </a:p>
          <a:p>
            <a:pPr lvl="0" rtl="0">
              <a:spcBef>
                <a:spcPts val="0"/>
              </a:spcBef>
              <a:spcAft>
                <a:spcPts val="0"/>
              </a:spcAft>
              <a:buClr>
                <a:schemeClr val="dk1"/>
              </a:buClr>
              <a:buSzPct val="91666"/>
              <a:buFont typeface="Arial"/>
              <a:buNone/>
            </a:pPr>
            <a:r>
              <a:rPr lang="ru" sz="1200">
                <a:solidFill>
                  <a:srgbClr val="800000"/>
                </a:solidFill>
              </a:rPr>
              <a:t>    anchors.centerIn</a:t>
            </a:r>
            <a:r>
              <a:rPr lang="ru" sz="1200">
                <a:solidFill>
                  <a:schemeClr val="dk1"/>
                </a:solidFill>
              </a:rPr>
              <a:t>:</a:t>
            </a:r>
            <a:r>
              <a:rPr lang="ru" sz="1200">
                <a:solidFill>
                  <a:srgbClr val="C0C0C0"/>
                </a:solidFill>
              </a:rPr>
              <a:t> </a:t>
            </a:r>
            <a:r>
              <a:rPr i="1" lang="ru" sz="1200">
                <a:solidFill>
                  <a:schemeClr val="dk1"/>
                </a:solidFill>
              </a:rPr>
              <a:t>parent</a:t>
            </a:r>
          </a:p>
          <a:p>
            <a:pPr lvl="0" rtl="0">
              <a:spcBef>
                <a:spcPts val="0"/>
              </a:spcBef>
              <a:spcAft>
                <a:spcPts val="0"/>
              </a:spcAft>
              <a:buClr>
                <a:schemeClr val="dk1"/>
              </a:buClr>
              <a:buSzPct val="91666"/>
              <a:buFont typeface="Arial"/>
              <a:buNone/>
            </a:pPr>
            <a:r>
              <a:rPr lang="ru" sz="1200">
                <a:solidFill>
                  <a:srgbClr val="800000"/>
                </a:solidFill>
              </a:rPr>
              <a:t>    state</a:t>
            </a:r>
            <a:r>
              <a:rPr lang="ru" sz="1200">
                <a:solidFill>
                  <a:schemeClr val="dk1"/>
                </a:solidFill>
              </a:rPr>
              <a:t>:</a:t>
            </a:r>
            <a:r>
              <a:rPr lang="ru" sz="1200">
                <a:solidFill>
                  <a:srgbClr val="C0C0C0"/>
                </a:solidFill>
              </a:rPr>
              <a:t> </a:t>
            </a:r>
            <a:r>
              <a:rPr lang="ru" sz="1200">
                <a:solidFill>
                  <a:srgbClr val="008000"/>
                </a:solidFill>
              </a:rPr>
              <a:t>"NORMAL"</a:t>
            </a:r>
          </a:p>
          <a:p>
            <a:pPr lvl="0" rtl="0">
              <a:spcBef>
                <a:spcPts val="0"/>
              </a:spcBef>
              <a:spcAft>
                <a:spcPts val="0"/>
              </a:spcAft>
              <a:buClr>
                <a:schemeClr val="dk1"/>
              </a:buClr>
              <a:buSzPct val="91666"/>
              <a:buFont typeface="Arial"/>
              <a:buNone/>
            </a:pPr>
            <a:r>
              <a:rPr lang="ru" sz="1200">
                <a:solidFill>
                  <a:srgbClr val="800000"/>
                </a:solidFill>
              </a:rPr>
              <a:t>    states</a:t>
            </a:r>
            <a:r>
              <a:rPr lang="ru" sz="1200">
                <a:solidFill>
                  <a:schemeClr val="dk1"/>
                </a:solidFill>
              </a:rPr>
              <a:t>:</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rgbClr val="800080"/>
                </a:solidFill>
              </a:rPr>
              <a:t>        State</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chemeClr val="dk1"/>
                </a:solidFill>
              </a:rPr>
              <a:t>            </a:t>
            </a:r>
            <a:r>
              <a:rPr lang="ru" sz="1200">
                <a:solidFill>
                  <a:srgbClr val="800000"/>
                </a:solidFill>
              </a:rPr>
              <a:t>name</a:t>
            </a:r>
            <a:r>
              <a:rPr lang="ru" sz="1200">
                <a:solidFill>
                  <a:schemeClr val="dk1"/>
                </a:solidFill>
              </a:rPr>
              <a:t>:</a:t>
            </a:r>
            <a:r>
              <a:rPr lang="ru" sz="1200">
                <a:solidFill>
                  <a:srgbClr val="C0C0C0"/>
                </a:solidFill>
              </a:rPr>
              <a:t> </a:t>
            </a:r>
            <a:r>
              <a:rPr lang="ru" sz="1200">
                <a:solidFill>
                  <a:srgbClr val="008000"/>
                </a:solidFill>
              </a:rPr>
              <a:t>"NORMAL"</a:t>
            </a:r>
          </a:p>
          <a:p>
            <a:pPr lvl="0" rtl="0">
              <a:spcBef>
                <a:spcPts val="0"/>
              </a:spcBef>
              <a:spcAft>
                <a:spcPts val="0"/>
              </a:spcAft>
              <a:buClr>
                <a:schemeClr val="dk1"/>
              </a:buClr>
              <a:buSzPct val="91666"/>
              <a:buFont typeface="Arial"/>
              <a:buNone/>
            </a:pPr>
            <a:r>
              <a:rPr lang="ru" sz="1200">
                <a:solidFill>
                  <a:srgbClr val="800080"/>
                </a:solidFill>
              </a:rPr>
              <a:t>            PropertyChanges</a:t>
            </a:r>
            <a:r>
              <a:rPr lang="ru" sz="1200">
                <a:solidFill>
                  <a:srgbClr val="C0C0C0"/>
                </a:solidFill>
              </a:rPr>
              <a:t> </a:t>
            </a:r>
            <a:r>
              <a:rPr lang="ru" sz="1200">
                <a:solidFill>
                  <a:schemeClr val="dk1"/>
                </a:solidFill>
              </a:rPr>
              <a:t>{</a:t>
            </a:r>
            <a:r>
              <a:rPr lang="ru" sz="1200">
                <a:solidFill>
                  <a:srgbClr val="C0C0C0"/>
                </a:solidFill>
              </a:rPr>
              <a:t> </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target</a:t>
            </a:r>
            <a:r>
              <a:rPr lang="ru" sz="1200">
                <a:solidFill>
                  <a:schemeClr val="dk1"/>
                </a:solidFill>
              </a:rPr>
              <a:t>:</a:t>
            </a:r>
            <a:r>
              <a:rPr lang="ru" sz="1200">
                <a:solidFill>
                  <a:srgbClr val="C0C0C0"/>
                </a:solidFill>
              </a:rPr>
              <a:t> </a:t>
            </a:r>
            <a:r>
              <a:rPr i="1" lang="ru" sz="1200">
                <a:solidFill>
                  <a:schemeClr val="dk1"/>
                </a:solidFill>
              </a:rPr>
              <a:t>stateIndicator</a:t>
            </a:r>
          </a:p>
          <a:p>
            <a:pPr lvl="0" rtl="0">
              <a:spcBef>
                <a:spcPts val="0"/>
              </a:spcBef>
              <a:spcAft>
                <a:spcPts val="0"/>
              </a:spcAft>
              <a:buClr>
                <a:schemeClr val="dk1"/>
              </a:buClr>
              <a:buSzPct val="91666"/>
              <a:buFont typeface="Arial"/>
              <a:buNone/>
            </a:pPr>
            <a:r>
              <a:rPr lang="ru" sz="1200">
                <a:solidFill>
                  <a:srgbClr val="800000"/>
                </a:solidFill>
              </a:rPr>
              <a:t>                text</a:t>
            </a:r>
            <a:r>
              <a:rPr lang="ru" sz="1200">
                <a:solidFill>
                  <a:schemeClr val="dk1"/>
                </a:solidFill>
              </a:rPr>
              <a:t>:</a:t>
            </a:r>
            <a:r>
              <a:rPr lang="ru" sz="1200">
                <a:solidFill>
                  <a:srgbClr val="C0C0C0"/>
                </a:solidFill>
              </a:rPr>
              <a:t> </a:t>
            </a:r>
            <a:r>
              <a:rPr lang="ru" sz="1200">
                <a:solidFill>
                  <a:srgbClr val="008000"/>
                </a:solidFill>
              </a:rPr>
              <a:t>"Сейчас</a:t>
            </a:r>
            <a:r>
              <a:rPr lang="ru" sz="1200">
                <a:solidFill>
                  <a:srgbClr val="C0C0C0"/>
                </a:solidFill>
              </a:rPr>
              <a:t> </a:t>
            </a:r>
            <a:r>
              <a:rPr lang="ru" sz="1200">
                <a:solidFill>
                  <a:srgbClr val="008000"/>
                </a:solidFill>
              </a:rPr>
              <a:t>все</a:t>
            </a:r>
            <a:r>
              <a:rPr lang="ru" sz="1200">
                <a:solidFill>
                  <a:srgbClr val="C0C0C0"/>
                </a:solidFill>
              </a:rPr>
              <a:t> </a:t>
            </a:r>
            <a:r>
              <a:rPr lang="ru" sz="1200">
                <a:solidFill>
                  <a:srgbClr val="008000"/>
                </a:solidFill>
              </a:rPr>
              <a:t>нормально"</a:t>
            </a:r>
          </a:p>
          <a:p>
            <a:pPr lvl="0" rtl="0">
              <a:spcBef>
                <a:spcPts val="0"/>
              </a:spcBef>
              <a:spcAft>
                <a:spcPts val="0"/>
              </a:spcAft>
              <a:buClr>
                <a:schemeClr val="dk1"/>
              </a:buClr>
              <a:buSzPct val="91666"/>
              <a:buFont typeface="Arial"/>
              <a:buNone/>
            </a:pPr>
            <a:r>
              <a:rPr lang="ru" sz="1200">
                <a:solidFill>
                  <a:schemeClr val="dk1"/>
                </a:solidFill>
              </a:rPr>
              <a:t>            }</a:t>
            </a:r>
          </a:p>
          <a:p>
            <a:pPr lvl="0" rtl="0">
              <a:spcBef>
                <a:spcPts val="0"/>
              </a:spcBef>
              <a:spcAft>
                <a:spcPts val="0"/>
              </a:spcAft>
              <a:buClr>
                <a:schemeClr val="dk1"/>
              </a:buClr>
              <a:buSzPct val="91666"/>
              <a:buFont typeface="Arial"/>
              <a:buNone/>
            </a:pPr>
            <a:r>
              <a:rPr lang="ru" sz="1200">
                <a:solidFill>
                  <a:schemeClr val="dk1"/>
                </a:solidFill>
              </a:rPr>
              <a:t>        },</a:t>
            </a:r>
          </a:p>
          <a:p>
            <a:pPr lvl="0" rtl="0">
              <a:spcBef>
                <a:spcPts val="0"/>
              </a:spcBef>
              <a:spcAft>
                <a:spcPts val="0"/>
              </a:spcAft>
              <a:buClr>
                <a:schemeClr val="dk1"/>
              </a:buClr>
              <a:buSzPct val="91666"/>
              <a:buFont typeface="Arial"/>
              <a:buNone/>
            </a:pPr>
            <a:r>
              <a:rPr lang="ru" sz="1200">
                <a:solidFill>
                  <a:srgbClr val="800080"/>
                </a:solidFill>
              </a:rPr>
              <a:t>        State</a:t>
            </a:r>
            <a:r>
              <a:rPr lang="ru" sz="1200">
                <a:solidFill>
                  <a:srgbClr val="C0C0C0"/>
                </a:solidFill>
              </a:rPr>
              <a:t> </a:t>
            </a:r>
            <a:r>
              <a:rPr lang="ru" sz="1200">
                <a:solidFill>
                  <a:schemeClr val="dk1"/>
                </a:solidFill>
              </a:rPr>
              <a:t>{</a:t>
            </a:r>
          </a:p>
          <a:p>
            <a:pPr lvl="0" rtl="0">
              <a:spcBef>
                <a:spcPts val="0"/>
              </a:spcBef>
              <a:spcAft>
                <a:spcPts val="0"/>
              </a:spcAft>
              <a:buClr>
                <a:schemeClr val="dk1"/>
              </a:buClr>
              <a:buSzPct val="91666"/>
              <a:buFont typeface="Arial"/>
              <a:buNone/>
            </a:pPr>
            <a:r>
              <a:rPr lang="ru" sz="1200">
                <a:solidFill>
                  <a:schemeClr val="dk1"/>
                </a:solidFill>
              </a:rPr>
              <a:t>            </a:t>
            </a:r>
            <a:r>
              <a:rPr lang="ru" sz="1200">
                <a:solidFill>
                  <a:srgbClr val="800000"/>
                </a:solidFill>
              </a:rPr>
              <a:t>name</a:t>
            </a:r>
            <a:r>
              <a:rPr lang="ru" sz="1200">
                <a:solidFill>
                  <a:schemeClr val="dk1"/>
                </a:solidFill>
              </a:rPr>
              <a:t>:</a:t>
            </a:r>
            <a:r>
              <a:rPr lang="ru" sz="1200">
                <a:solidFill>
                  <a:srgbClr val="C0C0C0"/>
                </a:solidFill>
              </a:rPr>
              <a:t> </a:t>
            </a:r>
            <a:r>
              <a:rPr lang="ru" sz="1200">
                <a:solidFill>
                  <a:srgbClr val="008000"/>
                </a:solidFill>
              </a:rPr>
              <a:t>"DIFFERENT"</a:t>
            </a:r>
          </a:p>
          <a:p>
            <a:pPr lvl="0" rtl="0">
              <a:spcBef>
                <a:spcPts val="0"/>
              </a:spcBef>
              <a:spcAft>
                <a:spcPts val="0"/>
              </a:spcAft>
              <a:buClr>
                <a:schemeClr val="dk1"/>
              </a:buClr>
              <a:buSzPct val="91666"/>
              <a:buFont typeface="Arial"/>
              <a:buNone/>
            </a:pPr>
            <a:r>
              <a:rPr lang="ru" sz="1200">
                <a:solidFill>
                  <a:srgbClr val="800080"/>
                </a:solidFill>
              </a:rPr>
              <a:t>            PropertyChanges</a:t>
            </a:r>
            <a:r>
              <a:rPr lang="ru" sz="1200">
                <a:solidFill>
                  <a:srgbClr val="C0C0C0"/>
                </a:solidFill>
              </a:rPr>
              <a:t> </a:t>
            </a:r>
            <a:r>
              <a:rPr lang="ru" sz="1200">
                <a:solidFill>
                  <a:schemeClr val="dk1"/>
                </a:solidFill>
              </a:rPr>
              <a:t>{</a:t>
            </a:r>
            <a:r>
              <a:rPr lang="ru" sz="1200">
                <a:solidFill>
                  <a:srgbClr val="C0C0C0"/>
                </a:solidFill>
              </a:rPr>
              <a:t> </a:t>
            </a:r>
          </a:p>
          <a:p>
            <a:pPr lvl="0" rtl="0">
              <a:spcBef>
                <a:spcPts val="0"/>
              </a:spcBef>
              <a:spcAft>
                <a:spcPts val="0"/>
              </a:spcAft>
              <a:buClr>
                <a:schemeClr val="dk1"/>
              </a:buClr>
              <a:buSzPct val="91666"/>
              <a:buFont typeface="Arial"/>
              <a:buNone/>
            </a:pPr>
            <a:r>
              <a:rPr lang="ru" sz="1200">
                <a:solidFill>
                  <a:srgbClr val="C0C0C0"/>
                </a:solidFill>
              </a:rPr>
              <a:t>                </a:t>
            </a:r>
            <a:r>
              <a:rPr lang="ru" sz="1200">
                <a:solidFill>
                  <a:srgbClr val="800000"/>
                </a:solidFill>
              </a:rPr>
              <a:t>target</a:t>
            </a:r>
            <a:r>
              <a:rPr lang="ru" sz="1200">
                <a:solidFill>
                  <a:schemeClr val="dk1"/>
                </a:solidFill>
              </a:rPr>
              <a:t>:</a:t>
            </a:r>
            <a:r>
              <a:rPr lang="ru" sz="1200">
                <a:solidFill>
                  <a:srgbClr val="C0C0C0"/>
                </a:solidFill>
              </a:rPr>
              <a:t> </a:t>
            </a:r>
            <a:r>
              <a:rPr i="1" lang="ru" sz="1200">
                <a:solidFill>
                  <a:schemeClr val="dk1"/>
                </a:solidFill>
              </a:rPr>
              <a:t>stateIndicator</a:t>
            </a:r>
          </a:p>
          <a:p>
            <a:pPr lvl="0" rtl="0">
              <a:spcBef>
                <a:spcPts val="0"/>
              </a:spcBef>
              <a:spcAft>
                <a:spcPts val="0"/>
              </a:spcAft>
              <a:buClr>
                <a:schemeClr val="dk1"/>
              </a:buClr>
              <a:buSzPct val="91666"/>
              <a:buFont typeface="Arial"/>
              <a:buNone/>
            </a:pPr>
            <a:r>
              <a:rPr lang="ru" sz="1200">
                <a:solidFill>
                  <a:srgbClr val="800000"/>
                </a:solidFill>
              </a:rPr>
              <a:t>                text</a:t>
            </a:r>
            <a:r>
              <a:rPr lang="ru" sz="1200">
                <a:solidFill>
                  <a:schemeClr val="dk1"/>
                </a:solidFill>
              </a:rPr>
              <a:t>:</a:t>
            </a:r>
            <a:r>
              <a:rPr lang="ru" sz="1200">
                <a:solidFill>
                  <a:srgbClr val="C0C0C0"/>
                </a:solidFill>
              </a:rPr>
              <a:t> </a:t>
            </a:r>
            <a:r>
              <a:rPr lang="ru" sz="1200">
                <a:solidFill>
                  <a:srgbClr val="008000"/>
                </a:solidFill>
              </a:rPr>
              <a:t>"Что-то</a:t>
            </a:r>
            <a:r>
              <a:rPr lang="ru" sz="1200">
                <a:solidFill>
                  <a:srgbClr val="C0C0C0"/>
                </a:solidFill>
              </a:rPr>
              <a:t> </a:t>
            </a:r>
            <a:r>
              <a:rPr lang="ru" sz="1200">
                <a:solidFill>
                  <a:srgbClr val="008000"/>
                </a:solidFill>
              </a:rPr>
              <a:t>изменилось"</a:t>
            </a:r>
          </a:p>
          <a:p>
            <a:pPr lvl="0" rtl="0">
              <a:spcBef>
                <a:spcPts val="0"/>
              </a:spcBef>
              <a:spcAft>
                <a:spcPts val="0"/>
              </a:spcAft>
              <a:buClr>
                <a:schemeClr val="dk1"/>
              </a:buClr>
              <a:buSzPct val="91666"/>
              <a:buFont typeface="Arial"/>
              <a:buNone/>
            </a:pPr>
            <a:r>
              <a:rPr lang="ru" sz="1200">
                <a:solidFill>
                  <a:schemeClr val="dk1"/>
                </a:solidFill>
              </a:rPr>
              <a:t>            }</a:t>
            </a:r>
          </a:p>
          <a:p>
            <a:pPr lvl="0" rtl="0">
              <a:spcBef>
                <a:spcPts val="0"/>
              </a:spcBef>
              <a:spcAft>
                <a:spcPts val="0"/>
              </a:spcAft>
              <a:buClr>
                <a:schemeClr val="dk1"/>
              </a:buClr>
              <a:buSzPct val="91666"/>
              <a:buFont typeface="Arial"/>
              <a:buNone/>
            </a:pPr>
            <a:r>
              <a:rPr lang="ru" sz="1200">
                <a:solidFill>
                  <a:schemeClr val="dk1"/>
                </a:solidFill>
              </a:rPr>
              <a:t>        }</a:t>
            </a:r>
          </a:p>
          <a:p>
            <a:pPr lvl="0" rtl="0">
              <a:spcBef>
                <a:spcPts val="0"/>
              </a:spcBef>
              <a:spcAft>
                <a:spcPts val="0"/>
              </a:spcAft>
              <a:buClr>
                <a:schemeClr val="dk1"/>
              </a:buClr>
              <a:buSzPct val="91666"/>
              <a:buFont typeface="Arial"/>
              <a:buNone/>
            </a:pPr>
            <a:r>
              <a:rPr lang="ru" sz="1200">
                <a:solidFill>
                  <a:schemeClr val="dk1"/>
                </a:solidFill>
              </a:rPr>
              <a:t>    ]</a:t>
            </a:r>
          </a:p>
          <a:p>
            <a:pPr lvl="0" rtl="0">
              <a:spcBef>
                <a:spcPts val="0"/>
              </a:spcBef>
              <a:spcAft>
                <a:spcPts val="0"/>
              </a:spcAft>
              <a:buClr>
                <a:schemeClr val="dk1"/>
              </a:buClr>
              <a:buSzPct val="91666"/>
              <a:buFont typeface="Arial"/>
              <a:buNone/>
            </a:pPr>
            <a:r>
              <a:rPr lang="ru" sz="1200">
                <a:solidFill>
                  <a:schemeClr val="dk1"/>
                </a:solidFill>
              </a:rPr>
              <a:t>}</a:t>
            </a:r>
          </a:p>
        </p:txBody>
      </p:sp>
      <p:sp>
        <p:nvSpPr>
          <p:cNvPr id="81" name="Shape 8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pic>
        <p:nvPicPr>
          <p:cNvPr id="82" name="Shape 82"/>
          <p:cNvPicPr preferRelativeResize="0"/>
          <p:nvPr/>
        </p:nvPicPr>
        <p:blipFill>
          <a:blip r:embed="rId3">
            <a:alphaModFix/>
          </a:blip>
          <a:stretch>
            <a:fillRect/>
          </a:stretch>
        </p:blipFill>
        <p:spPr>
          <a:xfrm>
            <a:off x="6228499" y="1536625"/>
            <a:ext cx="2603800" cy="468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State. Свойства</a:t>
            </a:r>
          </a:p>
        </p:txBody>
      </p:sp>
      <p:sp>
        <p:nvSpPr>
          <p:cNvPr id="88" name="Shape 88"/>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pPr>
            <a:r>
              <a:rPr b="1" lang="ru"/>
              <a:t>changes</a:t>
            </a:r>
            <a:r>
              <a:rPr lang="ru"/>
              <a:t>:</a:t>
            </a:r>
            <a:r>
              <a:rPr b="1" lang="ru"/>
              <a:t> </a:t>
            </a:r>
            <a:r>
              <a:rPr lang="ru"/>
              <a:t>list&lt;Changes&gt; – содержит список измененией значений свойств по отношению к начальному состоянию</a:t>
            </a:r>
          </a:p>
          <a:p>
            <a:pPr indent="-228600" lvl="0" marL="457200" rtl="0">
              <a:spcBef>
                <a:spcPts val="0"/>
              </a:spcBef>
            </a:pPr>
            <a:r>
              <a:rPr b="1" lang="ru"/>
              <a:t>extend</a:t>
            </a:r>
            <a:r>
              <a:rPr lang="ru"/>
              <a:t>:</a:t>
            </a:r>
            <a:r>
              <a:rPr b="1" lang="ru"/>
              <a:t> </a:t>
            </a:r>
            <a:r>
              <a:rPr lang="ru"/>
              <a:t>string – хранит имя состояние, от которого идет наследование списка изменений</a:t>
            </a:r>
          </a:p>
          <a:p>
            <a:pPr indent="-228600" lvl="0" marL="457200" rtl="0">
              <a:spcBef>
                <a:spcPts val="0"/>
              </a:spcBef>
            </a:pPr>
            <a:r>
              <a:rPr b="1" lang="ru"/>
              <a:t>name</a:t>
            </a:r>
            <a:r>
              <a:rPr lang="ru"/>
              <a:t>:</a:t>
            </a:r>
            <a:r>
              <a:rPr b="1" lang="ru"/>
              <a:t> </a:t>
            </a:r>
            <a:r>
              <a:rPr lang="ru"/>
              <a:t>string – название состояния</a:t>
            </a:r>
          </a:p>
          <a:p>
            <a:pPr indent="-228600" lvl="0" marL="457200">
              <a:spcBef>
                <a:spcPts val="0"/>
              </a:spcBef>
            </a:pPr>
            <a:r>
              <a:rPr b="1" lang="ru"/>
              <a:t>when</a:t>
            </a:r>
            <a:r>
              <a:rPr lang="ru"/>
              <a:t>:</a:t>
            </a:r>
            <a:r>
              <a:rPr b="1" lang="ru"/>
              <a:t> </a:t>
            </a:r>
            <a:r>
              <a:rPr lang="ru"/>
              <a:t>bool – определяет условие, при котором состояние будет активно</a:t>
            </a:r>
          </a:p>
        </p:txBody>
      </p:sp>
      <p:sp>
        <p:nvSpPr>
          <p:cNvPr id="89" name="Shape 8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State. Наследование</a:t>
            </a:r>
          </a:p>
        </p:txBody>
      </p:sp>
      <p:sp>
        <p:nvSpPr>
          <p:cNvPr id="95" name="Shape 95"/>
          <p:cNvSpPr txBox="1"/>
          <p:nvPr>
            <p:ph idx="1" type="body"/>
          </p:nvPr>
        </p:nvSpPr>
        <p:spPr>
          <a:xfrm>
            <a:off x="311700" y="1536625"/>
            <a:ext cx="8520600" cy="4951800"/>
          </a:xfrm>
          <a:prstGeom prst="rect">
            <a:avLst/>
          </a:prstGeom>
        </p:spPr>
        <p:txBody>
          <a:bodyPr anchorCtr="0" anchor="t" bIns="91425" lIns="91425" rIns="91425" tIns="91425">
            <a:noAutofit/>
          </a:bodyPr>
          <a:lstStyle/>
          <a:p>
            <a:pPr lvl="0" rtl="0">
              <a:spcBef>
                <a:spcPts val="0"/>
              </a:spcBef>
              <a:spcAft>
                <a:spcPts val="0"/>
              </a:spcAft>
              <a:buClr>
                <a:schemeClr val="dk1"/>
              </a:buClr>
              <a:buSzPct val="91666"/>
              <a:buFont typeface="Arial"/>
              <a:buNone/>
            </a:pPr>
            <a:r>
              <a:rPr lang="ru" sz="1200">
                <a:solidFill>
                  <a:srgbClr val="800080"/>
                </a:solidFill>
              </a:rPr>
              <a:t>Button</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chemeClr val="dk1"/>
                </a:solidFill>
              </a:rPr>
              <a:t>    </a:t>
            </a:r>
            <a:r>
              <a:rPr lang="ru" sz="1200">
                <a:solidFill>
                  <a:srgbClr val="800000"/>
                </a:solidFill>
              </a:rPr>
              <a:t>id</a:t>
            </a:r>
            <a:r>
              <a:rPr lang="ru" sz="1200">
                <a:solidFill>
                  <a:schemeClr val="dk1"/>
                </a:solidFill>
              </a:rPr>
              <a:t>:</a:t>
            </a:r>
            <a:r>
              <a:rPr lang="ru" sz="1200">
                <a:solidFill>
                  <a:srgbClr val="C0C0C0"/>
                </a:solidFill>
              </a:rPr>
              <a:t> </a:t>
            </a:r>
            <a:r>
              <a:rPr i="1" lang="ru" sz="1200">
                <a:solidFill>
                  <a:schemeClr val="dk1"/>
                </a:solidFill>
              </a:rPr>
              <a:t>stateIndicator</a:t>
            </a:r>
          </a:p>
          <a:p>
            <a:pPr indent="-69850" lvl="0" marL="0" rtl="0">
              <a:spcBef>
                <a:spcPts val="0"/>
              </a:spcBef>
              <a:spcAft>
                <a:spcPts val="0"/>
              </a:spcAft>
              <a:buClr>
                <a:schemeClr val="dk1"/>
              </a:buClr>
              <a:buSzPct val="91666"/>
              <a:buFont typeface="Arial"/>
              <a:buNone/>
            </a:pPr>
            <a:r>
              <a:rPr lang="ru" sz="1200">
                <a:solidFill>
                  <a:srgbClr val="800000"/>
                </a:solidFill>
              </a:rPr>
              <a:t>    anchors.centerIn</a:t>
            </a:r>
            <a:r>
              <a:rPr lang="ru" sz="1200">
                <a:solidFill>
                  <a:schemeClr val="dk1"/>
                </a:solidFill>
              </a:rPr>
              <a:t>:</a:t>
            </a:r>
            <a:r>
              <a:rPr lang="ru" sz="1200">
                <a:solidFill>
                  <a:srgbClr val="C0C0C0"/>
                </a:solidFill>
              </a:rPr>
              <a:t> </a:t>
            </a:r>
            <a:r>
              <a:rPr i="1" lang="ru" sz="1200">
                <a:solidFill>
                  <a:schemeClr val="dk1"/>
                </a:solidFill>
              </a:rPr>
              <a:t>parent</a:t>
            </a:r>
          </a:p>
          <a:p>
            <a:pPr indent="-69850" lvl="0" marL="0" rtl="0">
              <a:spcBef>
                <a:spcPts val="0"/>
              </a:spcBef>
              <a:spcAft>
                <a:spcPts val="0"/>
              </a:spcAft>
              <a:buClr>
                <a:schemeClr val="dk1"/>
              </a:buClr>
              <a:buSzPct val="91666"/>
              <a:buFont typeface="Arial"/>
              <a:buNone/>
            </a:pPr>
            <a:r>
              <a:rPr lang="ru" sz="1200">
                <a:solidFill>
                  <a:srgbClr val="800000"/>
                </a:solidFill>
              </a:rPr>
              <a:t>    state</a:t>
            </a:r>
            <a:r>
              <a:rPr lang="ru" sz="1200">
                <a:solidFill>
                  <a:schemeClr val="dk1"/>
                </a:solidFill>
              </a:rPr>
              <a:t>:</a:t>
            </a:r>
            <a:r>
              <a:rPr lang="ru" sz="1200">
                <a:solidFill>
                  <a:srgbClr val="C0C0C0"/>
                </a:solidFill>
              </a:rPr>
              <a:t> </a:t>
            </a:r>
            <a:r>
              <a:rPr lang="ru" sz="1200">
                <a:solidFill>
                  <a:srgbClr val="008000"/>
                </a:solidFill>
              </a:rPr>
              <a:t>"completelyDifferent"</a:t>
            </a:r>
          </a:p>
          <a:p>
            <a:pPr indent="-69850" lvl="0" marL="0" rtl="0">
              <a:spcBef>
                <a:spcPts val="0"/>
              </a:spcBef>
              <a:spcAft>
                <a:spcPts val="0"/>
              </a:spcAft>
              <a:buClr>
                <a:schemeClr val="dk1"/>
              </a:buClr>
              <a:buSzPct val="91666"/>
              <a:buFont typeface="Arial"/>
              <a:buNone/>
            </a:pPr>
            <a:r>
              <a:rPr lang="ru" sz="1200">
                <a:solidFill>
                  <a:srgbClr val="800000"/>
                </a:solidFill>
              </a:rPr>
              <a:t>    states</a:t>
            </a:r>
            <a:r>
              <a:rPr lang="ru" sz="1200">
                <a:solidFill>
                  <a:schemeClr val="dk1"/>
                </a:solidFill>
              </a:rPr>
              <a:t>:</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80"/>
                </a:solidFill>
              </a:rPr>
              <a:t>        State</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00"/>
                </a:solidFill>
              </a:rPr>
              <a:t>            name</a:t>
            </a:r>
            <a:r>
              <a:rPr lang="ru" sz="1200">
                <a:solidFill>
                  <a:schemeClr val="dk1"/>
                </a:solidFill>
              </a:rPr>
              <a:t>:</a:t>
            </a:r>
            <a:r>
              <a:rPr lang="ru" sz="1200">
                <a:solidFill>
                  <a:srgbClr val="C0C0C0"/>
                </a:solidFill>
              </a:rPr>
              <a:t> </a:t>
            </a:r>
            <a:r>
              <a:rPr lang="ru" sz="1200">
                <a:solidFill>
                  <a:srgbClr val="008000"/>
                </a:solidFill>
              </a:rPr>
              <a:t>"different"</a:t>
            </a:r>
          </a:p>
          <a:p>
            <a:pPr indent="-69850" lvl="0" marL="0" rtl="0">
              <a:spcBef>
                <a:spcPts val="0"/>
              </a:spcBef>
              <a:spcAft>
                <a:spcPts val="0"/>
              </a:spcAft>
              <a:buClr>
                <a:schemeClr val="dk1"/>
              </a:buClr>
              <a:buSzPct val="91666"/>
              <a:buFont typeface="Arial"/>
              <a:buNone/>
            </a:pPr>
            <a:r>
              <a:rPr lang="ru" sz="1200">
                <a:solidFill>
                  <a:srgbClr val="800080"/>
                </a:solidFill>
              </a:rPr>
              <a:t>            PropertyChanges</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chemeClr val="dk1"/>
                </a:solidFill>
              </a:rPr>
              <a:t>                </a:t>
            </a:r>
            <a:r>
              <a:rPr lang="ru" sz="1200">
                <a:solidFill>
                  <a:srgbClr val="800000"/>
                </a:solidFill>
              </a:rPr>
              <a:t>target</a:t>
            </a:r>
            <a:r>
              <a:rPr lang="ru" sz="1200">
                <a:solidFill>
                  <a:schemeClr val="dk1"/>
                </a:solidFill>
              </a:rPr>
              <a:t>:</a:t>
            </a:r>
            <a:r>
              <a:rPr lang="ru" sz="1200">
                <a:solidFill>
                  <a:srgbClr val="C0C0C0"/>
                </a:solidFill>
              </a:rPr>
              <a:t> </a:t>
            </a:r>
            <a:r>
              <a:rPr i="1" lang="ru" sz="1200">
                <a:solidFill>
                  <a:schemeClr val="dk1"/>
                </a:solidFill>
              </a:rPr>
              <a:t>stateIndicator</a:t>
            </a:r>
          </a:p>
          <a:p>
            <a:pPr indent="-69850" lvl="0" marL="0" rtl="0">
              <a:spcBef>
                <a:spcPts val="0"/>
              </a:spcBef>
              <a:spcAft>
                <a:spcPts val="0"/>
              </a:spcAft>
              <a:buClr>
                <a:schemeClr val="dk1"/>
              </a:buClr>
              <a:buSzPct val="91666"/>
              <a:buFont typeface="Arial"/>
              <a:buNone/>
            </a:pPr>
            <a:r>
              <a:rPr lang="ru" sz="1200">
                <a:solidFill>
                  <a:srgbClr val="800000"/>
                </a:solidFill>
              </a:rPr>
              <a:t>                text</a:t>
            </a:r>
            <a:r>
              <a:rPr lang="ru" sz="1200">
                <a:solidFill>
                  <a:schemeClr val="dk1"/>
                </a:solidFill>
              </a:rPr>
              <a:t>:</a:t>
            </a:r>
            <a:r>
              <a:rPr lang="ru" sz="1200">
                <a:solidFill>
                  <a:srgbClr val="C0C0C0"/>
                </a:solidFill>
              </a:rPr>
              <a:t> </a:t>
            </a:r>
            <a:r>
              <a:rPr lang="ru" sz="1200">
                <a:solidFill>
                  <a:srgbClr val="008000"/>
                </a:solidFill>
              </a:rPr>
              <a:t>"Что-то</a:t>
            </a:r>
            <a:r>
              <a:rPr lang="ru" sz="1200">
                <a:solidFill>
                  <a:srgbClr val="C0C0C0"/>
                </a:solidFill>
              </a:rPr>
              <a:t> </a:t>
            </a:r>
            <a:r>
              <a:rPr lang="ru" sz="1200">
                <a:solidFill>
                  <a:srgbClr val="008000"/>
                </a:solidFill>
              </a:rPr>
              <a:t>изменилось"</a:t>
            </a:r>
            <a:r>
              <a:rPr lang="ru" sz="1200">
                <a:solidFill>
                  <a:srgbClr val="C0C0C0"/>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rgbClr val="800080"/>
                </a:solidFill>
              </a:rPr>
              <a:t>        State</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00"/>
                </a:solidFill>
              </a:rPr>
              <a:t>            name</a:t>
            </a:r>
            <a:r>
              <a:rPr lang="ru" sz="1200">
                <a:solidFill>
                  <a:schemeClr val="dk1"/>
                </a:solidFill>
              </a:rPr>
              <a:t>:</a:t>
            </a:r>
            <a:r>
              <a:rPr lang="ru" sz="1200">
                <a:solidFill>
                  <a:srgbClr val="C0C0C0"/>
                </a:solidFill>
              </a:rPr>
              <a:t> </a:t>
            </a:r>
            <a:r>
              <a:rPr lang="ru" sz="1200">
                <a:solidFill>
                  <a:srgbClr val="008000"/>
                </a:solidFill>
              </a:rPr>
              <a:t>"completelyDifferent"</a:t>
            </a:r>
          </a:p>
          <a:p>
            <a:pPr indent="-69850" lvl="0" marL="0" rtl="0">
              <a:spcBef>
                <a:spcPts val="0"/>
              </a:spcBef>
              <a:spcAft>
                <a:spcPts val="0"/>
              </a:spcAft>
              <a:buClr>
                <a:schemeClr val="dk1"/>
              </a:buClr>
              <a:buSzPct val="91666"/>
              <a:buFont typeface="Arial"/>
              <a:buNone/>
            </a:pPr>
            <a:r>
              <a:rPr lang="ru" sz="1200">
                <a:solidFill>
                  <a:srgbClr val="800000"/>
                </a:solidFill>
              </a:rPr>
              <a:t>            extend</a:t>
            </a:r>
            <a:r>
              <a:rPr lang="ru" sz="1200">
                <a:solidFill>
                  <a:schemeClr val="dk1"/>
                </a:solidFill>
              </a:rPr>
              <a:t>:</a:t>
            </a:r>
            <a:r>
              <a:rPr lang="ru" sz="1200">
                <a:solidFill>
                  <a:srgbClr val="C0C0C0"/>
                </a:solidFill>
              </a:rPr>
              <a:t> </a:t>
            </a:r>
            <a:r>
              <a:rPr lang="ru" sz="1200">
                <a:solidFill>
                  <a:srgbClr val="008000"/>
                </a:solidFill>
              </a:rPr>
              <a:t>"different"</a:t>
            </a:r>
          </a:p>
          <a:p>
            <a:pPr indent="-69850" lvl="0" marL="0" rtl="0">
              <a:spcBef>
                <a:spcPts val="0"/>
              </a:spcBef>
              <a:spcAft>
                <a:spcPts val="0"/>
              </a:spcAft>
              <a:buClr>
                <a:schemeClr val="dk1"/>
              </a:buClr>
              <a:buSzPct val="91666"/>
              <a:buFont typeface="Arial"/>
              <a:buNone/>
            </a:pPr>
            <a:r>
              <a:rPr lang="ru" sz="1200">
                <a:solidFill>
                  <a:srgbClr val="800080"/>
                </a:solidFill>
              </a:rPr>
              <a:t>            PropertyChanges</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00"/>
                </a:solidFill>
              </a:rPr>
              <a:t>                target</a:t>
            </a:r>
            <a:r>
              <a:rPr lang="ru" sz="1200">
                <a:solidFill>
                  <a:schemeClr val="dk1"/>
                </a:solidFill>
              </a:rPr>
              <a:t>:</a:t>
            </a:r>
            <a:r>
              <a:rPr lang="ru" sz="1200">
                <a:solidFill>
                  <a:srgbClr val="C0C0C0"/>
                </a:solidFill>
              </a:rPr>
              <a:t> </a:t>
            </a:r>
            <a:r>
              <a:rPr i="1" lang="ru" sz="1200">
                <a:solidFill>
                  <a:schemeClr val="dk1"/>
                </a:solidFill>
              </a:rPr>
              <a:t>stateIndicator</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00"/>
                </a:solidFill>
              </a:rPr>
              <a:t>                color</a:t>
            </a:r>
            <a:r>
              <a:rPr lang="ru" sz="1200">
                <a:solidFill>
                  <a:schemeClr val="dk1"/>
                </a:solidFill>
              </a:rPr>
              <a:t>:</a:t>
            </a:r>
            <a:r>
              <a:rPr lang="ru" sz="1200">
                <a:solidFill>
                  <a:srgbClr val="C0C0C0"/>
                </a:solidFill>
              </a:rPr>
              <a:t> </a:t>
            </a:r>
            <a:r>
              <a:rPr lang="ru" sz="1200">
                <a:solidFill>
                  <a:srgbClr val="008000"/>
                </a:solidFill>
              </a:rPr>
              <a:t>"yellow"</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lvl="0" rtl="0">
              <a:spcBef>
                <a:spcPts val="0"/>
              </a:spcBef>
              <a:spcAft>
                <a:spcPts val="0"/>
              </a:spcAft>
              <a:buClr>
                <a:schemeClr val="dk1"/>
              </a:buClr>
              <a:buSzPct val="91666"/>
              <a:buFont typeface="Arial"/>
              <a:buNone/>
            </a:pPr>
            <a:r>
              <a:rPr lang="ru" sz="1200">
                <a:solidFill>
                  <a:schemeClr val="dk1"/>
                </a:solidFill>
              </a:rPr>
              <a:t>}</a:t>
            </a:r>
          </a:p>
          <a:p>
            <a:pPr lvl="0">
              <a:spcBef>
                <a:spcPts val="0"/>
              </a:spcBef>
              <a:buNone/>
            </a:pPr>
            <a:r>
              <a:t/>
            </a:r>
            <a:endParaRPr/>
          </a:p>
        </p:txBody>
      </p:sp>
      <p:sp>
        <p:nvSpPr>
          <p:cNvPr id="96" name="Shape 9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pic>
        <p:nvPicPr>
          <p:cNvPr id="97" name="Shape 97"/>
          <p:cNvPicPr preferRelativeResize="0"/>
          <p:nvPr/>
        </p:nvPicPr>
        <p:blipFill>
          <a:blip r:embed="rId3">
            <a:alphaModFix/>
          </a:blip>
          <a:stretch>
            <a:fillRect/>
          </a:stretch>
        </p:blipFill>
        <p:spPr>
          <a:xfrm>
            <a:off x="4403162" y="1536612"/>
            <a:ext cx="4429125" cy="402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State. Условие when</a:t>
            </a:r>
          </a:p>
        </p:txBody>
      </p:sp>
      <p:sp>
        <p:nvSpPr>
          <p:cNvPr id="103" name="Shape 103"/>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spcAft>
                <a:spcPts val="0"/>
              </a:spcAft>
              <a:buClr>
                <a:schemeClr val="dk1"/>
              </a:buClr>
              <a:buSzPct val="61111"/>
              <a:buFont typeface="Arial"/>
              <a:buNone/>
            </a:pPr>
            <a:r>
              <a:rPr lang="ru">
                <a:solidFill>
                  <a:srgbClr val="800080"/>
                </a:solidFill>
              </a:rPr>
              <a:t>Rectangle</a:t>
            </a:r>
            <a:r>
              <a:rPr lang="ru">
                <a:solidFill>
                  <a:srgbClr val="C0C0C0"/>
                </a:solidFill>
              </a:rPr>
              <a:t> </a:t>
            </a:r>
            <a:r>
              <a:rPr lang="ru">
                <a:solidFill>
                  <a:schemeClr val="dk1"/>
                </a:solidFill>
              </a:rPr>
              <a:t>{</a:t>
            </a:r>
          </a:p>
          <a:p>
            <a:pPr indent="-69850" lvl="0" marL="0" rtl="0">
              <a:spcBef>
                <a:spcPts val="0"/>
              </a:spcBef>
              <a:spcAft>
                <a:spcPts val="0"/>
              </a:spcAft>
              <a:buClr>
                <a:schemeClr val="dk1"/>
              </a:buClr>
              <a:buSzPct val="61111"/>
              <a:buFont typeface="Arial"/>
              <a:buNone/>
            </a:pPr>
            <a:r>
              <a:rPr lang="ru">
                <a:solidFill>
                  <a:srgbClr val="800000"/>
                </a:solidFill>
              </a:rPr>
              <a:t>    id</a:t>
            </a:r>
            <a:r>
              <a:rPr lang="ru">
                <a:solidFill>
                  <a:schemeClr val="dk1"/>
                </a:solidFill>
              </a:rPr>
              <a:t>:</a:t>
            </a:r>
            <a:r>
              <a:rPr lang="ru">
                <a:solidFill>
                  <a:srgbClr val="C0C0C0"/>
                </a:solidFill>
              </a:rPr>
              <a:t> </a:t>
            </a:r>
            <a:r>
              <a:rPr i="1" lang="ru">
                <a:solidFill>
                  <a:schemeClr val="dk1"/>
                </a:solidFill>
              </a:rPr>
              <a:t>signal</a:t>
            </a:r>
          </a:p>
          <a:p>
            <a:pPr indent="-69850" lvl="0" marL="0" rtl="0">
              <a:spcBef>
                <a:spcPts val="0"/>
              </a:spcBef>
              <a:spcAft>
                <a:spcPts val="0"/>
              </a:spcAft>
              <a:buClr>
                <a:schemeClr val="dk1"/>
              </a:buClr>
              <a:buSzPct val="61111"/>
              <a:buFont typeface="Arial"/>
              <a:buNone/>
            </a:pPr>
            <a:r>
              <a:rPr lang="ru">
                <a:solidFill>
                  <a:srgbClr val="800000"/>
                </a:solidFill>
              </a:rPr>
              <a:t>    width</a:t>
            </a:r>
            <a:r>
              <a:rPr lang="ru">
                <a:solidFill>
                  <a:schemeClr val="dk1"/>
                </a:solidFill>
              </a:rPr>
              <a:t>:</a:t>
            </a:r>
            <a:r>
              <a:rPr lang="ru">
                <a:solidFill>
                  <a:srgbClr val="C0C0C0"/>
                </a:solidFill>
              </a:rPr>
              <a:t> </a:t>
            </a:r>
            <a:r>
              <a:rPr lang="ru">
                <a:solidFill>
                  <a:schemeClr val="dk1"/>
                </a:solidFill>
              </a:rPr>
              <a:t>75;</a:t>
            </a:r>
            <a:r>
              <a:rPr lang="ru">
                <a:solidFill>
                  <a:srgbClr val="C0C0C0"/>
                </a:solidFill>
              </a:rPr>
              <a:t> </a:t>
            </a:r>
            <a:r>
              <a:rPr lang="ru">
                <a:solidFill>
                  <a:srgbClr val="800000"/>
                </a:solidFill>
              </a:rPr>
              <a:t>height</a:t>
            </a:r>
            <a:r>
              <a:rPr lang="ru">
                <a:solidFill>
                  <a:schemeClr val="dk1"/>
                </a:solidFill>
              </a:rPr>
              <a:t>:</a:t>
            </a:r>
            <a:r>
              <a:rPr lang="ru">
                <a:solidFill>
                  <a:srgbClr val="C0C0C0"/>
                </a:solidFill>
              </a:rPr>
              <a:t> </a:t>
            </a:r>
            <a:r>
              <a:rPr lang="ru">
                <a:solidFill>
                  <a:schemeClr val="dk1"/>
                </a:solidFill>
              </a:rPr>
              <a:t>75</a:t>
            </a:r>
          </a:p>
          <a:p>
            <a:pPr indent="-69850" lvl="0" marL="0" rtl="0">
              <a:spcBef>
                <a:spcPts val="0"/>
              </a:spcBef>
              <a:spcAft>
                <a:spcPts val="0"/>
              </a:spcAft>
              <a:buClr>
                <a:schemeClr val="dk1"/>
              </a:buClr>
              <a:buSzPct val="61111"/>
              <a:buFont typeface="Arial"/>
              <a:buNone/>
            </a:pPr>
            <a:r>
              <a:rPr lang="ru">
                <a:solidFill>
                  <a:srgbClr val="800000"/>
                </a:solidFill>
              </a:rPr>
              <a:t>    color</a:t>
            </a:r>
            <a:r>
              <a:rPr lang="ru">
                <a:solidFill>
                  <a:schemeClr val="dk1"/>
                </a:solidFill>
              </a:rPr>
              <a:t>:</a:t>
            </a:r>
            <a:r>
              <a:rPr lang="ru">
                <a:solidFill>
                  <a:srgbClr val="C0C0C0"/>
                </a:solidFill>
              </a:rPr>
              <a:t> </a:t>
            </a:r>
            <a:r>
              <a:rPr lang="ru">
                <a:solidFill>
                  <a:srgbClr val="008000"/>
                </a:solidFill>
              </a:rPr>
              <a:t>"green"</a:t>
            </a:r>
          </a:p>
          <a:p>
            <a:pPr lvl="0" rtl="0">
              <a:spcBef>
                <a:spcPts val="0"/>
              </a:spcBef>
              <a:spcAft>
                <a:spcPts val="0"/>
              </a:spcAft>
              <a:buClr>
                <a:schemeClr val="dk1"/>
              </a:buClr>
              <a:buSzPct val="61111"/>
              <a:buFont typeface="Arial"/>
              <a:buNone/>
            </a:pPr>
            <a:r>
              <a:t/>
            </a:r>
            <a:endParaRPr>
              <a:solidFill>
                <a:srgbClr val="008000"/>
              </a:solidFill>
            </a:endParaRPr>
          </a:p>
          <a:p>
            <a:pPr indent="-69850" lvl="0" marL="0" rtl="0">
              <a:spcBef>
                <a:spcPts val="0"/>
              </a:spcBef>
              <a:spcAft>
                <a:spcPts val="0"/>
              </a:spcAft>
              <a:buClr>
                <a:schemeClr val="dk1"/>
              </a:buClr>
              <a:buSzPct val="61111"/>
              <a:buFont typeface="Arial"/>
              <a:buNone/>
            </a:pPr>
            <a:r>
              <a:rPr lang="ru">
                <a:solidFill>
                  <a:srgbClr val="800000"/>
                </a:solidFill>
              </a:rPr>
              <a:t>    states</a:t>
            </a:r>
            <a:r>
              <a:rPr lang="ru">
                <a:solidFill>
                  <a:schemeClr val="dk1"/>
                </a:solidFill>
              </a:rPr>
              <a:t>:</a:t>
            </a:r>
            <a:r>
              <a:rPr lang="ru">
                <a:solidFill>
                  <a:srgbClr val="C0C0C0"/>
                </a:solidFill>
              </a:rPr>
              <a:t> </a:t>
            </a:r>
            <a:r>
              <a:rPr lang="ru">
                <a:solidFill>
                  <a:srgbClr val="800080"/>
                </a:solidFill>
              </a:rPr>
              <a:t>State</a:t>
            </a:r>
            <a:r>
              <a:rPr lang="ru">
                <a:solidFill>
                  <a:srgbClr val="C0C0C0"/>
                </a:solidFill>
              </a:rPr>
              <a:t> </a:t>
            </a:r>
            <a:r>
              <a:rPr lang="ru">
                <a:solidFill>
                  <a:schemeClr val="dk1"/>
                </a:solidFill>
              </a:rPr>
              <a:t>{</a:t>
            </a:r>
          </a:p>
          <a:p>
            <a:pPr indent="-69850" lvl="0" marL="0" rtl="0">
              <a:spcBef>
                <a:spcPts val="0"/>
              </a:spcBef>
              <a:spcAft>
                <a:spcPts val="0"/>
              </a:spcAft>
              <a:buClr>
                <a:schemeClr val="dk1"/>
              </a:buClr>
              <a:buSzPct val="61111"/>
              <a:buFont typeface="Arial"/>
              <a:buNone/>
            </a:pPr>
            <a:r>
              <a:rPr lang="ru">
                <a:solidFill>
                  <a:srgbClr val="800000"/>
                </a:solidFill>
              </a:rPr>
              <a:t>        name</a:t>
            </a:r>
            <a:r>
              <a:rPr lang="ru">
                <a:solidFill>
                  <a:schemeClr val="dk1"/>
                </a:solidFill>
              </a:rPr>
              <a:t>:</a:t>
            </a:r>
            <a:r>
              <a:rPr lang="ru">
                <a:solidFill>
                  <a:srgbClr val="C0C0C0"/>
                </a:solidFill>
              </a:rPr>
              <a:t> </a:t>
            </a:r>
            <a:r>
              <a:rPr lang="ru">
                <a:solidFill>
                  <a:srgbClr val="008000"/>
                </a:solidFill>
              </a:rPr>
              <a:t>"WARNING"</a:t>
            </a:r>
          </a:p>
          <a:p>
            <a:pPr indent="-69850" lvl="0" marL="0" rtl="0">
              <a:spcBef>
                <a:spcPts val="0"/>
              </a:spcBef>
              <a:spcAft>
                <a:spcPts val="0"/>
              </a:spcAft>
              <a:buClr>
                <a:schemeClr val="dk1"/>
              </a:buClr>
              <a:buSzPct val="61111"/>
              <a:buFont typeface="Arial"/>
              <a:buNone/>
            </a:pPr>
            <a:r>
              <a:rPr lang="ru">
                <a:solidFill>
                  <a:srgbClr val="800000"/>
                </a:solidFill>
              </a:rPr>
              <a:t>        when</a:t>
            </a:r>
            <a:r>
              <a:rPr lang="ru">
                <a:solidFill>
                  <a:schemeClr val="dk1"/>
                </a:solidFill>
              </a:rPr>
              <a:t>:</a:t>
            </a:r>
            <a:r>
              <a:rPr lang="ru">
                <a:solidFill>
                  <a:srgbClr val="C0C0C0"/>
                </a:solidFill>
              </a:rPr>
              <a:t> </a:t>
            </a:r>
            <a:r>
              <a:rPr lang="ru">
                <a:solidFill>
                  <a:schemeClr val="dk1"/>
                </a:solidFill>
              </a:rPr>
              <a:t>(</a:t>
            </a:r>
            <a:r>
              <a:rPr lang="ru">
                <a:solidFill>
                  <a:srgbClr val="808000"/>
                </a:solidFill>
              </a:rPr>
              <a:t>stateIndicator</a:t>
            </a:r>
            <a:r>
              <a:rPr lang="ru">
                <a:solidFill>
                  <a:srgbClr val="000000"/>
                </a:solidFill>
              </a:rPr>
              <a:t>.state != </a:t>
            </a:r>
            <a:r>
              <a:rPr lang="ru">
                <a:solidFill>
                  <a:srgbClr val="008000"/>
                </a:solidFill>
              </a:rPr>
              <a:t>"NORMAL"</a:t>
            </a:r>
            <a:r>
              <a:rPr lang="ru">
                <a:solidFill>
                  <a:schemeClr val="dk1"/>
                </a:solidFill>
              </a:rPr>
              <a:t>)</a:t>
            </a:r>
          </a:p>
          <a:p>
            <a:pPr indent="-69850" lvl="0" marL="0" rtl="0">
              <a:spcBef>
                <a:spcPts val="0"/>
              </a:spcBef>
              <a:spcAft>
                <a:spcPts val="0"/>
              </a:spcAft>
              <a:buClr>
                <a:schemeClr val="dk1"/>
              </a:buClr>
              <a:buSzPct val="61111"/>
              <a:buFont typeface="Arial"/>
              <a:buNone/>
            </a:pPr>
            <a:r>
              <a:rPr lang="ru">
                <a:solidFill>
                  <a:srgbClr val="800080"/>
                </a:solidFill>
              </a:rPr>
              <a:t>        PropertyChanges</a:t>
            </a:r>
            <a:r>
              <a:rPr lang="ru">
                <a:solidFill>
                  <a:srgbClr val="C0C0C0"/>
                </a:solidFill>
              </a:rPr>
              <a:t> </a:t>
            </a:r>
            <a:r>
              <a:rPr lang="ru">
                <a:solidFill>
                  <a:schemeClr val="dk1"/>
                </a:solidFill>
              </a:rPr>
              <a:t>{</a:t>
            </a:r>
            <a:r>
              <a:rPr lang="ru">
                <a:solidFill>
                  <a:srgbClr val="800000"/>
                </a:solidFill>
              </a:rPr>
              <a:t>target</a:t>
            </a:r>
            <a:r>
              <a:rPr lang="ru">
                <a:solidFill>
                  <a:schemeClr val="dk1"/>
                </a:solidFill>
              </a:rPr>
              <a:t>:</a:t>
            </a:r>
            <a:r>
              <a:rPr lang="ru">
                <a:solidFill>
                  <a:srgbClr val="C0C0C0"/>
                </a:solidFill>
              </a:rPr>
              <a:t> </a:t>
            </a:r>
            <a:r>
              <a:rPr i="1" lang="ru">
                <a:solidFill>
                  <a:schemeClr val="dk1"/>
                </a:solidFill>
              </a:rPr>
              <a:t>signal</a:t>
            </a:r>
            <a:r>
              <a:rPr lang="ru">
                <a:solidFill>
                  <a:schemeClr val="dk1"/>
                </a:solidFill>
              </a:rPr>
              <a:t>;</a:t>
            </a:r>
            <a:r>
              <a:rPr lang="ru">
                <a:solidFill>
                  <a:srgbClr val="C0C0C0"/>
                </a:solidFill>
              </a:rPr>
              <a:t> </a:t>
            </a:r>
            <a:r>
              <a:rPr lang="ru">
                <a:solidFill>
                  <a:srgbClr val="800000"/>
                </a:solidFill>
              </a:rPr>
              <a:t>color</a:t>
            </a:r>
            <a:r>
              <a:rPr lang="ru">
                <a:solidFill>
                  <a:srgbClr val="000000"/>
                </a:solidFill>
              </a:rPr>
              <a:t>: </a:t>
            </a:r>
            <a:r>
              <a:rPr lang="ru">
                <a:solidFill>
                  <a:srgbClr val="008000"/>
                </a:solidFill>
              </a:rPr>
              <a:t>"red"</a:t>
            </a:r>
            <a:r>
              <a:rPr lang="ru">
                <a:solidFill>
                  <a:schemeClr val="dk1"/>
                </a:solidFill>
              </a:rPr>
              <a:t>}</a:t>
            </a:r>
          </a:p>
          <a:p>
            <a:pPr indent="-69850" lvl="0" marL="0" rtl="0">
              <a:spcBef>
                <a:spcPts val="0"/>
              </a:spcBef>
              <a:spcAft>
                <a:spcPts val="0"/>
              </a:spcAft>
              <a:buClr>
                <a:schemeClr val="dk1"/>
              </a:buClr>
              <a:buSzPct val="61111"/>
              <a:buFont typeface="Arial"/>
              <a:buNone/>
            </a:pPr>
            <a:r>
              <a:rPr lang="ru">
                <a:solidFill>
                  <a:schemeClr val="dk1"/>
                </a:solidFill>
              </a:rPr>
              <a:t>    }</a:t>
            </a:r>
          </a:p>
          <a:p>
            <a:pPr lvl="0" rtl="0">
              <a:spcBef>
                <a:spcPts val="0"/>
              </a:spcBef>
              <a:spcAft>
                <a:spcPts val="0"/>
              </a:spcAft>
              <a:buNone/>
            </a:pPr>
            <a:r>
              <a:rPr lang="ru">
                <a:solidFill>
                  <a:schemeClr val="dk1"/>
                </a:solidFill>
              </a:rPr>
              <a:t>}</a:t>
            </a:r>
          </a:p>
        </p:txBody>
      </p:sp>
      <p:sp>
        <p:nvSpPr>
          <p:cNvPr id="104" name="Shape 10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ru"/>
              <a:t>State. Взаимодействие с объектами  </a:t>
            </a:r>
          </a:p>
        </p:txBody>
      </p:sp>
      <p:sp>
        <p:nvSpPr>
          <p:cNvPr id="110" name="Shape 110"/>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ru"/>
              <a:t>State использует несколько элементов, чтобы менять различные свойства объектов:</a:t>
            </a:r>
          </a:p>
          <a:p>
            <a:pPr lvl="0" rtl="0">
              <a:lnSpc>
                <a:spcPct val="100000"/>
              </a:lnSpc>
              <a:spcBef>
                <a:spcPts val="0"/>
              </a:spcBef>
              <a:spcAft>
                <a:spcPts val="0"/>
              </a:spcAft>
              <a:buClr>
                <a:schemeClr val="dk1"/>
              </a:buClr>
              <a:buSzPct val="61111"/>
              <a:buFont typeface="Arial"/>
              <a:buNone/>
            </a:pPr>
            <a:r>
              <a:t/>
            </a:r>
            <a:endParaRPr>
              <a:solidFill>
                <a:schemeClr val="dk1"/>
              </a:solidFill>
            </a:endParaRPr>
          </a:p>
          <a:p>
            <a:pPr indent="-228600" lvl="0" marL="457200" rtl="0">
              <a:spcBef>
                <a:spcPts val="0"/>
              </a:spcBef>
            </a:pPr>
            <a:r>
              <a:rPr b="1" lang="ru"/>
              <a:t>PropertyChanges</a:t>
            </a:r>
            <a:r>
              <a:rPr lang="ru"/>
              <a:t> </a:t>
            </a:r>
            <a:r>
              <a:rPr lang="ru"/>
              <a:t>–</a:t>
            </a:r>
            <a:r>
              <a:rPr lang="ru"/>
              <a:t> числовые значения свойств объекта</a:t>
            </a:r>
          </a:p>
          <a:p>
            <a:pPr indent="-228600" lvl="0" marL="457200" rtl="0">
              <a:spcBef>
                <a:spcPts val="0"/>
              </a:spcBef>
            </a:pPr>
            <a:r>
              <a:rPr b="1" lang="ru"/>
              <a:t>AnchorChanges</a:t>
            </a:r>
            <a:r>
              <a:rPr lang="ru"/>
              <a:t> </a:t>
            </a:r>
            <a:r>
              <a:rPr lang="ru"/>
              <a:t>–</a:t>
            </a:r>
            <a:r>
              <a:rPr lang="ru"/>
              <a:t> якори объекта</a:t>
            </a:r>
          </a:p>
          <a:p>
            <a:pPr indent="-228600" lvl="0" marL="457200" rtl="0">
              <a:spcBef>
                <a:spcPts val="0"/>
              </a:spcBef>
            </a:pPr>
            <a:r>
              <a:rPr b="1" lang="ru"/>
              <a:t>StateChangeScript</a:t>
            </a:r>
            <a:r>
              <a:rPr lang="ru"/>
              <a:t> </a:t>
            </a:r>
            <a:r>
              <a:rPr lang="ru"/>
              <a:t>–</a:t>
            </a:r>
            <a:r>
              <a:rPr lang="ru"/>
              <a:t> выполнение кода</a:t>
            </a:r>
          </a:p>
          <a:p>
            <a:pPr indent="-228600" lvl="0" marL="457200">
              <a:spcBef>
                <a:spcPts val="0"/>
              </a:spcBef>
            </a:pPr>
            <a:r>
              <a:rPr b="1" lang="ru"/>
              <a:t>ParentChange</a:t>
            </a:r>
            <a:r>
              <a:rPr lang="ru"/>
              <a:t> </a:t>
            </a:r>
            <a:r>
              <a:rPr lang="ru"/>
              <a:t>–</a:t>
            </a:r>
            <a:r>
              <a:rPr lang="ru"/>
              <a:t> родитель объекта</a:t>
            </a:r>
          </a:p>
        </p:txBody>
      </p:sp>
      <p:sp>
        <p:nvSpPr>
          <p:cNvPr id="111" name="Shape 11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ru"/>
              <a:t>PropertyChanges</a:t>
            </a:r>
          </a:p>
        </p:txBody>
      </p:sp>
      <p:sp>
        <p:nvSpPr>
          <p:cNvPr id="117" name="Shape 117"/>
          <p:cNvSpPr txBox="1"/>
          <p:nvPr>
            <p:ph idx="1" type="body"/>
          </p:nvPr>
        </p:nvSpPr>
        <p:spPr>
          <a:xfrm>
            <a:off x="311700" y="1536624"/>
            <a:ext cx="8520600" cy="4952100"/>
          </a:xfrm>
          <a:prstGeom prst="rect">
            <a:avLst/>
          </a:prstGeom>
        </p:spPr>
        <p:txBody>
          <a:bodyPr anchorCtr="0" anchor="t" bIns="91425" lIns="91425" rIns="91425" tIns="91425">
            <a:noAutofit/>
          </a:bodyPr>
          <a:lstStyle/>
          <a:p>
            <a:pPr lvl="0" rtl="0">
              <a:spcBef>
                <a:spcPts val="0"/>
              </a:spcBef>
              <a:spcAft>
                <a:spcPts val="0"/>
              </a:spcAft>
              <a:buClr>
                <a:schemeClr val="dk1"/>
              </a:buClr>
              <a:buSzPct val="91666"/>
              <a:buFont typeface="Arial"/>
              <a:buNone/>
            </a:pPr>
            <a:r>
              <a:rPr lang="ru" sz="1200">
                <a:solidFill>
                  <a:srgbClr val="800080"/>
                </a:solidFill>
              </a:rPr>
              <a:t>Button</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00"/>
                </a:solidFill>
              </a:rPr>
              <a:t>    id</a:t>
            </a:r>
            <a:r>
              <a:rPr lang="ru" sz="1200">
                <a:solidFill>
                  <a:schemeClr val="dk1"/>
                </a:solidFill>
              </a:rPr>
              <a:t>:</a:t>
            </a:r>
            <a:r>
              <a:rPr lang="ru" sz="1200">
                <a:solidFill>
                  <a:srgbClr val="C0C0C0"/>
                </a:solidFill>
              </a:rPr>
              <a:t> </a:t>
            </a:r>
            <a:r>
              <a:rPr i="1" lang="ru" sz="1200">
                <a:solidFill>
                  <a:schemeClr val="dk1"/>
                </a:solidFill>
              </a:rPr>
              <a:t>stateIndicator</a:t>
            </a:r>
          </a:p>
          <a:p>
            <a:pPr indent="-69850" lvl="0" marL="0" rtl="0">
              <a:spcBef>
                <a:spcPts val="0"/>
              </a:spcBef>
              <a:spcAft>
                <a:spcPts val="0"/>
              </a:spcAft>
              <a:buClr>
                <a:schemeClr val="dk1"/>
              </a:buClr>
              <a:buSzPct val="91666"/>
              <a:buFont typeface="Arial"/>
              <a:buNone/>
            </a:pPr>
            <a:r>
              <a:rPr lang="ru" sz="1200">
                <a:solidFill>
                  <a:srgbClr val="800000"/>
                </a:solidFill>
              </a:rPr>
              <a:t>    anchors.centerIn</a:t>
            </a:r>
            <a:r>
              <a:rPr lang="ru" sz="1200">
                <a:solidFill>
                  <a:schemeClr val="dk1"/>
                </a:solidFill>
              </a:rPr>
              <a:t>:</a:t>
            </a:r>
            <a:r>
              <a:rPr lang="ru" sz="1200">
                <a:solidFill>
                  <a:srgbClr val="C0C0C0"/>
                </a:solidFill>
              </a:rPr>
              <a:t> </a:t>
            </a:r>
            <a:r>
              <a:rPr i="1" lang="ru" sz="1200">
                <a:solidFill>
                  <a:schemeClr val="dk1"/>
                </a:solidFill>
              </a:rPr>
              <a:t>parent</a:t>
            </a:r>
          </a:p>
          <a:p>
            <a:pPr indent="-69850" lvl="0" marL="0" rtl="0">
              <a:spcBef>
                <a:spcPts val="0"/>
              </a:spcBef>
              <a:spcAft>
                <a:spcPts val="0"/>
              </a:spcAft>
              <a:buClr>
                <a:schemeClr val="dk1"/>
              </a:buClr>
              <a:buSzPct val="91666"/>
              <a:buFont typeface="Arial"/>
              <a:buNone/>
            </a:pPr>
            <a:r>
              <a:rPr lang="ru" sz="1200">
                <a:solidFill>
                  <a:srgbClr val="800000"/>
                </a:solidFill>
              </a:rPr>
              <a:t>    state</a:t>
            </a:r>
            <a:r>
              <a:rPr lang="ru" sz="1200">
                <a:solidFill>
                  <a:schemeClr val="dk1"/>
                </a:solidFill>
              </a:rPr>
              <a:t>:</a:t>
            </a:r>
            <a:r>
              <a:rPr lang="ru" sz="1200">
                <a:solidFill>
                  <a:srgbClr val="C0C0C0"/>
                </a:solidFill>
              </a:rPr>
              <a:t> </a:t>
            </a:r>
            <a:r>
              <a:rPr lang="ru" sz="1200">
                <a:solidFill>
                  <a:srgbClr val="008000"/>
                </a:solidFill>
              </a:rPr>
              <a:t>"normal"</a:t>
            </a:r>
          </a:p>
          <a:p>
            <a:pPr indent="387350" lvl="0" rtl="0">
              <a:spcBef>
                <a:spcPts val="0"/>
              </a:spcBef>
              <a:spcAft>
                <a:spcPts val="0"/>
              </a:spcAft>
              <a:buClr>
                <a:schemeClr val="dk1"/>
              </a:buClr>
              <a:buSzPct val="91666"/>
              <a:buFont typeface="Arial"/>
              <a:buNone/>
            </a:pPr>
            <a:r>
              <a:t/>
            </a:r>
            <a:endParaRPr sz="1200">
              <a:solidFill>
                <a:srgbClr val="800000"/>
              </a:solidFill>
            </a:endParaRPr>
          </a:p>
          <a:p>
            <a:pPr indent="-69850" lvl="0" marL="0" rtl="0">
              <a:spcBef>
                <a:spcPts val="0"/>
              </a:spcBef>
              <a:spcAft>
                <a:spcPts val="0"/>
              </a:spcAft>
              <a:buClr>
                <a:schemeClr val="dk1"/>
              </a:buClr>
              <a:buSzPct val="91666"/>
              <a:buFont typeface="Arial"/>
              <a:buNone/>
            </a:pPr>
            <a:r>
              <a:rPr lang="ru" sz="1200">
                <a:solidFill>
                  <a:srgbClr val="800000"/>
                </a:solidFill>
              </a:rPr>
              <a:t>    states</a:t>
            </a:r>
            <a:r>
              <a:rPr lang="ru" sz="1200">
                <a:solidFill>
                  <a:schemeClr val="dk1"/>
                </a:solidFill>
              </a:rPr>
              <a:t>:</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80"/>
                </a:solidFill>
              </a:rPr>
              <a:t>        State</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00"/>
                </a:solidFill>
              </a:rPr>
              <a:t>            name</a:t>
            </a:r>
            <a:r>
              <a:rPr lang="ru" sz="1200">
                <a:solidFill>
                  <a:schemeClr val="dk1"/>
                </a:solidFill>
              </a:rPr>
              <a:t>:</a:t>
            </a:r>
            <a:r>
              <a:rPr lang="ru" sz="1200">
                <a:solidFill>
                  <a:srgbClr val="C0C0C0"/>
                </a:solidFill>
              </a:rPr>
              <a:t> </a:t>
            </a:r>
            <a:r>
              <a:rPr lang="ru" sz="1200">
                <a:solidFill>
                  <a:srgbClr val="008000"/>
                </a:solidFill>
              </a:rPr>
              <a:t>"normal"</a:t>
            </a:r>
          </a:p>
          <a:p>
            <a:pPr indent="-69850" lvl="0" marL="0" rtl="0">
              <a:spcBef>
                <a:spcPts val="0"/>
              </a:spcBef>
              <a:spcAft>
                <a:spcPts val="0"/>
              </a:spcAft>
              <a:buClr>
                <a:schemeClr val="dk1"/>
              </a:buClr>
              <a:buSzPct val="91666"/>
              <a:buFont typeface="Arial"/>
              <a:buNone/>
            </a:pPr>
            <a:r>
              <a:rPr lang="ru" sz="1200">
                <a:solidFill>
                  <a:srgbClr val="800080"/>
                </a:solidFill>
              </a:rPr>
              <a:t>            PropertyChanges</a:t>
            </a:r>
            <a:r>
              <a:rPr lang="ru" sz="1200">
                <a:solidFill>
                  <a:srgbClr val="C0C0C0"/>
                </a:solidFill>
              </a:rPr>
              <a:t> </a:t>
            </a:r>
            <a:r>
              <a:rPr lang="ru" sz="1200">
                <a:solidFill>
                  <a:schemeClr val="dk1"/>
                </a:solidFill>
              </a:rPr>
              <a:t>{</a:t>
            </a:r>
            <a:r>
              <a:rPr lang="ru" sz="1200">
                <a:solidFill>
                  <a:srgbClr val="C0C0C0"/>
                </a:solidFill>
              </a:rPr>
              <a:t> </a:t>
            </a:r>
          </a:p>
          <a:p>
            <a:pPr indent="-69850" lvl="0" marL="0" rtl="0">
              <a:spcBef>
                <a:spcPts val="0"/>
              </a:spcBef>
              <a:spcAft>
                <a:spcPts val="0"/>
              </a:spcAft>
              <a:buClr>
                <a:schemeClr val="dk1"/>
              </a:buClr>
              <a:buSzPct val="91666"/>
              <a:buFont typeface="Arial"/>
              <a:buNone/>
            </a:pPr>
            <a:r>
              <a:rPr lang="ru" sz="1200">
                <a:solidFill>
                  <a:srgbClr val="800000"/>
                </a:solidFill>
              </a:rPr>
              <a:t>                target</a:t>
            </a:r>
            <a:r>
              <a:rPr lang="ru" sz="1200">
                <a:solidFill>
                  <a:schemeClr val="dk1"/>
                </a:solidFill>
              </a:rPr>
              <a:t>:</a:t>
            </a:r>
            <a:r>
              <a:rPr lang="ru" sz="1200">
                <a:solidFill>
                  <a:srgbClr val="C0C0C0"/>
                </a:solidFill>
              </a:rPr>
              <a:t> </a:t>
            </a:r>
            <a:r>
              <a:rPr i="1" lang="ru" sz="1200">
                <a:solidFill>
                  <a:schemeClr val="dk1"/>
                </a:solidFill>
              </a:rPr>
              <a:t>stateIndicator</a:t>
            </a:r>
          </a:p>
          <a:p>
            <a:pPr indent="-69850" lvl="0" marL="0" rtl="0">
              <a:spcBef>
                <a:spcPts val="0"/>
              </a:spcBef>
              <a:spcAft>
                <a:spcPts val="0"/>
              </a:spcAft>
              <a:buClr>
                <a:schemeClr val="dk1"/>
              </a:buClr>
              <a:buSzPct val="91666"/>
              <a:buFont typeface="Arial"/>
              <a:buNone/>
            </a:pPr>
            <a:r>
              <a:rPr lang="ru" sz="1200">
                <a:solidFill>
                  <a:srgbClr val="800000"/>
                </a:solidFill>
              </a:rPr>
              <a:t>                text</a:t>
            </a:r>
            <a:r>
              <a:rPr lang="ru" sz="1200">
                <a:solidFill>
                  <a:schemeClr val="dk1"/>
                </a:solidFill>
              </a:rPr>
              <a:t>:</a:t>
            </a:r>
            <a:r>
              <a:rPr lang="ru" sz="1200">
                <a:solidFill>
                  <a:srgbClr val="C0C0C0"/>
                </a:solidFill>
              </a:rPr>
              <a:t> </a:t>
            </a:r>
            <a:r>
              <a:rPr lang="ru" sz="1200">
                <a:solidFill>
                  <a:srgbClr val="008000"/>
                </a:solidFill>
              </a:rPr>
              <a:t>"Сейчас</a:t>
            </a:r>
            <a:r>
              <a:rPr lang="ru" sz="1200">
                <a:solidFill>
                  <a:srgbClr val="C0C0C0"/>
                </a:solidFill>
              </a:rPr>
              <a:t> </a:t>
            </a:r>
            <a:r>
              <a:rPr lang="ru" sz="1200">
                <a:solidFill>
                  <a:srgbClr val="008000"/>
                </a:solidFill>
              </a:rPr>
              <a:t>все</a:t>
            </a:r>
            <a:r>
              <a:rPr lang="ru" sz="1200">
                <a:solidFill>
                  <a:srgbClr val="C0C0C0"/>
                </a:solidFill>
              </a:rPr>
              <a:t> </a:t>
            </a:r>
            <a:r>
              <a:rPr lang="ru" sz="1200">
                <a:solidFill>
                  <a:srgbClr val="008000"/>
                </a:solidFill>
              </a:rPr>
              <a:t>нормально"</a:t>
            </a:r>
            <a:r>
              <a:rPr lang="ru" sz="1200">
                <a:solidFill>
                  <a:srgbClr val="C0C0C0"/>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rgbClr val="800080"/>
                </a:solidFill>
              </a:rPr>
              <a:t>        State</a:t>
            </a:r>
            <a:r>
              <a:rPr lang="ru" sz="1200">
                <a:solidFill>
                  <a:srgbClr val="C0C0C0"/>
                </a:solidFill>
              </a:rPr>
              <a:t> </a:t>
            </a:r>
            <a:r>
              <a:rPr lang="ru" sz="1200">
                <a:solidFill>
                  <a:schemeClr val="dk1"/>
                </a:solidFill>
              </a:rPr>
              <a:t>{</a:t>
            </a:r>
          </a:p>
          <a:p>
            <a:pPr indent="-69850" lvl="0" marL="0" rtl="0">
              <a:spcBef>
                <a:spcPts val="0"/>
              </a:spcBef>
              <a:spcAft>
                <a:spcPts val="0"/>
              </a:spcAft>
              <a:buClr>
                <a:schemeClr val="dk1"/>
              </a:buClr>
              <a:buSzPct val="91666"/>
              <a:buFont typeface="Arial"/>
              <a:buNone/>
            </a:pPr>
            <a:r>
              <a:rPr lang="ru" sz="1200">
                <a:solidFill>
                  <a:srgbClr val="800000"/>
                </a:solidFill>
              </a:rPr>
              <a:t>            name</a:t>
            </a:r>
            <a:r>
              <a:rPr lang="ru" sz="1200">
                <a:solidFill>
                  <a:schemeClr val="dk1"/>
                </a:solidFill>
              </a:rPr>
              <a:t>:</a:t>
            </a:r>
            <a:r>
              <a:rPr lang="ru" sz="1200">
                <a:solidFill>
                  <a:srgbClr val="C0C0C0"/>
                </a:solidFill>
              </a:rPr>
              <a:t> </a:t>
            </a:r>
            <a:r>
              <a:rPr lang="ru" sz="1200">
                <a:solidFill>
                  <a:srgbClr val="008000"/>
                </a:solidFill>
              </a:rPr>
              <a:t>"different"</a:t>
            </a:r>
          </a:p>
          <a:p>
            <a:pPr indent="-69850" lvl="0" marL="0" rtl="0">
              <a:spcBef>
                <a:spcPts val="0"/>
              </a:spcBef>
              <a:spcAft>
                <a:spcPts val="0"/>
              </a:spcAft>
              <a:buClr>
                <a:schemeClr val="dk1"/>
              </a:buClr>
              <a:buSzPct val="91666"/>
              <a:buFont typeface="Arial"/>
              <a:buNone/>
            </a:pPr>
            <a:r>
              <a:rPr lang="ru" sz="1200">
                <a:solidFill>
                  <a:srgbClr val="800080"/>
                </a:solidFill>
              </a:rPr>
              <a:t>            PropertyChanges</a:t>
            </a:r>
            <a:r>
              <a:rPr lang="ru" sz="1200">
                <a:solidFill>
                  <a:srgbClr val="C0C0C0"/>
                </a:solidFill>
              </a:rPr>
              <a:t> </a:t>
            </a:r>
            <a:r>
              <a:rPr lang="ru" sz="1200">
                <a:solidFill>
                  <a:schemeClr val="dk1"/>
                </a:solidFill>
              </a:rPr>
              <a:t>{</a:t>
            </a:r>
            <a:r>
              <a:rPr lang="ru" sz="1200">
                <a:solidFill>
                  <a:srgbClr val="C0C0C0"/>
                </a:solidFill>
              </a:rPr>
              <a:t> </a:t>
            </a:r>
          </a:p>
          <a:p>
            <a:pPr indent="-69850" lvl="0" marL="0" rtl="0">
              <a:spcBef>
                <a:spcPts val="0"/>
              </a:spcBef>
              <a:spcAft>
                <a:spcPts val="0"/>
              </a:spcAft>
              <a:buClr>
                <a:schemeClr val="dk1"/>
              </a:buClr>
              <a:buSzPct val="91666"/>
              <a:buFont typeface="Arial"/>
              <a:buNone/>
            </a:pPr>
            <a:r>
              <a:rPr lang="ru" sz="1200">
                <a:solidFill>
                  <a:srgbClr val="800000"/>
                </a:solidFill>
              </a:rPr>
              <a:t>                target</a:t>
            </a:r>
            <a:r>
              <a:rPr lang="ru" sz="1200">
                <a:solidFill>
                  <a:schemeClr val="dk1"/>
                </a:solidFill>
              </a:rPr>
              <a:t>:</a:t>
            </a:r>
            <a:r>
              <a:rPr lang="ru" sz="1200">
                <a:solidFill>
                  <a:srgbClr val="C0C0C0"/>
                </a:solidFill>
              </a:rPr>
              <a:t> </a:t>
            </a:r>
            <a:r>
              <a:rPr i="1" lang="ru" sz="1200">
                <a:solidFill>
                  <a:schemeClr val="dk1"/>
                </a:solidFill>
              </a:rPr>
              <a:t>stateIndicator</a:t>
            </a:r>
          </a:p>
          <a:p>
            <a:pPr indent="-69850" lvl="0" marL="0" rtl="0">
              <a:spcBef>
                <a:spcPts val="0"/>
              </a:spcBef>
              <a:spcAft>
                <a:spcPts val="0"/>
              </a:spcAft>
              <a:buClr>
                <a:schemeClr val="dk1"/>
              </a:buClr>
              <a:buSzPct val="91666"/>
              <a:buFont typeface="Arial"/>
              <a:buNone/>
            </a:pPr>
            <a:r>
              <a:rPr lang="ru" sz="1200">
                <a:solidFill>
                  <a:srgbClr val="800000"/>
                </a:solidFill>
              </a:rPr>
              <a:t>                text</a:t>
            </a:r>
            <a:r>
              <a:rPr lang="ru" sz="1200">
                <a:solidFill>
                  <a:schemeClr val="dk1"/>
                </a:solidFill>
              </a:rPr>
              <a:t>:</a:t>
            </a:r>
            <a:r>
              <a:rPr lang="ru" sz="1200">
                <a:solidFill>
                  <a:srgbClr val="C0C0C0"/>
                </a:solidFill>
              </a:rPr>
              <a:t> </a:t>
            </a:r>
            <a:r>
              <a:rPr lang="ru" sz="1200">
                <a:solidFill>
                  <a:srgbClr val="008000"/>
                </a:solidFill>
              </a:rPr>
              <a:t>"Что-то</a:t>
            </a:r>
            <a:r>
              <a:rPr lang="ru" sz="1200">
                <a:solidFill>
                  <a:srgbClr val="C0C0C0"/>
                </a:solidFill>
              </a:rPr>
              <a:t> </a:t>
            </a:r>
            <a:r>
              <a:rPr lang="ru" sz="1200">
                <a:solidFill>
                  <a:srgbClr val="008000"/>
                </a:solidFill>
              </a:rPr>
              <a:t>изменилось"</a:t>
            </a:r>
            <a:r>
              <a:rPr lang="ru" sz="1200">
                <a:solidFill>
                  <a:srgbClr val="C0C0C0"/>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chemeClr val="dk1"/>
                </a:solidFill>
              </a:rPr>
              <a:t>    ]</a:t>
            </a:r>
          </a:p>
          <a:p>
            <a:pPr indent="-69850" lvl="0" marL="0" rtl="0">
              <a:spcBef>
                <a:spcPts val="0"/>
              </a:spcBef>
              <a:spcAft>
                <a:spcPts val="0"/>
              </a:spcAft>
              <a:buClr>
                <a:schemeClr val="dk1"/>
              </a:buClr>
              <a:buSzPct val="91666"/>
              <a:buFont typeface="Arial"/>
              <a:buNone/>
            </a:pPr>
            <a:r>
              <a:rPr lang="ru" sz="1200">
                <a:solidFill>
                  <a:srgbClr val="800000"/>
                </a:solidFill>
              </a:rPr>
              <a:t>    onClicked</a:t>
            </a:r>
            <a:r>
              <a:rPr lang="ru" sz="1200">
                <a:solidFill>
                  <a:schemeClr val="dk1"/>
                </a:solidFill>
              </a:rPr>
              <a:t>: state =</a:t>
            </a:r>
            <a:r>
              <a:rPr lang="ru" sz="1200">
                <a:solidFill>
                  <a:srgbClr val="C0C0C0"/>
                </a:solidFill>
              </a:rPr>
              <a:t> </a:t>
            </a:r>
            <a:r>
              <a:rPr i="1" lang="ru" sz="1200">
                <a:solidFill>
                  <a:schemeClr val="dk1"/>
                </a:solidFill>
              </a:rPr>
              <a:t>state</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008000"/>
                </a:solidFill>
              </a:rPr>
              <a:t>"normal"</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008000"/>
                </a:solidFill>
              </a:rPr>
              <a:t>"different"</a:t>
            </a:r>
            <a:r>
              <a:rPr lang="ru" sz="1200">
                <a:solidFill>
                  <a:srgbClr val="C0C0C0"/>
                </a:solidFill>
              </a:rPr>
              <a:t> </a:t>
            </a:r>
            <a:r>
              <a:rPr lang="ru" sz="1200">
                <a:solidFill>
                  <a:schemeClr val="dk1"/>
                </a:solidFill>
              </a:rPr>
              <a:t>:</a:t>
            </a:r>
            <a:r>
              <a:rPr lang="ru" sz="1200">
                <a:solidFill>
                  <a:srgbClr val="C0C0C0"/>
                </a:solidFill>
              </a:rPr>
              <a:t> </a:t>
            </a:r>
            <a:r>
              <a:rPr lang="ru" sz="1200">
                <a:solidFill>
                  <a:srgbClr val="008000"/>
                </a:solidFill>
              </a:rPr>
              <a:t>"normal"</a:t>
            </a:r>
          </a:p>
          <a:p>
            <a:pPr lvl="0" rtl="0">
              <a:spcBef>
                <a:spcPts val="0"/>
              </a:spcBef>
              <a:spcAft>
                <a:spcPts val="0"/>
              </a:spcAft>
              <a:buClr>
                <a:schemeClr val="dk1"/>
              </a:buClr>
              <a:buSzPct val="91666"/>
              <a:buFont typeface="Arial"/>
              <a:buNone/>
            </a:pPr>
            <a:r>
              <a:rPr lang="ru" sz="1200">
                <a:solidFill>
                  <a:schemeClr val="dk1"/>
                </a:solidFill>
              </a:rPr>
              <a:t>}</a:t>
            </a:r>
          </a:p>
          <a:p>
            <a:pPr lvl="0" rtl="0">
              <a:spcBef>
                <a:spcPts val="0"/>
              </a:spcBef>
              <a:spcAft>
                <a:spcPts val="0"/>
              </a:spcAft>
              <a:buClr>
                <a:schemeClr val="dk1"/>
              </a:buClr>
              <a:buSzPct val="78571"/>
              <a:buFont typeface="Arial"/>
              <a:buNone/>
            </a:pPr>
            <a:r>
              <a:t/>
            </a:r>
            <a:endParaRPr sz="1400">
              <a:solidFill>
                <a:srgbClr val="800080"/>
              </a:solidFill>
            </a:endParaRPr>
          </a:p>
          <a:p>
            <a:pPr lvl="0" rtl="0">
              <a:spcBef>
                <a:spcPts val="0"/>
              </a:spcBef>
              <a:spcAft>
                <a:spcPts val="0"/>
              </a:spcAft>
              <a:buClr>
                <a:schemeClr val="dk1"/>
              </a:buClr>
              <a:buSzPct val="78571"/>
              <a:buFont typeface="Arial"/>
              <a:buNone/>
            </a:pPr>
            <a:r>
              <a:t/>
            </a:r>
            <a:endParaRPr sz="1400">
              <a:solidFill>
                <a:srgbClr val="800080"/>
              </a:solidFill>
            </a:endParaRPr>
          </a:p>
          <a:p>
            <a:pPr lvl="0">
              <a:spcBef>
                <a:spcPts val="0"/>
              </a:spcBef>
              <a:buNone/>
            </a:pPr>
            <a:r>
              <a:t/>
            </a:r>
            <a:endParaRPr/>
          </a:p>
        </p:txBody>
      </p:sp>
      <p:sp>
        <p:nvSpPr>
          <p:cNvPr id="118" name="Shape 11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
        <p:nvSpPr>
          <p:cNvPr id="119" name="Shape 119"/>
          <p:cNvSpPr/>
          <p:nvPr/>
        </p:nvSpPr>
        <p:spPr>
          <a:xfrm rot="5400000">
            <a:off x="6925925" y="2269425"/>
            <a:ext cx="1032000" cy="1032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5400000">
            <a:off x="5117850" y="3729975"/>
            <a:ext cx="1032000" cy="1032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21" name="Shape 121"/>
          <p:cNvPicPr preferRelativeResize="0"/>
          <p:nvPr/>
        </p:nvPicPr>
        <p:blipFill>
          <a:blip r:embed="rId3">
            <a:alphaModFix/>
          </a:blip>
          <a:stretch>
            <a:fillRect/>
          </a:stretch>
        </p:blipFill>
        <p:spPr>
          <a:xfrm>
            <a:off x="4243475" y="1151449"/>
            <a:ext cx="2682450" cy="2578525"/>
          </a:xfrm>
          <a:prstGeom prst="rect">
            <a:avLst/>
          </a:prstGeom>
          <a:noFill/>
          <a:ln>
            <a:noFill/>
          </a:ln>
        </p:spPr>
      </p:pic>
      <p:pic>
        <p:nvPicPr>
          <p:cNvPr id="122" name="Shape 122"/>
          <p:cNvPicPr preferRelativeResize="0"/>
          <p:nvPr/>
        </p:nvPicPr>
        <p:blipFill>
          <a:blip r:embed="rId4">
            <a:alphaModFix/>
          </a:blip>
          <a:stretch>
            <a:fillRect/>
          </a:stretch>
        </p:blipFill>
        <p:spPr>
          <a:xfrm>
            <a:off x="6149850" y="3301424"/>
            <a:ext cx="2682450" cy="25887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