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Nuni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Black-bold.fntdata"/><Relationship Id="rId25" Type="http://schemas.openxmlformats.org/officeDocument/2006/relationships/font" Target="fonts/Nunito-boldItalic.fntdata"/><Relationship Id="rId27" Type="http://schemas.openxmlformats.org/officeDocument/2006/relationships/font" Target="fonts/Nuni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83d612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83d612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883d612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883d612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83d612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83d612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26e543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26e543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26e543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26e543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26e543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26e543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4d93ca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4d93ca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4d93ca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4d93ca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883d61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883d61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883d612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883d612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83d612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83d612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yfXXtrL5Lbds05R3-fIgkeiySHX7c3y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19225"/>
            <a:ext cx="8123100" cy="21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проекта: Кликер “ClickMe”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Ковтун Анна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78975"/>
            <a:ext cx="8520600" cy="4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elif len(self.i) == 2: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sender.setVisible(False)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self.opened_cards = 0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self.closeAllCards()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self.i = []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self.buttons = []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self.buttons.append(sender)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self.i.append(self.label_list2[self.button_list2.index(sender)])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closeAllCards(self):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self.i[0].pixmap().toImage() == self.i[1].pixmap().toImage():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self.counter += 1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for button in self.buttons: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6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button.setVisible(True)</a:t>
            </a:r>
            <a:endParaRPr sz="46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self.count3 += 2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07025"/>
            <a:ext cx="85206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Возможные улучшения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900650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играть с ботом или по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Ограниченное время прохождения уровня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Добавление звукового сопровождения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создавать собственные уровни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0425" y="19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Nunito Black"/>
                <a:ea typeface="Nunito Black"/>
                <a:cs typeface="Nunito Black"/>
                <a:sym typeface="Nunito Black"/>
              </a:rPr>
              <a:t>Спасибо за внимание!</a:t>
            </a:r>
            <a:endParaRPr sz="322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475" y="795925"/>
            <a:ext cx="2868025" cy="32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03050"/>
            <a:ext cx="8520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Введение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 игре:"ClickMe" это игра на основе классической  "Мемори" с использованием библиотеки PyQt5. В ней пользователь должен находить пары одинаковых карточек, размещенных на игровом поле. 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Цель создания: Проект создан для того, чтобы предложить пользователю интересно провести время в игре с красивым интерфейсом.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Проект разработан с использованием следующих технологий: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PyQt5: для создания интерфейса пользователя и обработки событий.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Python: язык программирования, на котором построен проект.</a:t>
            </a:r>
            <a:endParaRPr sz="150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Особенности игры</a:t>
            </a:r>
            <a:endParaRPr b="1" u="sng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8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Clr>
                <a:srgbClr val="375375"/>
              </a:buClr>
              <a:buSzPts val="1350"/>
              <a:buFont typeface="Arial"/>
              <a:buAutoNum type="arabicParenR"/>
            </a:pP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Главное окно: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Интерактивное главное окно, предоставляющее доступ ко всем основным функциям игры.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Окно содержит кнопку для выбора уровня сложности, кнопку для вызова диалогового окна со справкой и доступ к истории игры.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Включает дополнительный элемент такой как фоновое изображение.</a:t>
            </a:r>
            <a:endParaRPr sz="135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375" y="650575"/>
            <a:ext cx="3594264" cy="38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Особенности игры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Диалоговое окно со справкой: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Диалоговое окно, которое предоставляет игроку справку о правилах игры. Текст загружается из текстового файла. 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19" y="445025"/>
            <a:ext cx="3688657" cy="39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Особенности игры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37000" y="1065850"/>
            <a:ext cx="471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Окно с историей игры: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Окно, в котором игрок может просмотреть записи о прошлых играх.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Даёт возможность отслеживать свой прогресс и достижения. Все данные загружаются из базы данных.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661263"/>
            <a:ext cx="35980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Особенности игры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Окно с выбором уровней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Окно, в котором игрок может выбрать уровень сложности игры. Содержит кнопку для выхода в главное меню и фоновое изображение.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Уровни различаются по количеству карточек.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175" y="661263"/>
            <a:ext cx="35890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/>
              <a:t>Особенности игры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" sz="1350" u="sng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Окна с уровнями:</a:t>
            </a:r>
            <a:endParaRPr sz="1350" u="sng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Окна, в которых есть возможность игры на выбранном пользователем уровне. Содержит фоновое изображение и лэйблы с картинками, сверху закрытые кнопками. Кнопка скрывается, если на неё нажать. </a:t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00" y="737250"/>
            <a:ext cx="35655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 title="ClickMe 2023-11-08 10-58-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750" y="275900"/>
            <a:ext cx="4247125" cy="46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56100"/>
            <a:ext cx="8520600" cy="4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self.label_list2 = [self.label_6, self.label_3, self.label_4, self.label_7]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self.button_list2 = [self.pushButton, self.pushButton_5, self.pushButton_3, self.pushButton_2]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self.i = []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self.buttons = []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btn in self.button_list2: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btn.clicked.connect(self.open)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len(self.i) == 0 or len(self.i) == 1: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sender.setVisible(False)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self.buttons.append(sender)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self.opened_cards += 1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478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self.i.append(self.label_list2[self.button_list2.index(sender)])</a:t>
            </a:r>
            <a:endParaRPr sz="5478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