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Nuni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NunitoBlack-bold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719225"/>
            <a:ext cx="8123100" cy="21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Название проекта: “Новогодние крестики-нолики”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Авторы: Ковтун Анна/Ковтун Андрей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50425" y="1954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20">
                <a:latin typeface="Nunito Black"/>
                <a:ea typeface="Nunito Black"/>
                <a:cs typeface="Nunito Black"/>
                <a:sym typeface="Nunito Black"/>
              </a:rPr>
              <a:t>Спасибо за внимание!</a:t>
            </a:r>
            <a:endParaRPr sz="3220"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475" y="795925"/>
            <a:ext cx="2868025" cy="32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03050"/>
            <a:ext cx="85206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Введение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 игре: </a:t>
            </a:r>
            <a:r>
              <a:rPr lang="en-US" sz="1500">
                <a:solidFill>
                  <a:srgbClr val="375375"/>
                </a:solidFill>
                <a:latin typeface="Nunito"/>
                <a:ea typeface="Nunito"/>
                <a:cs typeface="Nunito"/>
                <a:sym typeface="Nunito"/>
              </a:rPr>
              <a:t>“Новогодние крестики-нолики” - </a:t>
            </a:r>
            <a:r>
              <a:rPr lang="en-US" sz="150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 игра на основе классических “крестиков-ноликов” в новогоднем исполнении с использованием библиотеки Pygame. В нее могут играть два игрока между собой или один игрок с ботом. </a:t>
            </a:r>
            <a:endParaRPr sz="150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Цель создания: Проект создан для того, чтобы радостно </a:t>
            </a:r>
            <a:r>
              <a:rPr lang="en-US" sz="1500">
                <a:solidFill>
                  <a:srgbClr val="375375"/>
                </a:solidFill>
                <a:latin typeface="Nunito"/>
                <a:ea typeface="Nunito"/>
                <a:cs typeface="Nunito"/>
                <a:sym typeface="Nunito"/>
              </a:rPr>
              <a:t>провести время в кругу семьи и друзей во время новогодних праздников.</a:t>
            </a:r>
            <a:endParaRPr sz="150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Проект разработан с использованием следующих технологий:</a:t>
            </a:r>
            <a:endParaRPr sz="150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Pygame: для создания интерфейса пользователя и обработки событий.</a:t>
            </a:r>
            <a:endParaRPr sz="150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Python: язык программирования, на котором построен проект.</a:t>
            </a:r>
            <a:endParaRPr sz="150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23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 u="sng"/>
              <a:t>Особенности игры</a:t>
            </a:r>
            <a:endParaRPr b="1" u="sng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88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5375"/>
              </a:buClr>
              <a:buSzPts val="1350"/>
              <a:buFont typeface="Arial"/>
              <a:buAutoNum type="arabicParenR"/>
            </a:pPr>
            <a:r>
              <a:rPr lang="en-US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Главное окно:</a:t>
            </a:r>
            <a:endParaRPr sz="1350" u="sng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Интерактивное главное окно, предоставляющее доступ к выбору режима игры и истории игр.</a:t>
            </a:r>
            <a:endParaRPr sz="135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режиме “человек с роботом” вы играете с виртуальным ботом, который пытается вас обыграть.</a:t>
            </a:r>
            <a:endParaRPr sz="135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режиме “человек с человеком” вы можете поиграть с другом и игра будет еще интереснее!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Также можно посмотреть историю игр, где будет таблица с типом игры, победителем и времен игры.</a:t>
            </a:r>
            <a:endParaRPr sz="135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9000" y="423675"/>
            <a:ext cx="3831823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5199000" y="423675"/>
            <a:ext cx="3831823" cy="4145200"/>
          </a:xfrm>
          <a:prstGeom prst="rect">
            <a:avLst/>
          </a:prstGeom>
          <a:noFill/>
          <a:ln cap="flat" cmpd="sng" w="9525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 u="sng"/>
              <a:t>Особенности игры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41825"/>
            <a:ext cx="45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История побед: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Таблица с информацией о партиях</a:t>
            </a:r>
            <a:r>
              <a:rPr lang="en-US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522" y="527044"/>
            <a:ext cx="3775552" cy="39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4929522" y="527044"/>
            <a:ext cx="3720569" cy="3937825"/>
          </a:xfrm>
          <a:prstGeom prst="rect">
            <a:avLst/>
          </a:prstGeom>
          <a:noFill/>
          <a:ln cap="flat" cmpd="sng" w="9525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 u="sng"/>
              <a:t>Особенности игры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37000" y="1065850"/>
            <a:ext cx="471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r>
              <a:rPr lang="en-US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Процесс игры:</a:t>
            </a:r>
            <a:endParaRPr sz="1350" u="sng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Бесконечное клетчатое поле, на котором можно размещать фигуры. Если 5 одинаковых фишек стоит рядом, как и в обычной игре, то объявляется победитель. </a:t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3856" y="789891"/>
            <a:ext cx="3416659" cy="356371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5173856" y="731375"/>
            <a:ext cx="3416659" cy="3622233"/>
          </a:xfrm>
          <a:prstGeom prst="rect">
            <a:avLst/>
          </a:prstGeom>
          <a:noFill/>
          <a:ln cap="flat" cmpd="sng" w="9525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 u="sng"/>
              <a:t>Особенности игры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41825"/>
            <a:ext cx="45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lang="en-US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Игра с ботом:</a:t>
            </a:r>
            <a:endParaRPr sz="1350" u="sng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Бот всегда пытается обыграть вас, он думает наперед, использует против вас вашу же тактику. Будьте очень внимательны в игре с ним!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8900" y="493909"/>
            <a:ext cx="3831274" cy="40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878900" y="493909"/>
            <a:ext cx="3831274" cy="4001675"/>
          </a:xfrm>
          <a:prstGeom prst="rect">
            <a:avLst/>
          </a:prstGeom>
          <a:noFill/>
          <a:ln cap="flat" cmpd="sng" w="9525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63007"/>
            <a:ext cx="8520600" cy="4602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animation_time_current =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animation_time_total = 1.75 # время анимации</a:t>
            </a:r>
            <a:endParaRPr sz="54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t/>
            </a:r>
            <a:endParaRPr sz="54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 running: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for event in pygame.event.get():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event.type == pygame.QUIT: # обработка события выхода из игры</a:t>
            </a:r>
            <a:endParaRPr sz="54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pygame.quit()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running = False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break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screen.fill((255, 255, 255)) # закрашивание белым</a:t>
            </a:r>
            <a:endParaRPr sz="54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screen.blit(text1, (120, 110))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pygame.display.update()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t/>
            </a:r>
            <a:endParaRPr sz="54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sprite_index = math.floor((animation_time_current % 1) * 16) # номер кадра</a:t>
            </a:r>
            <a:endParaRPr sz="54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x = screen.get_width() / 2 – 128 #                             анимации</a:t>
            </a:r>
            <a:endParaRPr sz="54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y = screen.get_height() / 2 - 128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image = images[sprite_index]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screen.blit(image, (x, y))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pygame.display.flip() # обновление экрана</a:t>
            </a:r>
            <a:endParaRPr sz="54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animation_time_current += clock.tick(target_fps) / 1000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if animation_time_current &gt;= animation_time_total: # завершение анимации</a:t>
            </a:r>
            <a:endParaRPr sz="54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434"/>
              <a:buNone/>
            </a:pPr>
            <a:r>
              <a:rPr lang="en-US" sz="54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737694" y="193559"/>
            <a:ext cx="18488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Алгоритм анимации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475275"/>
            <a:ext cx="8520600" cy="4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while running: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event in pygame.event.get():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event.type == pygame.QUIT: # обработка события выхода</a:t>
            </a:r>
            <a:endParaRPr sz="46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pygame.quit()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sys.exit()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t/>
            </a:r>
            <a:endParaRPr sz="46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elif event.type == pygame.MOUSEBUTTONDOWN: #проверка нажатий</a:t>
            </a:r>
            <a:endParaRPr sz="46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button1.collidepoint(event.pos):                    			    game_type = "человек с роботом"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running = False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elif button2.collidepoint(event.pos):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game_type = "человек с человеком"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running = False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t/>
            </a:r>
            <a:endParaRPr sz="46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elif button3.collidepoint(event.pos): # открытие истории</a:t>
            </a:r>
            <a:endParaRPr sz="46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open_table()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t/>
            </a:r>
            <a:endParaRPr sz="4678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393"/>
              <a:buNone/>
            </a:pPr>
            <a:r>
              <a:rPr lang="en-US" sz="4678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draw_start_window() # отрисовка окна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410650" y="167478"/>
            <a:ext cx="202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Стартовый диалог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07025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Возможные улучшения</a:t>
            </a:r>
            <a:endParaRPr b="1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900650"/>
            <a:ext cx="85206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Возможность играть по сети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Использовать машинное обучение в игре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Анимация всех фишек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