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3"/>
  </p:notesMasterIdLst>
  <p:sldIdLst>
    <p:sldId id="300" r:id="rId2"/>
    <p:sldId id="326" r:id="rId3"/>
    <p:sldId id="296" r:id="rId4"/>
    <p:sldId id="301" r:id="rId5"/>
    <p:sldId id="314" r:id="rId6"/>
    <p:sldId id="304" r:id="rId7"/>
    <p:sldId id="325" r:id="rId8"/>
    <p:sldId id="323" r:id="rId9"/>
    <p:sldId id="317" r:id="rId10"/>
    <p:sldId id="306" r:id="rId11"/>
    <p:sldId id="32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  <p15:guide id="4" pos="7446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pos="1368" userDrawn="1">
          <p15:clr>
            <a:srgbClr val="A4A3A4"/>
          </p15:clr>
        </p15:guide>
        <p15:guide id="8" pos="10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4931"/>
    <a:srgbClr val="B6E5DF"/>
    <a:srgbClr val="EEFCF0"/>
    <a:srgbClr val="DAF2EF"/>
    <a:srgbClr val="C5F3CC"/>
    <a:srgbClr val="035A7C"/>
    <a:srgbClr val="FF575A"/>
    <a:srgbClr val="5EACD8"/>
    <a:srgbClr val="FF2E02"/>
    <a:srgbClr val="98C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1917" autoAdjust="0"/>
  </p:normalViewPr>
  <p:slideViewPr>
    <p:cSldViewPr snapToGrid="0" showGuides="1">
      <p:cViewPr>
        <p:scale>
          <a:sx n="100" d="100"/>
          <a:sy n="100" d="100"/>
        </p:scale>
        <p:origin x="1248" y="557"/>
      </p:cViewPr>
      <p:guideLst>
        <p:guide orient="horz" pos="2183"/>
        <p:guide pos="3840"/>
        <p:guide pos="234"/>
        <p:guide pos="7446"/>
        <p:guide orient="horz" pos="232"/>
        <p:guide orient="horz" pos="4088"/>
        <p:guide pos="1368"/>
        <p:guide pos="10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!%20DATA%20science\!%20_DATA%20ANALYST_JUNIOR\23_\&#1072;&#1085;&#1072;&#1083;&#1080;&#1079;_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ru-RU" sz="1200" dirty="0">
                <a:latin typeface="Century Gothic" panose="020B0502020202020204" pitchFamily="34" charset="0"/>
              </a:rPr>
              <a:t>город 1134</a:t>
            </a:r>
          </a:p>
        </c:rich>
      </c:tx>
      <c:layout>
        <c:manualLayout>
          <c:xMode val="edge"/>
          <c:yMode val="edge"/>
          <c:x val="0"/>
          <c:y val="0.14140726224002498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6.897959275913286E-2"/>
          <c:y val="2.4892932270357982E-2"/>
          <c:w val="0.93384975428292138"/>
          <c:h val="0.900865628675523"/>
        </c:manualLayout>
      </c:layout>
      <c:lineChart>
        <c:grouping val="standard"/>
        <c:varyColors val="0"/>
        <c:ser>
          <c:idx val="1"/>
          <c:order val="1"/>
          <c:tx>
            <c:v>участники МК-1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'св_тест-кон'!$W$5:$W$63</c:f>
              <c:numCache>
                <c:formatCode>General</c:formatCode>
                <c:ptCount val="59"/>
                <c:pt idx="0">
                  <c:v>359</c:v>
                </c:pt>
                <c:pt idx="1">
                  <c:v>331</c:v>
                </c:pt>
                <c:pt idx="2">
                  <c:v>239</c:v>
                </c:pt>
                <c:pt idx="3">
                  <c:v>304</c:v>
                </c:pt>
                <c:pt idx="4">
                  <c:v>323</c:v>
                </c:pt>
                <c:pt idx="5">
                  <c:v>417</c:v>
                </c:pt>
                <c:pt idx="6">
                  <c:v>424</c:v>
                </c:pt>
                <c:pt idx="7">
                  <c:v>524</c:v>
                </c:pt>
                <c:pt idx="8">
                  <c:v>431</c:v>
                </c:pt>
                <c:pt idx="9">
                  <c:v>491</c:v>
                </c:pt>
                <c:pt idx="10">
                  <c:v>589</c:v>
                </c:pt>
                <c:pt idx="11">
                  <c:v>486</c:v>
                </c:pt>
                <c:pt idx="12">
                  <c:v>448</c:v>
                </c:pt>
                <c:pt idx="13">
                  <c:v>498</c:v>
                </c:pt>
                <c:pt idx="14">
                  <c:v>585</c:v>
                </c:pt>
                <c:pt idx="15">
                  <c:v>693</c:v>
                </c:pt>
                <c:pt idx="16">
                  <c:v>429</c:v>
                </c:pt>
                <c:pt idx="17">
                  <c:v>276</c:v>
                </c:pt>
                <c:pt idx="18">
                  <c:v>252</c:v>
                </c:pt>
                <c:pt idx="19">
                  <c:v>189</c:v>
                </c:pt>
                <c:pt idx="20">
                  <c:v>239</c:v>
                </c:pt>
                <c:pt idx="21">
                  <c:v>288</c:v>
                </c:pt>
                <c:pt idx="22">
                  <c:v>184</c:v>
                </c:pt>
                <c:pt idx="23">
                  <c:v>233</c:v>
                </c:pt>
                <c:pt idx="24">
                  <c:v>213</c:v>
                </c:pt>
                <c:pt idx="25">
                  <c:v>184</c:v>
                </c:pt>
                <c:pt idx="26">
                  <c:v>145</c:v>
                </c:pt>
                <c:pt idx="27">
                  <c:v>142</c:v>
                </c:pt>
                <c:pt idx="28">
                  <c:v>182</c:v>
                </c:pt>
                <c:pt idx="29">
                  <c:v>171</c:v>
                </c:pt>
                <c:pt idx="30">
                  <c:v>187</c:v>
                </c:pt>
                <c:pt idx="31">
                  <c:v>167</c:v>
                </c:pt>
                <c:pt idx="32">
                  <c:v>149</c:v>
                </c:pt>
                <c:pt idx="33">
                  <c:v>132</c:v>
                </c:pt>
                <c:pt idx="34">
                  <c:v>126</c:v>
                </c:pt>
                <c:pt idx="35">
                  <c:v>153</c:v>
                </c:pt>
                <c:pt idx="36">
                  <c:v>132</c:v>
                </c:pt>
                <c:pt idx="37">
                  <c:v>155</c:v>
                </c:pt>
                <c:pt idx="38">
                  <c:v>193</c:v>
                </c:pt>
                <c:pt idx="39">
                  <c:v>149</c:v>
                </c:pt>
                <c:pt idx="40">
                  <c:v>84</c:v>
                </c:pt>
                <c:pt idx="41">
                  <c:v>133</c:v>
                </c:pt>
                <c:pt idx="42">
                  <c:v>155</c:v>
                </c:pt>
                <c:pt idx="43">
                  <c:v>145</c:v>
                </c:pt>
                <c:pt idx="44">
                  <c:v>158</c:v>
                </c:pt>
                <c:pt idx="45">
                  <c:v>275</c:v>
                </c:pt>
                <c:pt idx="46">
                  <c:v>112</c:v>
                </c:pt>
                <c:pt idx="47">
                  <c:v>122</c:v>
                </c:pt>
                <c:pt idx="48">
                  <c:v>121</c:v>
                </c:pt>
                <c:pt idx="49">
                  <c:v>160</c:v>
                </c:pt>
                <c:pt idx="50">
                  <c:v>129</c:v>
                </c:pt>
                <c:pt idx="51">
                  <c:v>129</c:v>
                </c:pt>
                <c:pt idx="52">
                  <c:v>141</c:v>
                </c:pt>
                <c:pt idx="53">
                  <c:v>134</c:v>
                </c:pt>
                <c:pt idx="54">
                  <c:v>128</c:v>
                </c:pt>
                <c:pt idx="55">
                  <c:v>136</c:v>
                </c:pt>
                <c:pt idx="56">
                  <c:v>149</c:v>
                </c:pt>
                <c:pt idx="57">
                  <c:v>145</c:v>
                </c:pt>
                <c:pt idx="58">
                  <c:v>151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B8-4FCC-AE96-84837601B61E}"/>
            </c:ext>
          </c:extLst>
        </c:ser>
        <c:ser>
          <c:idx val="2"/>
          <c:order val="2"/>
          <c:tx>
            <c:v>схожая группа</c:v>
          </c:tx>
          <c:spPr>
            <a:ln w="1905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'св_тест-кон'!$X$5:$X$63</c:f>
              <c:numCache>
                <c:formatCode>General</c:formatCode>
                <c:ptCount val="59"/>
                <c:pt idx="0">
                  <c:v>247</c:v>
                </c:pt>
                <c:pt idx="1">
                  <c:v>271</c:v>
                </c:pt>
                <c:pt idx="2">
                  <c:v>250</c:v>
                </c:pt>
                <c:pt idx="3">
                  <c:v>276</c:v>
                </c:pt>
                <c:pt idx="4">
                  <c:v>202</c:v>
                </c:pt>
                <c:pt idx="5">
                  <c:v>128</c:v>
                </c:pt>
                <c:pt idx="6">
                  <c:v>182</c:v>
                </c:pt>
                <c:pt idx="7">
                  <c:v>243</c:v>
                </c:pt>
                <c:pt idx="8">
                  <c:v>214</c:v>
                </c:pt>
                <c:pt idx="9">
                  <c:v>195</c:v>
                </c:pt>
                <c:pt idx="10">
                  <c:v>287</c:v>
                </c:pt>
                <c:pt idx="11">
                  <c:v>241</c:v>
                </c:pt>
                <c:pt idx="12">
                  <c:v>168</c:v>
                </c:pt>
                <c:pt idx="13">
                  <c:v>241</c:v>
                </c:pt>
                <c:pt idx="14">
                  <c:v>443</c:v>
                </c:pt>
                <c:pt idx="15">
                  <c:v>685</c:v>
                </c:pt>
                <c:pt idx="16">
                  <c:v>1970</c:v>
                </c:pt>
                <c:pt idx="17">
                  <c:v>363</c:v>
                </c:pt>
                <c:pt idx="18">
                  <c:v>317</c:v>
                </c:pt>
                <c:pt idx="19">
                  <c:v>158</c:v>
                </c:pt>
                <c:pt idx="20">
                  <c:v>173</c:v>
                </c:pt>
                <c:pt idx="21">
                  <c:v>307</c:v>
                </c:pt>
                <c:pt idx="22">
                  <c:v>213</c:v>
                </c:pt>
                <c:pt idx="23">
                  <c:v>255</c:v>
                </c:pt>
                <c:pt idx="24">
                  <c:v>201</c:v>
                </c:pt>
                <c:pt idx="25">
                  <c:v>185</c:v>
                </c:pt>
                <c:pt idx="26">
                  <c:v>136</c:v>
                </c:pt>
                <c:pt idx="27">
                  <c:v>121</c:v>
                </c:pt>
                <c:pt idx="28">
                  <c:v>149</c:v>
                </c:pt>
                <c:pt idx="29">
                  <c:v>159</c:v>
                </c:pt>
                <c:pt idx="30">
                  <c:v>177</c:v>
                </c:pt>
                <c:pt idx="31">
                  <c:v>160</c:v>
                </c:pt>
                <c:pt idx="32">
                  <c:v>167</c:v>
                </c:pt>
                <c:pt idx="33">
                  <c:v>101</c:v>
                </c:pt>
                <c:pt idx="34">
                  <c:v>96</c:v>
                </c:pt>
                <c:pt idx="35">
                  <c:v>199</c:v>
                </c:pt>
                <c:pt idx="36">
                  <c:v>160</c:v>
                </c:pt>
                <c:pt idx="37">
                  <c:v>166</c:v>
                </c:pt>
                <c:pt idx="38">
                  <c:v>134</c:v>
                </c:pt>
                <c:pt idx="39">
                  <c:v>143</c:v>
                </c:pt>
                <c:pt idx="40">
                  <c:v>74</c:v>
                </c:pt>
                <c:pt idx="41">
                  <c:v>99</c:v>
                </c:pt>
                <c:pt idx="42">
                  <c:v>198</c:v>
                </c:pt>
                <c:pt idx="43">
                  <c:v>211</c:v>
                </c:pt>
                <c:pt idx="44">
                  <c:v>191</c:v>
                </c:pt>
                <c:pt idx="45">
                  <c:v>220</c:v>
                </c:pt>
                <c:pt idx="46">
                  <c:v>183</c:v>
                </c:pt>
                <c:pt idx="47">
                  <c:v>129</c:v>
                </c:pt>
                <c:pt idx="48">
                  <c:v>119</c:v>
                </c:pt>
                <c:pt idx="49">
                  <c:v>139</c:v>
                </c:pt>
                <c:pt idx="50">
                  <c:v>171</c:v>
                </c:pt>
                <c:pt idx="51">
                  <c:v>173</c:v>
                </c:pt>
                <c:pt idx="52">
                  <c:v>198</c:v>
                </c:pt>
                <c:pt idx="53">
                  <c:v>136</c:v>
                </c:pt>
                <c:pt idx="54">
                  <c:v>116</c:v>
                </c:pt>
                <c:pt idx="55">
                  <c:v>86</c:v>
                </c:pt>
                <c:pt idx="56">
                  <c:v>184</c:v>
                </c:pt>
                <c:pt idx="57">
                  <c:v>177</c:v>
                </c:pt>
                <c:pt idx="58">
                  <c:v>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B8-4FCC-AE96-84837601B6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1406368"/>
        <c:axId val="178019532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'св_тест-кон'!$V$4</c15:sqref>
                        </c15:formulaRef>
                      </c:ext>
                    </c:extLst>
                    <c:strCache>
                      <c:ptCount val="1"/>
                      <c:pt idx="0">
                        <c:v>Дни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'св_тест-кон'!$V$5:$V$63</c15:sqref>
                        </c15:formulaRef>
                      </c:ext>
                    </c:extLst>
                    <c:numCache>
                      <c:formatCode>General</c:formatCode>
                      <c:ptCount val="59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FFB8-4FCC-AE96-84837601B61E}"/>
                  </c:ext>
                </c:extLst>
              </c15:ser>
            </c15:filteredLineSeries>
          </c:ext>
        </c:extLst>
      </c:lineChart>
      <c:catAx>
        <c:axId val="13614063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pPr>
            <a:endParaRPr lang="ru-RU"/>
          </a:p>
        </c:txPr>
        <c:crossAx val="1780195328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1780195328"/>
        <c:scaling>
          <c:orientation val="minMax"/>
          <c:max val="21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pPr>
            <a:endParaRPr lang="ru-RU"/>
          </a:p>
        </c:txPr>
        <c:crossAx val="136140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823881686477308"/>
          <c:y val="0.41048652327460772"/>
          <c:w val="0.38530141335694201"/>
          <c:h val="0.19169457847921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1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Calibri" panose="020F0502020204030204" pitchFamily="34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362C0-20B8-4C34-9FE8-20F5D7C5673A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837E8-B798-4C4C-9B57-215275B39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12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37E8-B798-4C4C-9B57-215275B392A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5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725" lvl="0" indent="-85725">
              <a:lnSpc>
                <a:spcPct val="8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200" kern="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99,5% покупателей – страна 32, там же продажи и выручка</a:t>
            </a:r>
          </a:p>
          <a:p>
            <a:pPr marL="85725" lvl="0" indent="-85725">
              <a:lnSpc>
                <a:spcPct val="8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200" kern="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есть города-лидеры по продажам – 1134 и 1188, (37%), 63% распределены по остальным городам, есть ряд городов, где по одному клиенту</a:t>
            </a:r>
          </a:p>
          <a:p>
            <a:pPr marL="85725" lvl="0" indent="-85725">
              <a:lnSpc>
                <a:spcPct val="8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200" kern="0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есть клиенты 5,6,7, и 76,77 лет, но основной массив - это клиенты среднего возраста (25-50 лет)</a:t>
            </a:r>
          </a:p>
          <a:p>
            <a:pPr marL="85725" lvl="0" indent="-85725">
              <a:lnSpc>
                <a:spcPct val="8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200" kern="0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есть клиенты, сделавших &gt;500 покупок, есть клиенты, купившие 1 товар 1 раз</a:t>
            </a:r>
          </a:p>
          <a:p>
            <a:pPr marL="85725" lvl="0" indent="-85725">
              <a:lnSpc>
                <a:spcPct val="8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200" kern="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по группам суммарные характеристики кол-ва продаж и выручки примерно совпадают</a:t>
            </a:r>
          </a:p>
          <a:p>
            <a:pPr marL="85725" lvl="0" indent="-85725">
              <a:lnSpc>
                <a:spcPct val="8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200" kern="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доля товаров со скидками (в среднем 35,7%), примерно совпадает по группам стран, городов, возрастов, пола и образования</a:t>
            </a:r>
          </a:p>
          <a:p>
            <a:pPr marL="85725" lvl="0" indent="-85725">
              <a:lnSpc>
                <a:spcPct val="8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200" kern="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большая номенклатура товара, очень много цветов, цен</a:t>
            </a:r>
          </a:p>
          <a:p>
            <a:pPr marL="85725" lvl="0" indent="-85725">
              <a:lnSpc>
                <a:spcPct val="8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200" kern="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цены в основном в категории от 1 до 5 тыс. р., но есть пул дорогих товаров ценой свыше 100 тыс. р. </a:t>
            </a:r>
          </a:p>
          <a:p>
            <a:pPr marL="85725" lvl="0" indent="-85725">
              <a:lnSpc>
                <a:spcPct val="8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200" kern="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товары-лидеры по количеству продаж -  в категории одежды</a:t>
            </a:r>
          </a:p>
          <a:p>
            <a:pPr marL="85725" lvl="0" indent="-85725">
              <a:lnSpc>
                <a:spcPct val="8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200" kern="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цвет-лидер по количеству продаж – черный (мин. 17%)</a:t>
            </a:r>
          </a:p>
          <a:p>
            <a:pPr marL="85725" lvl="0" indent="-85725">
              <a:lnSpc>
                <a:spcPct val="8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200" kern="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динамики выручки, количества покупок, количества скидок и кол-ва покупателей по дням примерно идентичны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37E8-B798-4C4C-9B57-215275B392A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704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725" lvl="0" indent="-85725">
              <a:lnSpc>
                <a:spcPct val="8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200" kern="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99,5% покупателей – страна 32, там же продажи и выручка</a:t>
            </a:r>
          </a:p>
          <a:p>
            <a:pPr marL="85725" lvl="0" indent="-85725">
              <a:lnSpc>
                <a:spcPct val="8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200" kern="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есть города-лидеры по продажам – 1134 и 1188, (37%), 63% распределены по остальным городам, есть ряд городов, где по одному клиенту</a:t>
            </a:r>
          </a:p>
          <a:p>
            <a:pPr marL="85725" lvl="0" indent="-85725">
              <a:lnSpc>
                <a:spcPct val="8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200" kern="0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есть клиенты 5,6,7, и 76,77 лет, но основной массив - это клиенты среднего возраста (25-50 лет)</a:t>
            </a:r>
          </a:p>
          <a:p>
            <a:pPr marL="85725" lvl="0" indent="-85725">
              <a:lnSpc>
                <a:spcPct val="8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200" kern="0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есть клиенты, сделавших &gt;500 покупок, есть клиенты, купившие 1 товар 1 раз</a:t>
            </a:r>
          </a:p>
          <a:p>
            <a:pPr marL="85725" lvl="0" indent="-85725">
              <a:lnSpc>
                <a:spcPct val="8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200" kern="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по группам суммарные характеристики кол-ва продаж и выручки примерно совпадают</a:t>
            </a:r>
          </a:p>
          <a:p>
            <a:pPr marL="85725" lvl="0" indent="-85725">
              <a:lnSpc>
                <a:spcPct val="8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200" kern="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доля товаров со скидками (в среднем 35,7%), примерно совпадает по группам стран, городов, возрастов, пола и образования</a:t>
            </a:r>
          </a:p>
          <a:p>
            <a:pPr marL="85725" lvl="0" indent="-85725">
              <a:lnSpc>
                <a:spcPct val="8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200" kern="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большая номенклатура товара, очень много цветов, цен</a:t>
            </a:r>
          </a:p>
          <a:p>
            <a:pPr marL="85725" lvl="0" indent="-85725">
              <a:lnSpc>
                <a:spcPct val="8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200" kern="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цены в основном в категории от 1 до 5 тыс. р., но есть пул дорогих товаров ценой свыше 100 тыс. р. </a:t>
            </a:r>
          </a:p>
          <a:p>
            <a:pPr marL="85725" lvl="0" indent="-85725">
              <a:lnSpc>
                <a:spcPct val="8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200" kern="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товары-лидеры по количеству продаж -  в категории одежды</a:t>
            </a:r>
          </a:p>
          <a:p>
            <a:pPr marL="85725" lvl="0" indent="-85725">
              <a:lnSpc>
                <a:spcPct val="8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200" kern="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цвет-лидер по количеству продаж – черный (мин. 17%)</a:t>
            </a:r>
          </a:p>
          <a:p>
            <a:pPr marL="85725" lvl="0" indent="-85725">
              <a:lnSpc>
                <a:spcPct val="8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200" kern="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динамики выручки, количества покупок, количества скидок и кол-ва покупателей по дням примерно идентичны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37E8-B798-4C4C-9B57-215275B392A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084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37E8-B798-4C4C-9B57-215275B392A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293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37E8-B798-4C4C-9B57-215275B392A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100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37E8-B798-4C4C-9B57-215275B392A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74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37E8-B798-4C4C-9B57-215275B392A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794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37E8-B798-4C4C-9B57-215275B392A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592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837E8-B798-4C4C-9B57-215275B392A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52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833FC-531E-ED02-3E54-F88404BAD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DE43F1-928F-2B09-3863-82743EB25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6D52BF-0D88-2769-F022-8A4CFBF0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114C-2B36-4778-81F8-C10BBD20D735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8EAC1C-F4B5-2439-95D7-27317054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530434-8A95-6141-55CF-B752B08F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704A-D22D-418F-8D8A-D566A8B90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60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41594-6CB2-A76E-6844-DA03CEAB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543C85-3954-D10B-8F92-4C2DD1B96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546460-52BD-3EA8-7E98-48B23808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114C-2B36-4778-81F8-C10BBD20D735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D83F4B-0D9A-F178-E834-53385CE0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6CC55-0A3C-D991-EFF0-89ACBBD0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704A-D22D-418F-8D8A-D566A8B90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03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F204BB-03AB-70AE-74AD-6DEB88F42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291552-E7FD-C74F-9C2D-D6A9745B8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B921D2-01D6-05A1-445B-E4E56D29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114C-2B36-4778-81F8-C10BBD20D735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854ABB-DABC-1C0C-67D1-9526379A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60A6AB-4D42-93DC-5C1E-77F10310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704A-D22D-418F-8D8A-D566A8B90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59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D21DD-CED1-3882-18C7-0EF701D4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FC4F1F-4A9A-3713-77FB-12554FE5F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DD28A4-AA35-D636-87E9-92920521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114C-2B36-4778-81F8-C10BBD20D735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31B3C-7A11-28AE-F1D9-6334C7C6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EC7E9F-5A1C-2329-FC84-FC3FF29C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704A-D22D-418F-8D8A-D566A8B90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57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03B18-0FB7-773E-2F84-321FFF61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6BDAE8-2D5C-AE1C-9FF2-5388EBFFE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F61F69-9183-7C0E-9C16-1EA226AB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114C-2B36-4778-81F8-C10BBD20D735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1B2A63-4B7E-FB51-1D3E-87979A6D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1F05EC-6839-D4BE-7BC4-3C95B285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704A-D22D-418F-8D8A-D566A8B90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64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2A1E6-DCD9-E15B-0FDF-DE1694E5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0B37A4-79E8-B99D-5A66-E824B8113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C34BC6-8FE2-4A91-1046-8077DFE8A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38FB29-5820-2A6A-AA75-BD38FECE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114C-2B36-4778-81F8-C10BBD20D735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938F33-812A-D022-3EC8-98E5CDFB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BD926D-FFDA-F20F-F962-B0644604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704A-D22D-418F-8D8A-D566A8B90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83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3349B-48FF-53FB-E015-140D1D88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D58FAB-156E-8EF1-D503-38EDC68A0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962FA7-8FAA-5E4F-790B-9555EECD5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53F53E-CA94-AC49-22FA-76DA1976F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7D9B69-2787-AB3D-D1E4-DEC3AB7E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E1EA1F-DD30-5C39-4C81-22BD16A8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114C-2B36-4778-81F8-C10BBD20D735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13BB98-EB9D-BD05-AF26-D696FFD5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D1E2A9-0AD0-4EBB-B04C-54D24D5B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704A-D22D-418F-8D8A-D566A8B90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5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0DB55-CB7B-2F1C-C4D3-25C5E481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0CAF7E-245D-3529-D048-1F0656F0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114C-2B36-4778-81F8-C10BBD20D735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A084059-90D6-7764-0B27-EC0D7D9E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D07906-6111-8652-EFD3-AFB31539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704A-D22D-418F-8D8A-D566A8B90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38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EA78468-5BEA-88C3-68AB-F18DCFC2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114C-2B36-4778-81F8-C10BBD20D735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CB63C2-FF39-C21B-35DF-851BDFE4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8D12F8-439F-56D3-39A3-CA612100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704A-D22D-418F-8D8A-D566A8B90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81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6A642-0E24-2BEB-5A47-D12DAFBA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4B617B-D4A5-0A22-BC97-D8874827C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E31C5E-8F80-978F-EAE1-39F141EF0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A5FAF8-12F6-9544-9AAF-5628B8C5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114C-2B36-4778-81F8-C10BBD20D735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51A59E-20AB-693A-8AC2-33493962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E11447-DCAE-8B3F-E718-5E22C449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704A-D22D-418F-8D8A-D566A8B90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6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125F4-B94F-CD3E-082D-329DBEF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D9108A-25E0-8606-D439-BE2B5B678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5AB93C-884A-DF29-7CC8-CF104A45D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C5A332-F580-4958-6978-F4B86BB0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114C-2B36-4778-81F8-C10BBD20D735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F2CE3D-C078-6102-30AF-055D69AA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6EEE46-4D11-414F-3DEA-1AA0ADEB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704A-D22D-418F-8D8A-D566A8B90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79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F7096-9154-AE8C-3DAF-F7AF2AE0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32959C-0CE4-C8B6-DFEF-886974588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DFD88A-8791-CD28-7CC4-6CD11B9B6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9114C-2B36-4778-81F8-C10BBD20D735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7F20EE-1F06-DEE2-D51E-AD865C1AD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757C7F-8251-3053-4CEE-CD92435E6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C704A-D22D-418F-8D8A-D566A8B90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30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8F8A344-D463-65AB-BADA-5203D96D65D9}"/>
              </a:ext>
            </a:extLst>
          </p:cNvPr>
          <p:cNvGrpSpPr/>
          <p:nvPr/>
        </p:nvGrpSpPr>
        <p:grpSpPr>
          <a:xfrm>
            <a:off x="0" y="0"/>
            <a:ext cx="12415187" cy="6858000"/>
            <a:chOff x="0" y="0"/>
            <a:chExt cx="12415187" cy="6858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47E39AA4-2FA3-A39D-6BD0-CC42CFEF6A1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rgbClr val="C5F3CC">
                    <a:alpha val="96000"/>
                  </a:srgbClr>
                </a:gs>
                <a:gs pos="52000">
                  <a:srgbClr val="B6E5DF">
                    <a:alpha val="94000"/>
                  </a:srgbClr>
                </a:gs>
                <a:gs pos="100000">
                  <a:srgbClr val="98CBE6">
                    <a:alpha val="82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E2112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FED1-7FB9-3EC1-D154-3EA00F271CBC}"/>
                </a:ext>
              </a:extLst>
            </p:cNvPr>
            <p:cNvSpPr txBox="1"/>
            <p:nvPr/>
          </p:nvSpPr>
          <p:spPr>
            <a:xfrm>
              <a:off x="291694" y="638819"/>
              <a:ext cx="394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2800">
                  <a:solidFill>
                    <a:srgbClr val="FF0000"/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ru-RU" sz="2400" dirty="0">
                  <a:solidFill>
                    <a:srgbClr val="A61D01"/>
                  </a:solidFill>
                </a:rPr>
                <a:t>ИТОГОВЫЙ ПРОЕКТ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47ACF7-8B75-1903-6145-3570EDC98956}"/>
                </a:ext>
              </a:extLst>
            </p:cNvPr>
            <p:cNvSpPr txBox="1"/>
            <p:nvPr/>
          </p:nvSpPr>
          <p:spPr>
            <a:xfrm>
              <a:off x="291694" y="6119815"/>
              <a:ext cx="2620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2800">
                  <a:solidFill>
                    <a:srgbClr val="FF0000"/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ru-RU" sz="2400" dirty="0">
                  <a:solidFill>
                    <a:srgbClr val="A61D01"/>
                  </a:solidFill>
                </a:rPr>
                <a:t>Луцевич Анна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BE1F06-8863-2D0F-298E-6ABFBC31767D}"/>
                </a:ext>
              </a:extLst>
            </p:cNvPr>
            <p:cNvSpPr txBox="1"/>
            <p:nvPr/>
          </p:nvSpPr>
          <p:spPr>
            <a:xfrm>
              <a:off x="291695" y="3201607"/>
              <a:ext cx="64443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ru-RU" sz="4000" dirty="0">
                  <a:solidFill>
                    <a:srgbClr val="FF575A"/>
                  </a:solidFill>
                  <a:latin typeface="Century Gothic" panose="020B050202020202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Исследование активности покупателей спортивного магазина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124754-F2F0-2778-9D34-BEF8183B3A61}"/>
                </a:ext>
              </a:extLst>
            </p:cNvPr>
            <p:cNvSpPr txBox="1"/>
            <p:nvPr/>
          </p:nvSpPr>
          <p:spPr>
            <a:xfrm>
              <a:off x="291694" y="1277638"/>
              <a:ext cx="49069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A61D01"/>
                  </a:solidFill>
                  <a:latin typeface="Century Gothic" panose="020B0502020202020204" pitchFamily="34" charset="0"/>
                  <a:ea typeface="Roboto Light" panose="02000000000000000000" pitchFamily="2" charset="0"/>
                  <a:cs typeface="Roboto" panose="02000000000000000000" pitchFamily="2" charset="0"/>
                </a:rPr>
                <a:t>Курс</a:t>
              </a:r>
              <a:r>
                <a:rPr lang="en-US" dirty="0">
                  <a:solidFill>
                    <a:srgbClr val="A61D01"/>
                  </a:solidFill>
                  <a:latin typeface="Century Gothic" panose="020B0502020202020204" pitchFamily="34" charset="0"/>
                  <a:ea typeface="Roboto Light" panose="02000000000000000000" pitchFamily="2" charset="0"/>
                  <a:cs typeface="Roboto" panose="02000000000000000000" pitchFamily="2" charset="0"/>
                </a:rPr>
                <a:t>:   </a:t>
              </a:r>
              <a:r>
                <a:rPr lang="ru-RU" dirty="0">
                  <a:solidFill>
                    <a:srgbClr val="A61D01"/>
                  </a:solidFill>
                  <a:latin typeface="Century Gothic" panose="020B0502020202020204" pitchFamily="34" charset="0"/>
                  <a:ea typeface="Roboto Light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dirty="0">
                  <a:solidFill>
                    <a:srgbClr val="A61D01"/>
                  </a:solidFill>
                  <a:latin typeface="Century Gothic" panose="020B0502020202020204" pitchFamily="34" charset="0"/>
                  <a:ea typeface="Roboto Light" panose="02000000000000000000" pitchFamily="2" charset="0"/>
                  <a:cs typeface="Roboto" panose="02000000000000000000" pitchFamily="2" charset="0"/>
                </a:rPr>
                <a:t>“</a:t>
              </a:r>
              <a:r>
                <a:rPr lang="ru-RU" dirty="0">
                  <a:solidFill>
                    <a:srgbClr val="A61D01"/>
                  </a:solidFill>
                  <a:latin typeface="Century Gothic" panose="020B0502020202020204" pitchFamily="34" charset="0"/>
                  <a:ea typeface="Roboto Light" panose="02000000000000000000" pitchFamily="2" charset="0"/>
                  <a:cs typeface="Roboto" panose="02000000000000000000" pitchFamily="2" charset="0"/>
                </a:rPr>
                <a:t>Профессия </a:t>
              </a:r>
              <a:r>
                <a:rPr lang="en-US" dirty="0">
                  <a:solidFill>
                    <a:srgbClr val="A61D01"/>
                  </a:solidFill>
                  <a:latin typeface="Century Gothic" panose="020B0502020202020204" pitchFamily="34" charset="0"/>
                  <a:ea typeface="Roboto Light" panose="02000000000000000000" pitchFamily="2" charset="0"/>
                  <a:cs typeface="Roboto" panose="02000000000000000000" pitchFamily="2" charset="0"/>
                </a:rPr>
                <a:t>Data Scientist</a:t>
              </a:r>
              <a:r>
                <a:rPr lang="ru-RU" dirty="0">
                  <a:solidFill>
                    <a:srgbClr val="A61D01"/>
                  </a:solidFill>
                  <a:latin typeface="Century Gothic" panose="020B0502020202020204" pitchFamily="34" charset="0"/>
                  <a:ea typeface="Roboto Light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dirty="0">
                  <a:solidFill>
                    <a:srgbClr val="A61D01"/>
                  </a:solidFill>
                  <a:latin typeface="Century Gothic" panose="020B0502020202020204" pitchFamily="34" charset="0"/>
                  <a:ea typeface="Roboto Light" panose="02000000000000000000" pitchFamily="2" charset="0"/>
                  <a:cs typeface="Roboto" panose="02000000000000000000" pitchFamily="2" charset="0"/>
                </a:rPr>
                <a:t>PRO”</a:t>
              </a:r>
            </a:p>
            <a:p>
              <a:r>
                <a:rPr lang="ru-RU" dirty="0">
                  <a:solidFill>
                    <a:srgbClr val="A61D01"/>
                  </a:solidFill>
                  <a:latin typeface="Century Gothic" panose="020B0502020202020204" pitchFamily="34" charset="0"/>
                  <a:ea typeface="Roboto Light" panose="02000000000000000000" pitchFamily="2" charset="0"/>
                  <a:cs typeface="Roboto" panose="02000000000000000000" pitchFamily="2" charset="0"/>
                </a:rPr>
                <a:t>Часть 2 «</a:t>
              </a:r>
              <a:r>
                <a:rPr lang="en-US" dirty="0">
                  <a:solidFill>
                    <a:srgbClr val="A61D01"/>
                  </a:solidFill>
                  <a:latin typeface="Century Gothic" panose="020B0502020202020204" pitchFamily="34" charset="0"/>
                  <a:ea typeface="Roboto Light" panose="02000000000000000000" pitchFamily="2" charset="0"/>
                  <a:cs typeface="Roboto" panose="02000000000000000000" pitchFamily="2" charset="0"/>
                </a:rPr>
                <a:t>Data Analyst. Junior</a:t>
              </a:r>
              <a:r>
                <a:rPr lang="ru-RU" i="0" dirty="0">
                  <a:solidFill>
                    <a:srgbClr val="A61D01"/>
                  </a:solidFill>
                  <a:effectLst/>
                  <a:latin typeface="Century Gothic" panose="020B0502020202020204" pitchFamily="34" charset="0"/>
                  <a:ea typeface="Roboto Light" panose="02000000000000000000" pitchFamily="2" charset="0"/>
                  <a:cs typeface="Roboto" panose="02000000000000000000" pitchFamily="2" charset="0"/>
                </a:rPr>
                <a:t>»</a:t>
              </a:r>
              <a:endParaRPr lang="en-US" i="0" dirty="0">
                <a:solidFill>
                  <a:srgbClr val="A61D01"/>
                </a:solidFill>
                <a:effectLst/>
                <a:latin typeface="Century Gothic" panose="020B0502020202020204" pitchFamily="34" charset="0"/>
                <a:ea typeface="Roboto Light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8" name="Рисунок 7" descr="Плоская спортивная одежда и кроссовки">
              <a:extLst>
                <a:ext uri="{FF2B5EF4-FFF2-40B4-BE49-F238E27FC236}">
                  <a16:creationId xmlns:a16="http://schemas.microsoft.com/office/drawing/2014/main" id="{589157DB-B539-3C3F-F429-6768C2B18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flipH="1">
              <a:off x="6736083" y="0"/>
              <a:ext cx="5679104" cy="6794671"/>
            </a:xfrm>
            <a:custGeom>
              <a:avLst/>
              <a:gdLst>
                <a:gd name="connsiteX0" fmla="*/ 5306467 w 5679104"/>
                <a:gd name="connsiteY0" fmla="*/ 6717168 h 6794671"/>
                <a:gd name="connsiteX1" fmla="*/ 5310999 w 5679104"/>
                <a:gd name="connsiteY1" fmla="*/ 6717772 h 6794671"/>
                <a:gd name="connsiteX2" fmla="*/ 5315530 w 5679104"/>
                <a:gd name="connsiteY2" fmla="*/ 6725930 h 6794671"/>
                <a:gd name="connsiteX3" fmla="*/ 5319458 w 5679104"/>
                <a:gd name="connsiteY3" fmla="*/ 6727138 h 6794671"/>
                <a:gd name="connsiteX4" fmla="*/ 5335469 w 5679104"/>
                <a:gd name="connsiteY4" fmla="*/ 6723513 h 6794671"/>
                <a:gd name="connsiteX5" fmla="*/ 5346043 w 5679104"/>
                <a:gd name="connsiteY5" fmla="*/ 6721398 h 6794671"/>
                <a:gd name="connsiteX6" fmla="*/ 5340907 w 5679104"/>
                <a:gd name="connsiteY6" fmla="*/ 6729253 h 6794671"/>
                <a:gd name="connsiteX7" fmla="*/ 5346647 w 5679104"/>
                <a:gd name="connsiteY7" fmla="*/ 6732576 h 6794671"/>
                <a:gd name="connsiteX8" fmla="*/ 5354803 w 5679104"/>
                <a:gd name="connsiteY8" fmla="*/ 6728044 h 6794671"/>
                <a:gd name="connsiteX9" fmla="*/ 5354199 w 5679104"/>
                <a:gd name="connsiteY9" fmla="*/ 6730764 h 6794671"/>
                <a:gd name="connsiteX10" fmla="*/ 5355710 w 5679104"/>
                <a:gd name="connsiteY10" fmla="*/ 6736806 h 6794671"/>
                <a:gd name="connsiteX11" fmla="*/ 5354803 w 5679104"/>
                <a:gd name="connsiteY11" fmla="*/ 6745870 h 6794671"/>
                <a:gd name="connsiteX12" fmla="*/ 5353293 w 5679104"/>
                <a:gd name="connsiteY12" fmla="*/ 6754028 h 6794671"/>
                <a:gd name="connsiteX13" fmla="*/ 5388034 w 5679104"/>
                <a:gd name="connsiteY13" fmla="*/ 6762790 h 6794671"/>
                <a:gd name="connsiteX14" fmla="*/ 5369002 w 5679104"/>
                <a:gd name="connsiteY14" fmla="*/ 6772156 h 6794671"/>
                <a:gd name="connsiteX15" fmla="*/ 5340605 w 5679104"/>
                <a:gd name="connsiteY15" fmla="*/ 6785601 h 6794671"/>
                <a:gd name="connsiteX16" fmla="*/ 5329769 w 5679104"/>
                <a:gd name="connsiteY16" fmla="*/ 6794671 h 6794671"/>
                <a:gd name="connsiteX17" fmla="*/ 5037517 w 5679104"/>
                <a:gd name="connsiteY17" fmla="*/ 6794671 h 6794671"/>
                <a:gd name="connsiteX18" fmla="*/ 5048474 w 5679104"/>
                <a:gd name="connsiteY18" fmla="*/ 6792701 h 6794671"/>
                <a:gd name="connsiteX19" fmla="*/ 5071132 w 5679104"/>
                <a:gd name="connsiteY19" fmla="*/ 6786960 h 6794671"/>
                <a:gd name="connsiteX20" fmla="*/ 5088049 w 5679104"/>
                <a:gd name="connsiteY20" fmla="*/ 6781220 h 6794671"/>
                <a:gd name="connsiteX21" fmla="*/ 5112217 w 5679104"/>
                <a:gd name="connsiteY21" fmla="*/ 6777594 h 6794671"/>
                <a:gd name="connsiteX22" fmla="*/ 5129739 w 5679104"/>
                <a:gd name="connsiteY22" fmla="*/ 6772458 h 6794671"/>
                <a:gd name="connsiteX23" fmla="*/ 5139708 w 5679104"/>
                <a:gd name="connsiteY23" fmla="*/ 6768228 h 6794671"/>
                <a:gd name="connsiteX24" fmla="*/ 5153001 w 5679104"/>
                <a:gd name="connsiteY24" fmla="*/ 6762487 h 6794671"/>
                <a:gd name="connsiteX25" fmla="*/ 5165085 w 5679104"/>
                <a:gd name="connsiteY25" fmla="*/ 6759466 h 6794671"/>
                <a:gd name="connsiteX26" fmla="*/ 5168106 w 5679104"/>
                <a:gd name="connsiteY26" fmla="*/ 6758258 h 6794671"/>
                <a:gd name="connsiteX27" fmla="*/ 5179888 w 5679104"/>
                <a:gd name="connsiteY27" fmla="*/ 6743151 h 6794671"/>
                <a:gd name="connsiteX28" fmla="*/ 5181398 w 5679104"/>
                <a:gd name="connsiteY28" fmla="*/ 6738015 h 6794671"/>
                <a:gd name="connsiteX29" fmla="*/ 5182909 w 5679104"/>
                <a:gd name="connsiteY29" fmla="*/ 6736202 h 6794671"/>
                <a:gd name="connsiteX30" fmla="*/ 5208587 w 5679104"/>
                <a:gd name="connsiteY30" fmla="*/ 6733181 h 6794671"/>
                <a:gd name="connsiteX31" fmla="*/ 5220973 w 5679104"/>
                <a:gd name="connsiteY31" fmla="*/ 6736504 h 6794671"/>
                <a:gd name="connsiteX32" fmla="*/ 5232151 w 5679104"/>
                <a:gd name="connsiteY32" fmla="*/ 6743151 h 6794671"/>
                <a:gd name="connsiteX33" fmla="*/ 5232151 w 5679104"/>
                <a:gd name="connsiteY33" fmla="*/ 6739828 h 6794671"/>
                <a:gd name="connsiteX34" fmla="*/ 5232755 w 5679104"/>
                <a:gd name="connsiteY34" fmla="*/ 6732274 h 6794671"/>
                <a:gd name="connsiteX35" fmla="*/ 5254808 w 5679104"/>
                <a:gd name="connsiteY35" fmla="*/ 6726232 h 6794671"/>
                <a:gd name="connsiteX36" fmla="*/ 5277466 w 5679104"/>
                <a:gd name="connsiteY36" fmla="*/ 6720491 h 6794671"/>
                <a:gd name="connsiteX37" fmla="*/ 5288644 w 5679104"/>
                <a:gd name="connsiteY37" fmla="*/ 6723513 h 6794671"/>
                <a:gd name="connsiteX38" fmla="*/ 5283810 w 5679104"/>
                <a:gd name="connsiteY38" fmla="*/ 6725930 h 6794671"/>
                <a:gd name="connsiteX39" fmla="*/ 5278372 w 5679104"/>
                <a:gd name="connsiteY39" fmla="*/ 6724419 h 6794671"/>
                <a:gd name="connsiteX40" fmla="*/ 5281695 w 5679104"/>
                <a:gd name="connsiteY40" fmla="*/ 6728044 h 6794671"/>
                <a:gd name="connsiteX41" fmla="*/ 5282904 w 5679104"/>
                <a:gd name="connsiteY41" fmla="*/ 6731066 h 6794671"/>
                <a:gd name="connsiteX42" fmla="*/ 5277466 w 5679104"/>
                <a:gd name="connsiteY42" fmla="*/ 6732274 h 6794671"/>
                <a:gd name="connsiteX43" fmla="*/ 5277466 w 5679104"/>
                <a:gd name="connsiteY43" fmla="*/ 6734087 h 6794671"/>
                <a:gd name="connsiteX44" fmla="*/ 5297102 w 5679104"/>
                <a:gd name="connsiteY44" fmla="*/ 6726836 h 6794671"/>
                <a:gd name="connsiteX45" fmla="*/ 5303749 w 5679104"/>
                <a:gd name="connsiteY45" fmla="*/ 6726534 h 6794671"/>
                <a:gd name="connsiteX46" fmla="*/ 5308884 w 5679104"/>
                <a:gd name="connsiteY46" fmla="*/ 6731066 h 6794671"/>
                <a:gd name="connsiteX47" fmla="*/ 5310395 w 5679104"/>
                <a:gd name="connsiteY47" fmla="*/ 6726534 h 6794671"/>
                <a:gd name="connsiteX48" fmla="*/ 5306467 w 5679104"/>
                <a:gd name="connsiteY48" fmla="*/ 6717168 h 6794671"/>
                <a:gd name="connsiteX49" fmla="*/ 3201699 w 5679104"/>
                <a:gd name="connsiteY49" fmla="*/ 5432781 h 6794671"/>
                <a:gd name="connsiteX50" fmla="*/ 3189955 w 5679104"/>
                <a:gd name="connsiteY50" fmla="*/ 5435651 h 6794671"/>
                <a:gd name="connsiteX51" fmla="*/ 3176662 w 5679104"/>
                <a:gd name="connsiteY51" fmla="*/ 5442903 h 6794671"/>
                <a:gd name="connsiteX52" fmla="*/ 3170016 w 5679104"/>
                <a:gd name="connsiteY52" fmla="*/ 5447435 h 6794671"/>
                <a:gd name="connsiteX53" fmla="*/ 3170620 w 5679104"/>
                <a:gd name="connsiteY53" fmla="*/ 5442903 h 6794671"/>
                <a:gd name="connsiteX54" fmla="*/ 3170016 w 5679104"/>
                <a:gd name="connsiteY54" fmla="*/ 5438371 h 6794671"/>
                <a:gd name="connsiteX55" fmla="*/ 3164880 w 5679104"/>
                <a:gd name="connsiteY55" fmla="*/ 5446226 h 6794671"/>
                <a:gd name="connsiteX56" fmla="*/ 3166391 w 5679104"/>
                <a:gd name="connsiteY56" fmla="*/ 5454988 h 6794671"/>
                <a:gd name="connsiteX57" fmla="*/ 3171225 w 5679104"/>
                <a:gd name="connsiteY57" fmla="*/ 5459520 h 6794671"/>
                <a:gd name="connsiteX58" fmla="*/ 3172433 w 5679104"/>
                <a:gd name="connsiteY58" fmla="*/ 5465260 h 6794671"/>
                <a:gd name="connsiteX59" fmla="*/ 3174246 w 5679104"/>
                <a:gd name="connsiteY59" fmla="*/ 5469490 h 6794671"/>
                <a:gd name="connsiteX60" fmla="*/ 3177569 w 5679104"/>
                <a:gd name="connsiteY60" fmla="*/ 5471907 h 6794671"/>
                <a:gd name="connsiteX61" fmla="*/ 3181496 w 5679104"/>
                <a:gd name="connsiteY61" fmla="*/ 5477346 h 6794671"/>
                <a:gd name="connsiteX62" fmla="*/ 3186027 w 5679104"/>
                <a:gd name="connsiteY62" fmla="*/ 5478856 h 6794671"/>
                <a:gd name="connsiteX63" fmla="*/ 3186027 w 5679104"/>
                <a:gd name="connsiteY63" fmla="*/ 5484295 h 6794671"/>
                <a:gd name="connsiteX64" fmla="*/ 3186027 w 5679104"/>
                <a:gd name="connsiteY64" fmla="*/ 5492150 h 6794671"/>
                <a:gd name="connsiteX65" fmla="*/ 3190257 w 5679104"/>
                <a:gd name="connsiteY65" fmla="*/ 5495776 h 6794671"/>
                <a:gd name="connsiteX66" fmla="*/ 3198716 w 5679104"/>
                <a:gd name="connsiteY66" fmla="*/ 5492754 h 6794671"/>
                <a:gd name="connsiteX67" fmla="*/ 3199320 w 5679104"/>
                <a:gd name="connsiteY67" fmla="*/ 5496380 h 6794671"/>
                <a:gd name="connsiteX68" fmla="*/ 3189955 w 5679104"/>
                <a:gd name="connsiteY68" fmla="*/ 5508767 h 6794671"/>
                <a:gd name="connsiteX69" fmla="*/ 3201132 w 5679104"/>
                <a:gd name="connsiteY69" fmla="*/ 5508767 h 6794671"/>
                <a:gd name="connsiteX70" fmla="*/ 3205362 w 5679104"/>
                <a:gd name="connsiteY70" fmla="*/ 5510882 h 6794671"/>
                <a:gd name="connsiteX71" fmla="*/ 3207779 w 5679104"/>
                <a:gd name="connsiteY71" fmla="*/ 5512997 h 6794671"/>
                <a:gd name="connsiteX72" fmla="*/ 3213821 w 5679104"/>
                <a:gd name="connsiteY72" fmla="*/ 5528104 h 6794671"/>
                <a:gd name="connsiteX73" fmla="*/ 3227113 w 5679104"/>
                <a:gd name="connsiteY73" fmla="*/ 5529312 h 6794671"/>
                <a:gd name="connsiteX74" fmla="*/ 3246749 w 5679104"/>
                <a:gd name="connsiteY74" fmla="*/ 5521457 h 6794671"/>
                <a:gd name="connsiteX75" fmla="*/ 3282095 w 5679104"/>
                <a:gd name="connsiteY75" fmla="*/ 5530823 h 6794671"/>
                <a:gd name="connsiteX76" fmla="*/ 3277564 w 5679104"/>
                <a:gd name="connsiteY76" fmla="*/ 5531729 h 6794671"/>
                <a:gd name="connsiteX77" fmla="*/ 3247656 w 5679104"/>
                <a:gd name="connsiteY77" fmla="*/ 5532031 h 6794671"/>
                <a:gd name="connsiteX78" fmla="*/ 3260646 w 5679104"/>
                <a:gd name="connsiteY78" fmla="*/ 5536261 h 6794671"/>
                <a:gd name="connsiteX79" fmla="*/ 3270313 w 5679104"/>
                <a:gd name="connsiteY79" fmla="*/ 5542606 h 6794671"/>
                <a:gd name="connsiteX80" fmla="*/ 3269709 w 5679104"/>
                <a:gd name="connsiteY80" fmla="*/ 5550159 h 6794671"/>
                <a:gd name="connsiteX81" fmla="*/ 3282095 w 5679104"/>
                <a:gd name="connsiteY81" fmla="*/ 5541095 h 6794671"/>
                <a:gd name="connsiteX82" fmla="*/ 3300221 w 5679104"/>
                <a:gd name="connsiteY82" fmla="*/ 5534751 h 6794671"/>
                <a:gd name="connsiteX83" fmla="*/ 3318649 w 5679104"/>
                <a:gd name="connsiteY83" fmla="*/ 5531125 h 6794671"/>
                <a:gd name="connsiteX84" fmla="*/ 3313514 w 5679104"/>
                <a:gd name="connsiteY84" fmla="*/ 5522363 h 6794671"/>
                <a:gd name="connsiteX85" fmla="*/ 3317441 w 5679104"/>
                <a:gd name="connsiteY85" fmla="*/ 5521457 h 6794671"/>
                <a:gd name="connsiteX86" fmla="*/ 3330431 w 5679104"/>
                <a:gd name="connsiteY86" fmla="*/ 5525989 h 6794671"/>
                <a:gd name="connsiteX87" fmla="*/ 3313816 w 5679104"/>
                <a:gd name="connsiteY87" fmla="*/ 5512997 h 6794671"/>
                <a:gd name="connsiteX88" fmla="*/ 3304148 w 5679104"/>
                <a:gd name="connsiteY88" fmla="*/ 5508465 h 6794671"/>
                <a:gd name="connsiteX89" fmla="*/ 3310795 w 5679104"/>
                <a:gd name="connsiteY89" fmla="*/ 5507559 h 6794671"/>
                <a:gd name="connsiteX90" fmla="*/ 3324691 w 5679104"/>
                <a:gd name="connsiteY90" fmla="*/ 5504840 h 6794671"/>
                <a:gd name="connsiteX91" fmla="*/ 3318045 w 5679104"/>
                <a:gd name="connsiteY91" fmla="*/ 5504235 h 6794671"/>
                <a:gd name="connsiteX92" fmla="*/ 3313816 w 5679104"/>
                <a:gd name="connsiteY92" fmla="*/ 5502423 h 6794671"/>
                <a:gd name="connsiteX93" fmla="*/ 3320462 w 5679104"/>
                <a:gd name="connsiteY93" fmla="*/ 5498797 h 6794671"/>
                <a:gd name="connsiteX94" fmla="*/ 3324691 w 5679104"/>
                <a:gd name="connsiteY94" fmla="*/ 5495776 h 6794671"/>
                <a:gd name="connsiteX95" fmla="*/ 3312003 w 5679104"/>
                <a:gd name="connsiteY95" fmla="*/ 5496078 h 6794671"/>
                <a:gd name="connsiteX96" fmla="*/ 3307169 w 5679104"/>
                <a:gd name="connsiteY96" fmla="*/ 5493661 h 6794671"/>
                <a:gd name="connsiteX97" fmla="*/ 3316535 w 5679104"/>
                <a:gd name="connsiteY97" fmla="*/ 5489129 h 6794671"/>
                <a:gd name="connsiteX98" fmla="*/ 3317139 w 5679104"/>
                <a:gd name="connsiteY98" fmla="*/ 5480669 h 6794671"/>
                <a:gd name="connsiteX99" fmla="*/ 3312607 w 5679104"/>
                <a:gd name="connsiteY99" fmla="*/ 5470094 h 6794671"/>
                <a:gd name="connsiteX100" fmla="*/ 3315628 w 5679104"/>
                <a:gd name="connsiteY100" fmla="*/ 5465260 h 6794671"/>
                <a:gd name="connsiteX101" fmla="*/ 3312003 w 5679104"/>
                <a:gd name="connsiteY101" fmla="*/ 5464656 h 6794671"/>
                <a:gd name="connsiteX102" fmla="*/ 3288741 w 5679104"/>
                <a:gd name="connsiteY102" fmla="*/ 5459218 h 6794671"/>
                <a:gd name="connsiteX103" fmla="*/ 3267292 w 5679104"/>
                <a:gd name="connsiteY103" fmla="*/ 5459520 h 6794671"/>
                <a:gd name="connsiteX104" fmla="*/ 3249166 w 5679104"/>
                <a:gd name="connsiteY104" fmla="*/ 5463448 h 6794671"/>
                <a:gd name="connsiteX105" fmla="*/ 3251583 w 5679104"/>
                <a:gd name="connsiteY105" fmla="*/ 5460426 h 6794671"/>
                <a:gd name="connsiteX106" fmla="*/ 3250677 w 5679104"/>
                <a:gd name="connsiteY106" fmla="*/ 5453477 h 6794671"/>
                <a:gd name="connsiteX107" fmla="*/ 3246145 w 5679104"/>
                <a:gd name="connsiteY107" fmla="*/ 5457707 h 6794671"/>
                <a:gd name="connsiteX108" fmla="*/ 3234363 w 5679104"/>
                <a:gd name="connsiteY108" fmla="*/ 5464052 h 6794671"/>
                <a:gd name="connsiteX109" fmla="*/ 3237082 w 5679104"/>
                <a:gd name="connsiteY109" fmla="*/ 5459520 h 6794671"/>
                <a:gd name="connsiteX110" fmla="*/ 3239197 w 5679104"/>
                <a:gd name="connsiteY110" fmla="*/ 5454686 h 6794671"/>
                <a:gd name="connsiteX111" fmla="*/ 3231645 w 5679104"/>
                <a:gd name="connsiteY111" fmla="*/ 5457405 h 6794671"/>
                <a:gd name="connsiteX112" fmla="*/ 3221675 w 5679104"/>
                <a:gd name="connsiteY112" fmla="*/ 5462541 h 6794671"/>
                <a:gd name="connsiteX113" fmla="*/ 3223186 w 5679104"/>
                <a:gd name="connsiteY113" fmla="*/ 5458009 h 6794671"/>
                <a:gd name="connsiteX114" fmla="*/ 3224394 w 5679104"/>
                <a:gd name="connsiteY114" fmla="*/ 5453477 h 6794671"/>
                <a:gd name="connsiteX115" fmla="*/ 3217446 w 5679104"/>
                <a:gd name="connsiteY115" fmla="*/ 5456499 h 6794671"/>
                <a:gd name="connsiteX116" fmla="*/ 3212914 w 5679104"/>
                <a:gd name="connsiteY116" fmla="*/ 5453779 h 6794671"/>
                <a:gd name="connsiteX117" fmla="*/ 3206268 w 5679104"/>
                <a:gd name="connsiteY117" fmla="*/ 5450758 h 6794671"/>
                <a:gd name="connsiteX118" fmla="*/ 3195090 w 5679104"/>
                <a:gd name="connsiteY118" fmla="*/ 5448643 h 6794671"/>
                <a:gd name="connsiteX119" fmla="*/ 3194486 w 5679104"/>
                <a:gd name="connsiteY119" fmla="*/ 5441090 h 6794671"/>
                <a:gd name="connsiteX120" fmla="*/ 3195393 w 5679104"/>
                <a:gd name="connsiteY120" fmla="*/ 5438371 h 6794671"/>
                <a:gd name="connsiteX121" fmla="*/ 3202341 w 5679104"/>
                <a:gd name="connsiteY121" fmla="*/ 5435349 h 6794671"/>
                <a:gd name="connsiteX122" fmla="*/ 3201699 w 5679104"/>
                <a:gd name="connsiteY122" fmla="*/ 5432781 h 6794671"/>
                <a:gd name="connsiteX123" fmla="*/ 4302588 w 5679104"/>
                <a:gd name="connsiteY123" fmla="*/ 5362838 h 6794671"/>
                <a:gd name="connsiteX124" fmla="*/ 4308932 w 5679104"/>
                <a:gd name="connsiteY124" fmla="*/ 5369787 h 6794671"/>
                <a:gd name="connsiteX125" fmla="*/ 4312557 w 5679104"/>
                <a:gd name="connsiteY125" fmla="*/ 5380966 h 6794671"/>
                <a:gd name="connsiteX126" fmla="*/ 4311349 w 5679104"/>
                <a:gd name="connsiteY126" fmla="*/ 5387612 h 6794671"/>
                <a:gd name="connsiteX127" fmla="*/ 4297150 w 5679104"/>
                <a:gd name="connsiteY127" fmla="*/ 5385195 h 6794671"/>
                <a:gd name="connsiteX128" fmla="*/ 4284160 w 5679104"/>
                <a:gd name="connsiteY128" fmla="*/ 5392749 h 6794671"/>
                <a:gd name="connsiteX129" fmla="*/ 4276003 w 5679104"/>
                <a:gd name="connsiteY129" fmla="*/ 5411179 h 6794671"/>
                <a:gd name="connsiteX130" fmla="*/ 4262711 w 5679104"/>
                <a:gd name="connsiteY130" fmla="*/ 5420243 h 6794671"/>
                <a:gd name="connsiteX131" fmla="*/ 4243074 w 5679104"/>
                <a:gd name="connsiteY131" fmla="*/ 5413898 h 6794671"/>
                <a:gd name="connsiteX132" fmla="*/ 4184769 w 5679104"/>
                <a:gd name="connsiteY132" fmla="*/ 5411481 h 6794671"/>
                <a:gd name="connsiteX133" fmla="*/ 4164528 w 5679104"/>
                <a:gd name="connsiteY133" fmla="*/ 5431724 h 6794671"/>
                <a:gd name="connsiteX134" fmla="*/ 4148215 w 5679104"/>
                <a:gd name="connsiteY134" fmla="*/ 5453477 h 6794671"/>
                <a:gd name="connsiteX135" fmla="*/ 4129787 w 5679104"/>
                <a:gd name="connsiteY135" fmla="*/ 5479461 h 6794671"/>
                <a:gd name="connsiteX136" fmla="*/ 4113474 w 5679104"/>
                <a:gd name="connsiteY136" fmla="*/ 5497286 h 6794671"/>
                <a:gd name="connsiteX137" fmla="*/ 4109848 w 5679104"/>
                <a:gd name="connsiteY137" fmla="*/ 5509976 h 6794671"/>
                <a:gd name="connsiteX138" fmla="*/ 4122234 w 5679104"/>
                <a:gd name="connsiteY138" fmla="*/ 5517831 h 6794671"/>
                <a:gd name="connsiteX139" fmla="*/ 4147309 w 5679104"/>
                <a:gd name="connsiteY139" fmla="*/ 5525385 h 6794671"/>
                <a:gd name="connsiteX140" fmla="*/ 4225855 w 5679104"/>
                <a:gd name="connsiteY140" fmla="*/ 5527197 h 6794671"/>
                <a:gd name="connsiteX141" fmla="*/ 4285368 w 5679104"/>
                <a:gd name="connsiteY141" fmla="*/ 5500308 h 6794671"/>
                <a:gd name="connsiteX142" fmla="*/ 4300171 w 5679104"/>
                <a:gd name="connsiteY142" fmla="*/ 5489733 h 6794671"/>
                <a:gd name="connsiteX143" fmla="*/ 4322225 w 5679104"/>
                <a:gd name="connsiteY143" fmla="*/ 5474324 h 6794671"/>
                <a:gd name="connsiteX144" fmla="*/ 4345788 w 5679104"/>
                <a:gd name="connsiteY144" fmla="*/ 5453477 h 6794671"/>
                <a:gd name="connsiteX145" fmla="*/ 4356664 w 5679104"/>
                <a:gd name="connsiteY145" fmla="*/ 5435651 h 6794671"/>
                <a:gd name="connsiteX146" fmla="*/ 4369956 w 5679104"/>
                <a:gd name="connsiteY146" fmla="*/ 5399093 h 6794671"/>
                <a:gd name="connsiteX147" fmla="*/ 4376300 w 5679104"/>
                <a:gd name="connsiteY147" fmla="*/ 5381872 h 6794671"/>
                <a:gd name="connsiteX148" fmla="*/ 4345184 w 5679104"/>
                <a:gd name="connsiteY148" fmla="*/ 5372204 h 6794671"/>
                <a:gd name="connsiteX149" fmla="*/ 4324943 w 5679104"/>
                <a:gd name="connsiteY149" fmla="*/ 5367370 h 6794671"/>
                <a:gd name="connsiteX150" fmla="*/ 4309234 w 5679104"/>
                <a:gd name="connsiteY150" fmla="*/ 5362838 h 6794671"/>
                <a:gd name="connsiteX151" fmla="*/ 4518589 w 5679104"/>
                <a:gd name="connsiteY151" fmla="*/ 5250747 h 6794671"/>
                <a:gd name="connsiteX152" fmla="*/ 4506505 w 5679104"/>
                <a:gd name="connsiteY152" fmla="*/ 5271292 h 6794671"/>
                <a:gd name="connsiteX153" fmla="*/ 4458169 w 5679104"/>
                <a:gd name="connsiteY153" fmla="*/ 5365557 h 6794671"/>
                <a:gd name="connsiteX154" fmla="*/ 4438231 w 5679104"/>
                <a:gd name="connsiteY154" fmla="*/ 5403323 h 6794671"/>
                <a:gd name="connsiteX155" fmla="*/ 4421917 w 5679104"/>
                <a:gd name="connsiteY155" fmla="*/ 5430817 h 6794671"/>
                <a:gd name="connsiteX156" fmla="*/ 4394426 w 5679104"/>
                <a:gd name="connsiteY156" fmla="*/ 5470094 h 6794671"/>
                <a:gd name="connsiteX157" fmla="*/ 4379321 w 5679104"/>
                <a:gd name="connsiteY157" fmla="*/ 5492150 h 6794671"/>
                <a:gd name="connsiteX158" fmla="*/ 4433397 w 5679104"/>
                <a:gd name="connsiteY158" fmla="*/ 5456196 h 6794671"/>
                <a:gd name="connsiteX159" fmla="*/ 4477202 w 5679104"/>
                <a:gd name="connsiteY159" fmla="*/ 5424170 h 6794671"/>
                <a:gd name="connsiteX160" fmla="*/ 4530069 w 5679104"/>
                <a:gd name="connsiteY160" fmla="*/ 5388821 h 6794671"/>
                <a:gd name="connsiteX161" fmla="*/ 4573269 w 5679104"/>
                <a:gd name="connsiteY161" fmla="*/ 5359816 h 6794671"/>
                <a:gd name="connsiteX162" fmla="*/ 4599552 w 5679104"/>
                <a:gd name="connsiteY162" fmla="*/ 5333833 h 6794671"/>
                <a:gd name="connsiteX163" fmla="*/ 4599552 w 5679104"/>
                <a:gd name="connsiteY163" fmla="*/ 5303620 h 6794671"/>
                <a:gd name="connsiteX164" fmla="*/ 4590489 w 5679104"/>
                <a:gd name="connsiteY164" fmla="*/ 5273105 h 6794671"/>
                <a:gd name="connsiteX165" fmla="*/ 4582030 w 5679104"/>
                <a:gd name="connsiteY165" fmla="*/ 5257394 h 6794671"/>
                <a:gd name="connsiteX166" fmla="*/ 4547591 w 5679104"/>
                <a:gd name="connsiteY166" fmla="*/ 5252862 h 6794671"/>
                <a:gd name="connsiteX167" fmla="*/ 3610541 w 5679104"/>
                <a:gd name="connsiteY167" fmla="*/ 5241133 h 6794671"/>
                <a:gd name="connsiteX168" fmla="*/ 3622738 w 5679104"/>
                <a:gd name="connsiteY168" fmla="*/ 5250235 h 6794671"/>
                <a:gd name="connsiteX169" fmla="*/ 3633311 w 5679104"/>
                <a:gd name="connsiteY169" fmla="*/ 5254767 h 6794671"/>
                <a:gd name="connsiteX170" fmla="*/ 3630592 w 5679104"/>
                <a:gd name="connsiteY170" fmla="*/ 5249932 h 6794671"/>
                <a:gd name="connsiteX171" fmla="*/ 3626061 w 5679104"/>
                <a:gd name="connsiteY171" fmla="*/ 5244494 h 6794671"/>
                <a:gd name="connsiteX172" fmla="*/ 3643582 w 5679104"/>
                <a:gd name="connsiteY172" fmla="*/ 5259601 h 6794671"/>
                <a:gd name="connsiteX173" fmla="*/ 3668053 w 5679104"/>
                <a:gd name="connsiteY173" fmla="*/ 5280146 h 6794671"/>
                <a:gd name="connsiteX174" fmla="*/ 3671376 w 5679104"/>
                <a:gd name="connsiteY174" fmla="*/ 5284980 h 6794671"/>
                <a:gd name="connsiteX175" fmla="*/ 3674095 w 5679104"/>
                <a:gd name="connsiteY175" fmla="*/ 5288001 h 6794671"/>
                <a:gd name="connsiteX176" fmla="*/ 3678626 w 5679104"/>
                <a:gd name="connsiteY176" fmla="*/ 5290720 h 6794671"/>
                <a:gd name="connsiteX177" fmla="*/ 3683158 w 5679104"/>
                <a:gd name="connsiteY177" fmla="*/ 5295252 h 6794671"/>
                <a:gd name="connsiteX178" fmla="*/ 3687689 w 5679104"/>
                <a:gd name="connsiteY178" fmla="*/ 5298576 h 6794671"/>
                <a:gd name="connsiteX179" fmla="*/ 3694335 w 5679104"/>
                <a:gd name="connsiteY179" fmla="*/ 5300691 h 6794671"/>
                <a:gd name="connsiteX180" fmla="*/ 3704305 w 5679104"/>
                <a:gd name="connsiteY180" fmla="*/ 5306129 h 6794671"/>
                <a:gd name="connsiteX181" fmla="*/ 3710346 w 5679104"/>
                <a:gd name="connsiteY181" fmla="*/ 5311567 h 6794671"/>
                <a:gd name="connsiteX182" fmla="*/ 3720920 w 5679104"/>
                <a:gd name="connsiteY182" fmla="*/ 5316704 h 6794671"/>
                <a:gd name="connsiteX183" fmla="*/ 3721826 w 5679104"/>
                <a:gd name="connsiteY183" fmla="*/ 5320933 h 6794671"/>
                <a:gd name="connsiteX184" fmla="*/ 3708836 w 5679104"/>
                <a:gd name="connsiteY184" fmla="*/ 5317912 h 6794671"/>
                <a:gd name="connsiteX185" fmla="*/ 3698263 w 5679104"/>
                <a:gd name="connsiteY185" fmla="*/ 5311567 h 6794671"/>
                <a:gd name="connsiteX186" fmla="*/ 3689804 w 5679104"/>
                <a:gd name="connsiteY186" fmla="*/ 5308244 h 6794671"/>
                <a:gd name="connsiteX187" fmla="*/ 3682553 w 5679104"/>
                <a:gd name="connsiteY187" fmla="*/ 5306431 h 6794671"/>
                <a:gd name="connsiteX188" fmla="*/ 3671074 w 5679104"/>
                <a:gd name="connsiteY188" fmla="*/ 5298878 h 6794671"/>
                <a:gd name="connsiteX189" fmla="*/ 3662011 w 5679104"/>
                <a:gd name="connsiteY189" fmla="*/ 5294950 h 6794671"/>
                <a:gd name="connsiteX190" fmla="*/ 3672584 w 5679104"/>
                <a:gd name="connsiteY190" fmla="*/ 5304014 h 6794671"/>
                <a:gd name="connsiteX191" fmla="*/ 3687085 w 5679104"/>
                <a:gd name="connsiteY191" fmla="*/ 5311869 h 6794671"/>
                <a:gd name="connsiteX192" fmla="*/ 3690710 w 5679104"/>
                <a:gd name="connsiteY192" fmla="*/ 5313078 h 6794671"/>
                <a:gd name="connsiteX193" fmla="*/ 3736327 w 5679104"/>
                <a:gd name="connsiteY193" fmla="*/ 5335134 h 6794671"/>
                <a:gd name="connsiteX194" fmla="*/ 3749015 w 5679104"/>
                <a:gd name="connsiteY194" fmla="*/ 5348125 h 6794671"/>
                <a:gd name="connsiteX195" fmla="*/ 3763818 w 5679104"/>
                <a:gd name="connsiteY195" fmla="*/ 5359002 h 6794671"/>
                <a:gd name="connsiteX196" fmla="*/ 3770766 w 5679104"/>
                <a:gd name="connsiteY196" fmla="*/ 5379547 h 6794671"/>
                <a:gd name="connsiteX197" fmla="*/ 3769860 w 5679104"/>
                <a:gd name="connsiteY197" fmla="*/ 5387704 h 6794671"/>
                <a:gd name="connsiteX198" fmla="*/ 3765329 w 5679104"/>
                <a:gd name="connsiteY198" fmla="*/ 5389517 h 6794671"/>
                <a:gd name="connsiteX199" fmla="*/ 3763516 w 5679104"/>
                <a:gd name="connsiteY199" fmla="*/ 5383777 h 6794671"/>
                <a:gd name="connsiteX200" fmla="*/ 3753547 w 5679104"/>
                <a:gd name="connsiteY200" fmla="*/ 5370785 h 6794671"/>
                <a:gd name="connsiteX201" fmla="*/ 3749619 w 5679104"/>
                <a:gd name="connsiteY201" fmla="*/ 5364742 h 6794671"/>
                <a:gd name="connsiteX202" fmla="*/ 3752036 w 5679104"/>
                <a:gd name="connsiteY202" fmla="*/ 5362023 h 6794671"/>
                <a:gd name="connsiteX203" fmla="*/ 3743880 w 5679104"/>
                <a:gd name="connsiteY203" fmla="*/ 5351147 h 6794671"/>
                <a:gd name="connsiteX204" fmla="*/ 3736931 w 5679104"/>
                <a:gd name="connsiteY204" fmla="*/ 5340874 h 6794671"/>
                <a:gd name="connsiteX205" fmla="*/ 3713367 w 5679104"/>
                <a:gd name="connsiteY205" fmla="*/ 5334227 h 6794671"/>
                <a:gd name="connsiteX206" fmla="*/ 3701586 w 5679104"/>
                <a:gd name="connsiteY206" fmla="*/ 5328487 h 6794671"/>
                <a:gd name="connsiteX207" fmla="*/ 3696752 w 5679104"/>
                <a:gd name="connsiteY207" fmla="*/ 5329997 h 6794671"/>
                <a:gd name="connsiteX208" fmla="*/ 3697960 w 5679104"/>
                <a:gd name="connsiteY208" fmla="*/ 5334529 h 6794671"/>
                <a:gd name="connsiteX209" fmla="*/ 3675605 w 5679104"/>
                <a:gd name="connsiteY209" fmla="*/ 5325163 h 6794671"/>
                <a:gd name="connsiteX210" fmla="*/ 3671074 w 5679104"/>
                <a:gd name="connsiteY210" fmla="*/ 5321235 h 6794671"/>
                <a:gd name="connsiteX211" fmla="*/ 3670469 w 5679104"/>
                <a:gd name="connsiteY211" fmla="*/ 5326372 h 6794671"/>
                <a:gd name="connsiteX212" fmla="*/ 3678324 w 5679104"/>
                <a:gd name="connsiteY212" fmla="*/ 5338155 h 6794671"/>
                <a:gd name="connsiteX213" fmla="*/ 3667448 w 5679104"/>
                <a:gd name="connsiteY213" fmla="*/ 5333623 h 6794671"/>
                <a:gd name="connsiteX214" fmla="*/ 3650229 w 5679104"/>
                <a:gd name="connsiteY214" fmla="*/ 5305827 h 6794671"/>
                <a:gd name="connsiteX215" fmla="*/ 3645697 w 5679104"/>
                <a:gd name="connsiteY215" fmla="*/ 5300388 h 6794671"/>
                <a:gd name="connsiteX216" fmla="*/ 3639353 w 5679104"/>
                <a:gd name="connsiteY216" fmla="*/ 5291324 h 6794671"/>
                <a:gd name="connsiteX217" fmla="*/ 3628780 w 5679104"/>
                <a:gd name="connsiteY217" fmla="*/ 5270779 h 6794671"/>
                <a:gd name="connsiteX218" fmla="*/ 3618206 w 5679104"/>
                <a:gd name="connsiteY218" fmla="*/ 5254767 h 6794671"/>
                <a:gd name="connsiteX219" fmla="*/ 3613070 w 5679104"/>
                <a:gd name="connsiteY219" fmla="*/ 5246307 h 6794671"/>
                <a:gd name="connsiteX220" fmla="*/ 3610541 w 5679104"/>
                <a:gd name="connsiteY220" fmla="*/ 5241133 h 6794671"/>
                <a:gd name="connsiteX221" fmla="*/ 4507034 w 5679104"/>
                <a:gd name="connsiteY221" fmla="*/ 5175818 h 6794671"/>
                <a:gd name="connsiteX222" fmla="*/ 4496234 w 5679104"/>
                <a:gd name="connsiteY222" fmla="*/ 5183674 h 6794671"/>
                <a:gd name="connsiteX223" fmla="*/ 4466628 w 5679104"/>
                <a:gd name="connsiteY223" fmla="*/ 5204219 h 6794671"/>
                <a:gd name="connsiteX224" fmla="*/ 4450013 w 5679104"/>
                <a:gd name="connsiteY224" fmla="*/ 5220836 h 6794671"/>
                <a:gd name="connsiteX225" fmla="*/ 4446085 w 5679104"/>
                <a:gd name="connsiteY225" fmla="*/ 5224461 h 6794671"/>
                <a:gd name="connsiteX226" fmla="*/ 4445481 w 5679104"/>
                <a:gd name="connsiteY226" fmla="*/ 5234432 h 6794671"/>
                <a:gd name="connsiteX227" fmla="*/ 4440950 w 5679104"/>
                <a:gd name="connsiteY227" fmla="*/ 5249840 h 6794671"/>
                <a:gd name="connsiteX228" fmla="*/ 4428866 w 5679104"/>
                <a:gd name="connsiteY228" fmla="*/ 5254070 h 6794671"/>
                <a:gd name="connsiteX229" fmla="*/ 4424032 w 5679104"/>
                <a:gd name="connsiteY229" fmla="*/ 5258904 h 6794671"/>
                <a:gd name="connsiteX230" fmla="*/ 4423126 w 5679104"/>
                <a:gd name="connsiteY230" fmla="*/ 5272198 h 6794671"/>
                <a:gd name="connsiteX231" fmla="*/ 4413459 w 5679104"/>
                <a:gd name="connsiteY231" fmla="*/ 5280960 h 6794671"/>
                <a:gd name="connsiteX232" fmla="*/ 4398656 w 5679104"/>
                <a:gd name="connsiteY232" fmla="*/ 5295160 h 6794671"/>
                <a:gd name="connsiteX233" fmla="*/ 4398052 w 5679104"/>
                <a:gd name="connsiteY233" fmla="*/ 5318122 h 6794671"/>
                <a:gd name="connsiteX234" fmla="*/ 4405906 w 5679104"/>
                <a:gd name="connsiteY234" fmla="*/ 5339271 h 6794671"/>
                <a:gd name="connsiteX235" fmla="*/ 4413761 w 5679104"/>
                <a:gd name="connsiteY235" fmla="*/ 5345918 h 6794671"/>
                <a:gd name="connsiteX236" fmla="*/ 4416782 w 5679104"/>
                <a:gd name="connsiteY236" fmla="*/ 5341688 h 6794671"/>
                <a:gd name="connsiteX237" fmla="*/ 4430678 w 5679104"/>
                <a:gd name="connsiteY237" fmla="*/ 5329603 h 6794671"/>
                <a:gd name="connsiteX238" fmla="*/ 4438533 w 5679104"/>
                <a:gd name="connsiteY238" fmla="*/ 5324165 h 6794671"/>
                <a:gd name="connsiteX239" fmla="*/ 4449409 w 5679104"/>
                <a:gd name="connsiteY239" fmla="*/ 5310871 h 6794671"/>
                <a:gd name="connsiteX240" fmla="*/ 4458169 w 5679104"/>
                <a:gd name="connsiteY240" fmla="*/ 5293650 h 6794671"/>
                <a:gd name="connsiteX241" fmla="*/ 4463607 w 5679104"/>
                <a:gd name="connsiteY241" fmla="*/ 5283377 h 6794671"/>
                <a:gd name="connsiteX242" fmla="*/ 4474181 w 5679104"/>
                <a:gd name="connsiteY242" fmla="*/ 5264041 h 6794671"/>
                <a:gd name="connsiteX243" fmla="*/ 4487473 w 5679104"/>
                <a:gd name="connsiteY243" fmla="*/ 5242589 h 6794671"/>
                <a:gd name="connsiteX244" fmla="*/ 4519496 w 5679104"/>
                <a:gd name="connsiteY244" fmla="*/ 5210563 h 6794671"/>
                <a:gd name="connsiteX245" fmla="*/ 4527048 w 5679104"/>
                <a:gd name="connsiteY245" fmla="*/ 5187601 h 6794671"/>
                <a:gd name="connsiteX246" fmla="*/ 4519496 w 5679104"/>
                <a:gd name="connsiteY246" fmla="*/ 5182767 h 6794671"/>
                <a:gd name="connsiteX247" fmla="*/ 4513756 w 5679104"/>
                <a:gd name="connsiteY247" fmla="*/ 5179746 h 6794671"/>
                <a:gd name="connsiteX248" fmla="*/ 4507034 w 5679104"/>
                <a:gd name="connsiteY248" fmla="*/ 5175818 h 6794671"/>
                <a:gd name="connsiteX249" fmla="*/ 3905931 w 5679104"/>
                <a:gd name="connsiteY249" fmla="*/ 5003301 h 6794671"/>
                <a:gd name="connsiteX250" fmla="*/ 3903212 w 5679104"/>
                <a:gd name="connsiteY250" fmla="*/ 5012969 h 6794671"/>
                <a:gd name="connsiteX251" fmla="*/ 3906837 w 5679104"/>
                <a:gd name="connsiteY251" fmla="*/ 5025357 h 6794671"/>
                <a:gd name="connsiteX252" fmla="*/ 3909254 w 5679104"/>
                <a:gd name="connsiteY252" fmla="*/ 5044995 h 6794671"/>
                <a:gd name="connsiteX253" fmla="*/ 3917411 w 5679104"/>
                <a:gd name="connsiteY253" fmla="*/ 5104515 h 6794671"/>
                <a:gd name="connsiteX254" fmla="*/ 3921640 w 5679104"/>
                <a:gd name="connsiteY254" fmla="*/ 5137750 h 6794671"/>
                <a:gd name="connsiteX255" fmla="*/ 3927078 w 5679104"/>
                <a:gd name="connsiteY255" fmla="*/ 5169473 h 6794671"/>
                <a:gd name="connsiteX256" fmla="*/ 3944298 w 5679104"/>
                <a:gd name="connsiteY256" fmla="*/ 5231410 h 6794671"/>
                <a:gd name="connsiteX257" fmla="*/ 3950642 w 5679104"/>
                <a:gd name="connsiteY257" fmla="*/ 5252560 h 6794671"/>
                <a:gd name="connsiteX258" fmla="*/ 3953059 w 5679104"/>
                <a:gd name="connsiteY258" fmla="*/ 5261624 h 6794671"/>
                <a:gd name="connsiteX259" fmla="*/ 3957590 w 5679104"/>
                <a:gd name="connsiteY259" fmla="*/ 5276428 h 6794671"/>
                <a:gd name="connsiteX260" fmla="*/ 3962122 w 5679104"/>
                <a:gd name="connsiteY260" fmla="*/ 5291535 h 6794671"/>
                <a:gd name="connsiteX261" fmla="*/ 3974206 w 5679104"/>
                <a:gd name="connsiteY261" fmla="*/ 5322352 h 6794671"/>
                <a:gd name="connsiteX262" fmla="*/ 3986290 w 5679104"/>
                <a:gd name="connsiteY262" fmla="*/ 5352565 h 6794671"/>
                <a:gd name="connsiteX263" fmla="*/ 3995353 w 5679104"/>
                <a:gd name="connsiteY263" fmla="*/ 5371297 h 6794671"/>
                <a:gd name="connsiteX264" fmla="*/ 4004416 w 5679104"/>
                <a:gd name="connsiteY264" fmla="*/ 5387008 h 6794671"/>
                <a:gd name="connsiteX265" fmla="*/ 4009249 w 5679104"/>
                <a:gd name="connsiteY265" fmla="*/ 5390030 h 6794671"/>
                <a:gd name="connsiteX266" fmla="*/ 3998374 w 5679104"/>
                <a:gd name="connsiteY266" fmla="*/ 5340178 h 6794671"/>
                <a:gd name="connsiteX267" fmla="*/ 3953059 w 5679104"/>
                <a:gd name="connsiteY267" fmla="*/ 5213887 h 6794671"/>
                <a:gd name="connsiteX268" fmla="*/ 3940370 w 5679104"/>
                <a:gd name="connsiteY268" fmla="*/ 5164941 h 6794671"/>
                <a:gd name="connsiteX269" fmla="*/ 3930099 w 5679104"/>
                <a:gd name="connsiteY269" fmla="*/ 5112068 h 6794671"/>
                <a:gd name="connsiteX270" fmla="*/ 3924057 w 5679104"/>
                <a:gd name="connsiteY270" fmla="*/ 5078834 h 6794671"/>
                <a:gd name="connsiteX271" fmla="*/ 3910765 w 5679104"/>
                <a:gd name="connsiteY271" fmla="*/ 5009041 h 6794671"/>
                <a:gd name="connsiteX272" fmla="*/ 3905931 w 5679104"/>
                <a:gd name="connsiteY272" fmla="*/ 5003301 h 6794671"/>
                <a:gd name="connsiteX273" fmla="*/ 4511641 w 5679104"/>
                <a:gd name="connsiteY273" fmla="*/ 4934415 h 6794671"/>
                <a:gd name="connsiteX274" fmla="*/ 4511943 w 5679104"/>
                <a:gd name="connsiteY274" fmla="*/ 4959492 h 6794671"/>
                <a:gd name="connsiteX275" fmla="*/ 4511641 w 5679104"/>
                <a:gd name="connsiteY275" fmla="*/ 4970973 h 6794671"/>
                <a:gd name="connsiteX276" fmla="*/ 4514964 w 5679104"/>
                <a:gd name="connsiteY276" fmla="*/ 4984871 h 6794671"/>
                <a:gd name="connsiteX277" fmla="*/ 4516777 w 5679104"/>
                <a:gd name="connsiteY277" fmla="*/ 5010552 h 6794671"/>
                <a:gd name="connsiteX278" fmla="*/ 4515870 w 5679104"/>
                <a:gd name="connsiteY278" fmla="*/ 5028076 h 6794671"/>
                <a:gd name="connsiteX279" fmla="*/ 4527048 w 5679104"/>
                <a:gd name="connsiteY279" fmla="*/ 5042578 h 6794671"/>
                <a:gd name="connsiteX280" fmla="*/ 4538528 w 5679104"/>
                <a:gd name="connsiteY280" fmla="*/ 5046204 h 6794671"/>
                <a:gd name="connsiteX281" fmla="*/ 4565717 w 5679104"/>
                <a:gd name="connsiteY281" fmla="*/ 5031399 h 6794671"/>
                <a:gd name="connsiteX282" fmla="*/ 4555143 w 5679104"/>
                <a:gd name="connsiteY282" fmla="*/ 4994539 h 6794671"/>
                <a:gd name="connsiteX283" fmla="*/ 4548195 w 5679104"/>
                <a:gd name="connsiteY283" fmla="*/ 4986684 h 6794671"/>
                <a:gd name="connsiteX284" fmla="*/ 4543664 w 5679104"/>
                <a:gd name="connsiteY284" fmla="*/ 4982152 h 6794671"/>
                <a:gd name="connsiteX285" fmla="*/ 4539132 w 5679104"/>
                <a:gd name="connsiteY285" fmla="*/ 4976713 h 6794671"/>
                <a:gd name="connsiteX286" fmla="*/ 4533090 w 5679104"/>
                <a:gd name="connsiteY286" fmla="*/ 4965534 h 6794671"/>
                <a:gd name="connsiteX287" fmla="*/ 4528559 w 5679104"/>
                <a:gd name="connsiteY287" fmla="*/ 4953751 h 6794671"/>
                <a:gd name="connsiteX288" fmla="*/ 4521006 w 5679104"/>
                <a:gd name="connsiteY288" fmla="*/ 4940458 h 6794671"/>
                <a:gd name="connsiteX289" fmla="*/ 4511641 w 5679104"/>
                <a:gd name="connsiteY289" fmla="*/ 4934415 h 6794671"/>
                <a:gd name="connsiteX290" fmla="*/ 2340752 w 5679104"/>
                <a:gd name="connsiteY290" fmla="*/ 4714463 h 6794671"/>
                <a:gd name="connsiteX291" fmla="*/ 2331387 w 5679104"/>
                <a:gd name="connsiteY291" fmla="*/ 4738936 h 6794671"/>
                <a:gd name="connsiteX292" fmla="*/ 2315376 w 5679104"/>
                <a:gd name="connsiteY292" fmla="*/ 4775796 h 6794671"/>
                <a:gd name="connsiteX293" fmla="*/ 2303594 w 5679104"/>
                <a:gd name="connsiteY293" fmla="*/ 4787277 h 6794671"/>
                <a:gd name="connsiteX294" fmla="*/ 2295740 w 5679104"/>
                <a:gd name="connsiteY294" fmla="*/ 4794830 h 6794671"/>
                <a:gd name="connsiteX295" fmla="*/ 2290000 w 5679104"/>
                <a:gd name="connsiteY295" fmla="*/ 4812958 h 6794671"/>
                <a:gd name="connsiteX296" fmla="*/ 2280030 w 5679104"/>
                <a:gd name="connsiteY296" fmla="*/ 4837431 h 6794671"/>
                <a:gd name="connsiteX297" fmla="*/ 2277312 w 5679104"/>
                <a:gd name="connsiteY297" fmla="*/ 4846797 h 6794671"/>
                <a:gd name="connsiteX298" fmla="*/ 2279124 w 5679104"/>
                <a:gd name="connsiteY298" fmla="*/ 4854048 h 6794671"/>
                <a:gd name="connsiteX299" fmla="*/ 2279426 w 5679104"/>
                <a:gd name="connsiteY299" fmla="*/ 4858278 h 6794671"/>
                <a:gd name="connsiteX300" fmla="*/ 2279426 w 5679104"/>
                <a:gd name="connsiteY300" fmla="*/ 4862810 h 6794671"/>
                <a:gd name="connsiteX301" fmla="*/ 2284864 w 5679104"/>
                <a:gd name="connsiteY301" fmla="*/ 4867342 h 6794671"/>
                <a:gd name="connsiteX302" fmla="*/ 2296344 w 5679104"/>
                <a:gd name="connsiteY302" fmla="*/ 4870967 h 6794671"/>
                <a:gd name="connsiteX303" fmla="*/ 2293625 w 5679104"/>
                <a:gd name="connsiteY303" fmla="*/ 4872478 h 6794671"/>
                <a:gd name="connsiteX304" fmla="*/ 2285468 w 5679104"/>
                <a:gd name="connsiteY304" fmla="*/ 4875197 h 6794671"/>
                <a:gd name="connsiteX305" fmla="*/ 2273384 w 5679104"/>
                <a:gd name="connsiteY305" fmla="*/ 4874895 h 6794671"/>
                <a:gd name="connsiteX306" fmla="*/ 2261904 w 5679104"/>
                <a:gd name="connsiteY306" fmla="*/ 4873989 h 6794671"/>
                <a:gd name="connsiteX307" fmla="*/ 2257977 w 5679104"/>
                <a:gd name="connsiteY307" fmla="*/ 4867040 h 6794671"/>
                <a:gd name="connsiteX308" fmla="*/ 2257675 w 5679104"/>
                <a:gd name="connsiteY308" fmla="*/ 4856767 h 6794671"/>
                <a:gd name="connsiteX309" fmla="*/ 2254654 w 5679104"/>
                <a:gd name="connsiteY309" fmla="*/ 4865227 h 6794671"/>
                <a:gd name="connsiteX310" fmla="*/ 2246497 w 5679104"/>
                <a:gd name="connsiteY310" fmla="*/ 4871874 h 6794671"/>
                <a:gd name="connsiteX311" fmla="*/ 2232299 w 5679104"/>
                <a:gd name="connsiteY311" fmla="*/ 4874895 h 6794671"/>
                <a:gd name="connsiteX312" fmla="*/ 2231392 w 5679104"/>
                <a:gd name="connsiteY312" fmla="*/ 4922934 h 6794671"/>
                <a:gd name="connsiteX313" fmla="*/ 2240153 w 5679104"/>
                <a:gd name="connsiteY313" fmla="*/ 4931394 h 6794671"/>
                <a:gd name="connsiteX314" fmla="*/ 2251331 w 5679104"/>
                <a:gd name="connsiteY314" fmla="*/ 4933206 h 6794671"/>
                <a:gd name="connsiteX315" fmla="*/ 2270967 w 5679104"/>
                <a:gd name="connsiteY315" fmla="*/ 4926862 h 6794671"/>
                <a:gd name="connsiteX316" fmla="*/ 2276405 w 5679104"/>
                <a:gd name="connsiteY316" fmla="*/ 4925351 h 6794671"/>
                <a:gd name="connsiteX317" fmla="*/ 2279426 w 5679104"/>
                <a:gd name="connsiteY317" fmla="*/ 4930789 h 6794671"/>
                <a:gd name="connsiteX318" fmla="*/ 2282447 w 5679104"/>
                <a:gd name="connsiteY318" fmla="*/ 4927466 h 6794671"/>
                <a:gd name="connsiteX319" fmla="*/ 2286979 w 5679104"/>
                <a:gd name="connsiteY319" fmla="*/ 4925955 h 6794671"/>
                <a:gd name="connsiteX320" fmla="*/ 2291510 w 5679104"/>
                <a:gd name="connsiteY320" fmla="*/ 4923236 h 6794671"/>
                <a:gd name="connsiteX321" fmla="*/ 2288187 w 5679104"/>
                <a:gd name="connsiteY321" fmla="*/ 4919308 h 6794671"/>
                <a:gd name="connsiteX322" fmla="*/ 2283354 w 5679104"/>
                <a:gd name="connsiteY322" fmla="*/ 4916287 h 6794671"/>
                <a:gd name="connsiteX323" fmla="*/ 2286677 w 5679104"/>
                <a:gd name="connsiteY323" fmla="*/ 4912661 h 6794671"/>
                <a:gd name="connsiteX324" fmla="*/ 2293625 w 5679104"/>
                <a:gd name="connsiteY324" fmla="*/ 4917798 h 6794671"/>
                <a:gd name="connsiteX325" fmla="*/ 2309032 w 5679104"/>
                <a:gd name="connsiteY325" fmla="*/ 4927768 h 6794671"/>
                <a:gd name="connsiteX326" fmla="*/ 2311147 w 5679104"/>
                <a:gd name="connsiteY326" fmla="*/ 4936832 h 6794671"/>
                <a:gd name="connsiteX327" fmla="*/ 2308730 w 5679104"/>
                <a:gd name="connsiteY327" fmla="*/ 4949824 h 6794671"/>
                <a:gd name="connsiteX328" fmla="*/ 2309938 w 5679104"/>
                <a:gd name="connsiteY328" fmla="*/ 4959190 h 6794671"/>
                <a:gd name="connsiteX329" fmla="*/ 2313866 w 5679104"/>
                <a:gd name="connsiteY329" fmla="*/ 4963117 h 6794671"/>
                <a:gd name="connsiteX330" fmla="*/ 2316585 w 5679104"/>
                <a:gd name="connsiteY330" fmla="*/ 4965837 h 6794671"/>
                <a:gd name="connsiteX331" fmla="*/ 2321116 w 5679104"/>
                <a:gd name="connsiteY331" fmla="*/ 4970066 h 6794671"/>
                <a:gd name="connsiteX332" fmla="*/ 2327460 w 5679104"/>
                <a:gd name="connsiteY332" fmla="*/ 4979433 h 6794671"/>
                <a:gd name="connsiteX333" fmla="*/ 2331085 w 5679104"/>
                <a:gd name="connsiteY333" fmla="*/ 4982152 h 6794671"/>
                <a:gd name="connsiteX334" fmla="*/ 2344680 w 5679104"/>
                <a:gd name="connsiteY334" fmla="*/ 4986684 h 6794671"/>
                <a:gd name="connsiteX335" fmla="*/ 2357066 w 5679104"/>
                <a:gd name="connsiteY335" fmla="*/ 4991216 h 6794671"/>
                <a:gd name="connsiteX336" fmla="*/ 2365827 w 5679104"/>
                <a:gd name="connsiteY336" fmla="*/ 4998769 h 6794671"/>
                <a:gd name="connsiteX337" fmla="*/ 2371869 w 5679104"/>
                <a:gd name="connsiteY337" fmla="*/ 5006322 h 6794671"/>
                <a:gd name="connsiteX338" fmla="*/ 2383349 w 5679104"/>
                <a:gd name="connsiteY338" fmla="*/ 5013876 h 6794671"/>
                <a:gd name="connsiteX339" fmla="*/ 2395735 w 5679104"/>
                <a:gd name="connsiteY339" fmla="*/ 5021429 h 6794671"/>
                <a:gd name="connsiteX340" fmla="*/ 2400266 w 5679104"/>
                <a:gd name="connsiteY340" fmla="*/ 5023846 h 6794671"/>
                <a:gd name="connsiteX341" fmla="*/ 2409933 w 5679104"/>
                <a:gd name="connsiteY341" fmla="*/ 5030191 h 6794671"/>
                <a:gd name="connsiteX342" fmla="*/ 2428059 w 5679104"/>
                <a:gd name="connsiteY342" fmla="*/ 5043182 h 6794671"/>
                <a:gd name="connsiteX343" fmla="*/ 2441352 w 5679104"/>
                <a:gd name="connsiteY343" fmla="*/ 5051642 h 6794671"/>
                <a:gd name="connsiteX344" fmla="*/ 2452529 w 5679104"/>
                <a:gd name="connsiteY344" fmla="*/ 5056778 h 6794671"/>
                <a:gd name="connsiteX345" fmla="*/ 2459780 w 5679104"/>
                <a:gd name="connsiteY345" fmla="*/ 5058289 h 6794671"/>
                <a:gd name="connsiteX346" fmla="*/ 2466728 w 5679104"/>
                <a:gd name="connsiteY346" fmla="*/ 5060404 h 6794671"/>
                <a:gd name="connsiteX347" fmla="*/ 2477302 w 5679104"/>
                <a:gd name="connsiteY347" fmla="*/ 5063123 h 6794671"/>
                <a:gd name="connsiteX348" fmla="*/ 2483948 w 5679104"/>
                <a:gd name="connsiteY348" fmla="*/ 5059800 h 6794671"/>
                <a:gd name="connsiteX349" fmla="*/ 2492104 w 5679104"/>
                <a:gd name="connsiteY349" fmla="*/ 5060102 h 6794671"/>
                <a:gd name="connsiteX350" fmla="*/ 2505699 w 5679104"/>
                <a:gd name="connsiteY350" fmla="*/ 5060404 h 6794671"/>
                <a:gd name="connsiteX351" fmla="*/ 2506907 w 5679104"/>
                <a:gd name="connsiteY351" fmla="*/ 5052851 h 6794671"/>
                <a:gd name="connsiteX352" fmla="*/ 2508418 w 5679104"/>
                <a:gd name="connsiteY352" fmla="*/ 5049829 h 6794671"/>
                <a:gd name="connsiteX353" fmla="*/ 2512949 w 5679104"/>
                <a:gd name="connsiteY353" fmla="*/ 5044391 h 6794671"/>
                <a:gd name="connsiteX354" fmla="*/ 2514158 w 5679104"/>
                <a:gd name="connsiteY354" fmla="*/ 5030493 h 6794671"/>
                <a:gd name="connsiteX355" fmla="*/ 2505095 w 5679104"/>
                <a:gd name="connsiteY355" fmla="*/ 4997258 h 6794671"/>
                <a:gd name="connsiteX356" fmla="*/ 2496334 w 5679104"/>
                <a:gd name="connsiteY356" fmla="*/ 4975203 h 6794671"/>
                <a:gd name="connsiteX357" fmla="*/ 2490896 w 5679104"/>
                <a:gd name="connsiteY357" fmla="*/ 4963722 h 6794671"/>
                <a:gd name="connsiteX358" fmla="*/ 2486062 w 5679104"/>
                <a:gd name="connsiteY358" fmla="*/ 4954960 h 6794671"/>
                <a:gd name="connsiteX359" fmla="*/ 2410235 w 5679104"/>
                <a:gd name="connsiteY359" fmla="*/ 4838035 h 6794671"/>
                <a:gd name="connsiteX360" fmla="*/ 2376400 w 5679104"/>
                <a:gd name="connsiteY360" fmla="*/ 4774285 h 6794671"/>
                <a:gd name="connsiteX361" fmla="*/ 2349513 w 5679104"/>
                <a:gd name="connsiteY361" fmla="*/ 4715974 h 6794671"/>
                <a:gd name="connsiteX362" fmla="*/ 2340752 w 5679104"/>
                <a:gd name="connsiteY362" fmla="*/ 4714463 h 6794671"/>
                <a:gd name="connsiteX363" fmla="*/ 2280753 w 5679104"/>
                <a:gd name="connsiteY363" fmla="*/ 3722630 h 6794671"/>
                <a:gd name="connsiteX364" fmla="*/ 2286677 w 5679104"/>
                <a:gd name="connsiteY364" fmla="*/ 3724075 h 6794671"/>
                <a:gd name="connsiteX365" fmla="*/ 2283656 w 5679104"/>
                <a:gd name="connsiteY365" fmla="*/ 3734650 h 6794671"/>
                <a:gd name="connsiteX366" fmla="*/ 2277916 w 5679104"/>
                <a:gd name="connsiteY366" fmla="*/ 3728305 h 6794671"/>
                <a:gd name="connsiteX367" fmla="*/ 2280786 w 5679104"/>
                <a:gd name="connsiteY367" fmla="*/ 3722564 h 6794671"/>
                <a:gd name="connsiteX368" fmla="*/ 2280753 w 5679104"/>
                <a:gd name="connsiteY368" fmla="*/ 3722630 h 6794671"/>
                <a:gd name="connsiteX369" fmla="*/ 2280659 w 5679104"/>
                <a:gd name="connsiteY369" fmla="*/ 3722607 h 6794671"/>
                <a:gd name="connsiteX370" fmla="*/ 5171197 w 5679104"/>
                <a:gd name="connsiteY370" fmla="*/ 3683258 h 6794671"/>
                <a:gd name="connsiteX371" fmla="*/ 5172707 w 5679104"/>
                <a:gd name="connsiteY371" fmla="*/ 3692020 h 6794671"/>
                <a:gd name="connsiteX372" fmla="*/ 5166665 w 5679104"/>
                <a:gd name="connsiteY372" fmla="*/ 3717701 h 6794671"/>
                <a:gd name="connsiteX373" fmla="*/ 5160321 w 5679104"/>
                <a:gd name="connsiteY373" fmla="*/ 3741570 h 6794671"/>
                <a:gd name="connsiteX374" fmla="*/ 5126184 w 5679104"/>
                <a:gd name="connsiteY374" fmla="*/ 3846712 h 6794671"/>
                <a:gd name="connsiteX375" fmla="*/ 5115610 w 5679104"/>
                <a:gd name="connsiteY375" fmla="*/ 3869069 h 6794671"/>
                <a:gd name="connsiteX376" fmla="*/ 5109870 w 5679104"/>
                <a:gd name="connsiteY376" fmla="*/ 3871486 h 6794671"/>
                <a:gd name="connsiteX377" fmla="*/ 5108662 w 5679104"/>
                <a:gd name="connsiteY377" fmla="*/ 3861818 h 6794671"/>
                <a:gd name="connsiteX378" fmla="*/ 5110475 w 5679104"/>
                <a:gd name="connsiteY378" fmla="*/ 3850941 h 6794671"/>
                <a:gd name="connsiteX379" fmla="*/ 5115308 w 5679104"/>
                <a:gd name="connsiteY379" fmla="*/ 3838856 h 6794671"/>
                <a:gd name="connsiteX380" fmla="*/ 5119840 w 5679104"/>
                <a:gd name="connsiteY380" fmla="*/ 3833720 h 6794671"/>
                <a:gd name="connsiteX381" fmla="*/ 5124371 w 5679104"/>
                <a:gd name="connsiteY381" fmla="*/ 3830699 h 6794671"/>
                <a:gd name="connsiteX382" fmla="*/ 5121350 w 5679104"/>
                <a:gd name="connsiteY382" fmla="*/ 3827979 h 6794671"/>
                <a:gd name="connsiteX383" fmla="*/ 5121048 w 5679104"/>
                <a:gd name="connsiteY383" fmla="*/ 3815592 h 6794671"/>
                <a:gd name="connsiteX384" fmla="*/ 5125277 w 5679104"/>
                <a:gd name="connsiteY384" fmla="*/ 3800788 h 6794671"/>
                <a:gd name="connsiteX385" fmla="*/ 5134038 w 5679104"/>
                <a:gd name="connsiteY385" fmla="*/ 3769064 h 6794671"/>
                <a:gd name="connsiteX386" fmla="*/ 5133434 w 5679104"/>
                <a:gd name="connsiteY386" fmla="*/ 3764532 h 6794671"/>
                <a:gd name="connsiteX387" fmla="*/ 5131622 w 5679104"/>
                <a:gd name="connsiteY387" fmla="*/ 3757885 h 6794671"/>
                <a:gd name="connsiteX388" fmla="*/ 5136153 w 5679104"/>
                <a:gd name="connsiteY388" fmla="*/ 3759698 h 6794671"/>
                <a:gd name="connsiteX389" fmla="*/ 5137966 w 5679104"/>
                <a:gd name="connsiteY389" fmla="*/ 3753655 h 6794671"/>
                <a:gd name="connsiteX390" fmla="*/ 5146122 w 5679104"/>
                <a:gd name="connsiteY390" fmla="*/ 3729787 h 6794671"/>
                <a:gd name="connsiteX391" fmla="*/ 5152466 w 5679104"/>
                <a:gd name="connsiteY391" fmla="*/ 3711659 h 6794671"/>
                <a:gd name="connsiteX392" fmla="*/ 5160019 w 5679104"/>
                <a:gd name="connsiteY392" fmla="*/ 3695646 h 6794671"/>
                <a:gd name="connsiteX393" fmla="*/ 5164852 w 5679104"/>
                <a:gd name="connsiteY393" fmla="*/ 3688999 h 6794671"/>
                <a:gd name="connsiteX394" fmla="*/ 5171197 w 5679104"/>
                <a:gd name="connsiteY394" fmla="*/ 3683258 h 6794671"/>
                <a:gd name="connsiteX395" fmla="*/ 2187437 w 5679104"/>
                <a:gd name="connsiteY395" fmla="*/ 3251014 h 6794671"/>
                <a:gd name="connsiteX396" fmla="*/ 2187286 w 5679104"/>
                <a:gd name="connsiteY396" fmla="*/ 3253959 h 6794671"/>
                <a:gd name="connsiteX397" fmla="*/ 2184869 w 5679104"/>
                <a:gd name="connsiteY397" fmla="*/ 3256981 h 6794671"/>
                <a:gd name="connsiteX398" fmla="*/ 2176712 w 5679104"/>
                <a:gd name="connsiteY398" fmla="*/ 3267857 h 6794671"/>
                <a:gd name="connsiteX399" fmla="*/ 2171275 w 5679104"/>
                <a:gd name="connsiteY399" fmla="*/ 3275410 h 6794671"/>
                <a:gd name="connsiteX400" fmla="*/ 2159795 w 5679104"/>
                <a:gd name="connsiteY400" fmla="*/ 3272087 h 6794671"/>
                <a:gd name="connsiteX401" fmla="*/ 2151034 w 5679104"/>
                <a:gd name="connsiteY401" fmla="*/ 3275108 h 6794671"/>
                <a:gd name="connsiteX402" fmla="*/ 2145294 w 5679104"/>
                <a:gd name="connsiteY402" fmla="*/ 3276619 h 6794671"/>
                <a:gd name="connsiteX403" fmla="*/ 2130189 w 5679104"/>
                <a:gd name="connsiteY403" fmla="*/ 3273598 h 6794671"/>
                <a:gd name="connsiteX404" fmla="*/ 2121126 w 5679104"/>
                <a:gd name="connsiteY404" fmla="*/ 3276921 h 6794671"/>
                <a:gd name="connsiteX405" fmla="*/ 2122334 w 5679104"/>
                <a:gd name="connsiteY405" fmla="*/ 3281150 h 6794671"/>
                <a:gd name="connsiteX406" fmla="*/ 2132002 w 5679104"/>
                <a:gd name="connsiteY406" fmla="*/ 3280547 h 6794671"/>
                <a:gd name="connsiteX407" fmla="*/ 2159191 w 5679104"/>
                <a:gd name="connsiteY407" fmla="*/ 3283265 h 6794671"/>
                <a:gd name="connsiteX408" fmla="*/ 2163722 w 5679104"/>
                <a:gd name="connsiteY408" fmla="*/ 3288703 h 6794671"/>
                <a:gd name="connsiteX409" fmla="*/ 2139856 w 5679104"/>
                <a:gd name="connsiteY409" fmla="*/ 3296560 h 6794671"/>
                <a:gd name="connsiteX410" fmla="*/ 2132606 w 5679104"/>
                <a:gd name="connsiteY410" fmla="*/ 3299581 h 6794671"/>
                <a:gd name="connsiteX411" fmla="*/ 2139856 w 5679104"/>
                <a:gd name="connsiteY411" fmla="*/ 3301696 h 6794671"/>
                <a:gd name="connsiteX412" fmla="*/ 2147409 w 5679104"/>
                <a:gd name="connsiteY412" fmla="*/ 3303206 h 6794671"/>
                <a:gd name="connsiteX413" fmla="*/ 2149825 w 5679104"/>
                <a:gd name="connsiteY413" fmla="*/ 3308644 h 6794671"/>
                <a:gd name="connsiteX414" fmla="*/ 2151638 w 5679104"/>
                <a:gd name="connsiteY414" fmla="*/ 3313479 h 6794671"/>
                <a:gd name="connsiteX415" fmla="*/ 2146804 w 5679104"/>
                <a:gd name="connsiteY415" fmla="*/ 3311969 h 6794671"/>
                <a:gd name="connsiteX416" fmla="*/ 2128376 w 5679104"/>
                <a:gd name="connsiteY416" fmla="*/ 3321032 h 6794671"/>
                <a:gd name="connsiteX417" fmla="*/ 2124449 w 5679104"/>
                <a:gd name="connsiteY417" fmla="*/ 3328585 h 6794671"/>
                <a:gd name="connsiteX418" fmla="*/ 2140460 w 5679104"/>
                <a:gd name="connsiteY418" fmla="*/ 3329794 h 6794671"/>
                <a:gd name="connsiteX419" fmla="*/ 2156170 w 5679104"/>
                <a:gd name="connsiteY419" fmla="*/ 3327981 h 6794671"/>
                <a:gd name="connsiteX420" fmla="*/ 2171879 w 5679104"/>
                <a:gd name="connsiteY420" fmla="*/ 3325866 h 6794671"/>
                <a:gd name="connsiteX421" fmla="*/ 2167951 w 5679104"/>
                <a:gd name="connsiteY421" fmla="*/ 3333117 h 6794671"/>
                <a:gd name="connsiteX422" fmla="*/ 2145596 w 5679104"/>
                <a:gd name="connsiteY422" fmla="*/ 3336742 h 6794671"/>
                <a:gd name="connsiteX423" fmla="*/ 2134116 w 5679104"/>
                <a:gd name="connsiteY423" fmla="*/ 3345505 h 6794671"/>
                <a:gd name="connsiteX424" fmla="*/ 2135325 w 5679104"/>
                <a:gd name="connsiteY424" fmla="*/ 3355475 h 6794671"/>
                <a:gd name="connsiteX425" fmla="*/ 2123845 w 5679104"/>
                <a:gd name="connsiteY425" fmla="*/ 3352454 h 6794671"/>
                <a:gd name="connsiteX426" fmla="*/ 2115990 w 5679104"/>
                <a:gd name="connsiteY426" fmla="*/ 3347620 h 6794671"/>
                <a:gd name="connsiteX427" fmla="*/ 2117501 w 5679104"/>
                <a:gd name="connsiteY427" fmla="*/ 3351547 h 6794671"/>
                <a:gd name="connsiteX428" fmla="*/ 2118105 w 5679104"/>
                <a:gd name="connsiteY428" fmla="*/ 3357590 h 6794671"/>
                <a:gd name="connsiteX429" fmla="*/ 2109646 w 5679104"/>
                <a:gd name="connsiteY429" fmla="*/ 3357590 h 6794671"/>
                <a:gd name="connsiteX430" fmla="*/ 2108438 w 5679104"/>
                <a:gd name="connsiteY430" fmla="*/ 3359100 h 6794671"/>
                <a:gd name="connsiteX431" fmla="*/ 2098468 w 5679104"/>
                <a:gd name="connsiteY431" fmla="*/ 3362727 h 6794671"/>
                <a:gd name="connsiteX432" fmla="*/ 2086082 w 5679104"/>
                <a:gd name="connsiteY432" fmla="*/ 3366049 h 6794671"/>
                <a:gd name="connsiteX433" fmla="*/ 2094541 w 5679104"/>
                <a:gd name="connsiteY433" fmla="*/ 3367561 h 6794671"/>
                <a:gd name="connsiteX434" fmla="*/ 2107229 w 5679104"/>
                <a:gd name="connsiteY434" fmla="*/ 3368768 h 6794671"/>
                <a:gd name="connsiteX435" fmla="*/ 2108740 w 5679104"/>
                <a:gd name="connsiteY435" fmla="*/ 3371791 h 6794671"/>
                <a:gd name="connsiteX436" fmla="*/ 2114782 w 5679104"/>
                <a:gd name="connsiteY436" fmla="*/ 3377833 h 6794671"/>
                <a:gd name="connsiteX437" fmla="*/ 2123845 w 5679104"/>
                <a:gd name="connsiteY437" fmla="*/ 3383875 h 6794671"/>
                <a:gd name="connsiteX438" fmla="*/ 2114782 w 5679104"/>
                <a:gd name="connsiteY438" fmla="*/ 3383875 h 6794671"/>
                <a:gd name="connsiteX439" fmla="*/ 2110250 w 5679104"/>
                <a:gd name="connsiteY439" fmla="*/ 3386896 h 6794671"/>
                <a:gd name="connsiteX440" fmla="*/ 2120220 w 5679104"/>
                <a:gd name="connsiteY440" fmla="*/ 3388106 h 6794671"/>
                <a:gd name="connsiteX441" fmla="*/ 2125355 w 5679104"/>
                <a:gd name="connsiteY441" fmla="*/ 3391428 h 6794671"/>
                <a:gd name="connsiteX442" fmla="*/ 2130793 w 5679104"/>
                <a:gd name="connsiteY442" fmla="*/ 3393543 h 6794671"/>
                <a:gd name="connsiteX443" fmla="*/ 2141669 w 5679104"/>
                <a:gd name="connsiteY443" fmla="*/ 3396262 h 6794671"/>
                <a:gd name="connsiteX444" fmla="*/ 2132606 w 5679104"/>
                <a:gd name="connsiteY444" fmla="*/ 3398981 h 6794671"/>
                <a:gd name="connsiteX445" fmla="*/ 2130793 w 5679104"/>
                <a:gd name="connsiteY445" fmla="*/ 3407744 h 6794671"/>
                <a:gd name="connsiteX446" fmla="*/ 2132908 w 5679104"/>
                <a:gd name="connsiteY446" fmla="*/ 3411067 h 6794671"/>
                <a:gd name="connsiteX447" fmla="*/ 2134418 w 5679104"/>
                <a:gd name="connsiteY447" fmla="*/ 3414088 h 6794671"/>
                <a:gd name="connsiteX448" fmla="*/ 2135325 w 5679104"/>
                <a:gd name="connsiteY448" fmla="*/ 3419526 h 6794671"/>
                <a:gd name="connsiteX449" fmla="*/ 2138950 w 5679104"/>
                <a:gd name="connsiteY449" fmla="*/ 3429799 h 6794671"/>
                <a:gd name="connsiteX450" fmla="*/ 2146502 w 5679104"/>
                <a:gd name="connsiteY450" fmla="*/ 3439769 h 6794671"/>
                <a:gd name="connsiteX451" fmla="*/ 2135627 w 5679104"/>
                <a:gd name="connsiteY451" fmla="*/ 3436748 h 6794671"/>
                <a:gd name="connsiteX452" fmla="*/ 2130491 w 5679104"/>
                <a:gd name="connsiteY452" fmla="*/ 3437956 h 6794671"/>
                <a:gd name="connsiteX453" fmla="*/ 2147409 w 5679104"/>
                <a:gd name="connsiteY453" fmla="*/ 3443093 h 6794671"/>
                <a:gd name="connsiteX454" fmla="*/ 2152846 w 5679104"/>
                <a:gd name="connsiteY454" fmla="*/ 3443395 h 6794671"/>
                <a:gd name="connsiteX455" fmla="*/ 2165837 w 5679104"/>
                <a:gd name="connsiteY455" fmla="*/ 3446416 h 6794671"/>
                <a:gd name="connsiteX456" fmla="*/ 2175202 w 5679104"/>
                <a:gd name="connsiteY456" fmla="*/ 3450948 h 6794671"/>
                <a:gd name="connsiteX457" fmla="*/ 2171275 w 5679104"/>
                <a:gd name="connsiteY457" fmla="*/ 3456386 h 6794671"/>
                <a:gd name="connsiteX458" fmla="*/ 2174598 w 5679104"/>
                <a:gd name="connsiteY458" fmla="*/ 3461221 h 6794671"/>
                <a:gd name="connsiteX459" fmla="*/ 2187286 w 5679104"/>
                <a:gd name="connsiteY459" fmla="*/ 3459106 h 6794671"/>
                <a:gd name="connsiteX460" fmla="*/ 2193630 w 5679104"/>
                <a:gd name="connsiteY460" fmla="*/ 3456386 h 6794671"/>
                <a:gd name="connsiteX461" fmla="*/ 2189401 w 5679104"/>
                <a:gd name="connsiteY461" fmla="*/ 3468774 h 6794671"/>
                <a:gd name="connsiteX462" fmla="*/ 2178827 w 5679104"/>
                <a:gd name="connsiteY462" fmla="*/ 3485391 h 6794671"/>
                <a:gd name="connsiteX463" fmla="*/ 2173993 w 5679104"/>
                <a:gd name="connsiteY463" fmla="*/ 3491736 h 6794671"/>
                <a:gd name="connsiteX464" fmla="*/ 2171577 w 5679104"/>
                <a:gd name="connsiteY464" fmla="*/ 3499893 h 6794671"/>
                <a:gd name="connsiteX465" fmla="*/ 2193328 w 5679104"/>
                <a:gd name="connsiteY465" fmla="*/ 3501706 h 6794671"/>
                <a:gd name="connsiteX466" fmla="*/ 2196047 w 5679104"/>
                <a:gd name="connsiteY466" fmla="*/ 3500498 h 6794671"/>
                <a:gd name="connsiteX467" fmla="*/ 2195745 w 5679104"/>
                <a:gd name="connsiteY467" fmla="*/ 3507749 h 6794671"/>
                <a:gd name="connsiteX468" fmla="*/ 2199370 w 5679104"/>
                <a:gd name="connsiteY468" fmla="*/ 3511979 h 6794671"/>
                <a:gd name="connsiteX469" fmla="*/ 2202391 w 5679104"/>
                <a:gd name="connsiteY469" fmla="*/ 3518928 h 6794671"/>
                <a:gd name="connsiteX470" fmla="*/ 2192119 w 5679104"/>
                <a:gd name="connsiteY470" fmla="*/ 3520438 h 6794671"/>
                <a:gd name="connsiteX471" fmla="*/ 2184567 w 5679104"/>
                <a:gd name="connsiteY471" fmla="*/ 3523460 h 6794671"/>
                <a:gd name="connsiteX472" fmla="*/ 2175202 w 5679104"/>
                <a:gd name="connsiteY472" fmla="*/ 3529804 h 6794671"/>
                <a:gd name="connsiteX473" fmla="*/ 2179129 w 5679104"/>
                <a:gd name="connsiteY473" fmla="*/ 3533430 h 6794671"/>
                <a:gd name="connsiteX474" fmla="*/ 2183661 w 5679104"/>
                <a:gd name="connsiteY474" fmla="*/ 3542494 h 6794671"/>
                <a:gd name="connsiteX475" fmla="*/ 2188494 w 5679104"/>
                <a:gd name="connsiteY475" fmla="*/ 3548537 h 6794671"/>
                <a:gd name="connsiteX476" fmla="*/ 2187286 w 5679104"/>
                <a:gd name="connsiteY476" fmla="*/ 3564550 h 6794671"/>
                <a:gd name="connsiteX477" fmla="*/ 2180338 w 5679104"/>
                <a:gd name="connsiteY477" fmla="*/ 3566665 h 6794671"/>
                <a:gd name="connsiteX478" fmla="*/ 2190307 w 5679104"/>
                <a:gd name="connsiteY478" fmla="*/ 3570592 h 6794671"/>
                <a:gd name="connsiteX479" fmla="*/ 2200880 w 5679104"/>
                <a:gd name="connsiteY479" fmla="*/ 3576031 h 6794671"/>
                <a:gd name="connsiteX480" fmla="*/ 2206620 w 5679104"/>
                <a:gd name="connsiteY480" fmla="*/ 3577541 h 6794671"/>
                <a:gd name="connsiteX481" fmla="*/ 2219006 w 5679104"/>
                <a:gd name="connsiteY481" fmla="*/ 3575729 h 6794671"/>
                <a:gd name="connsiteX482" fmla="*/ 2224142 w 5679104"/>
                <a:gd name="connsiteY482" fmla="*/ 3580260 h 6794671"/>
                <a:gd name="connsiteX483" fmla="*/ 2219006 w 5679104"/>
                <a:gd name="connsiteY483" fmla="*/ 3587814 h 6794671"/>
                <a:gd name="connsiteX484" fmla="*/ 2222027 w 5679104"/>
                <a:gd name="connsiteY484" fmla="*/ 3595367 h 6794671"/>
                <a:gd name="connsiteX485" fmla="*/ 2235622 w 5679104"/>
                <a:gd name="connsiteY485" fmla="*/ 3605942 h 6794671"/>
                <a:gd name="connsiteX486" fmla="*/ 2241060 w 5679104"/>
                <a:gd name="connsiteY486" fmla="*/ 3618631 h 6794671"/>
                <a:gd name="connsiteX487" fmla="*/ 2241966 w 5679104"/>
                <a:gd name="connsiteY487" fmla="*/ 3624674 h 6794671"/>
                <a:gd name="connsiteX488" fmla="*/ 2235320 w 5679104"/>
                <a:gd name="connsiteY488" fmla="*/ 3629206 h 6794671"/>
                <a:gd name="connsiteX489" fmla="*/ 2218402 w 5679104"/>
                <a:gd name="connsiteY489" fmla="*/ 3629508 h 6794671"/>
                <a:gd name="connsiteX490" fmla="*/ 2212964 w 5679104"/>
                <a:gd name="connsiteY490" fmla="*/ 3633738 h 6794671"/>
                <a:gd name="connsiteX491" fmla="*/ 2219308 w 5679104"/>
                <a:gd name="connsiteY491" fmla="*/ 3637666 h 6794671"/>
                <a:gd name="connsiteX492" fmla="*/ 2223538 w 5679104"/>
                <a:gd name="connsiteY492" fmla="*/ 3640687 h 6794671"/>
                <a:gd name="connsiteX493" fmla="*/ 2240455 w 5679104"/>
                <a:gd name="connsiteY493" fmla="*/ 3654887 h 6794671"/>
                <a:gd name="connsiteX494" fmla="*/ 2244987 w 5679104"/>
                <a:gd name="connsiteY494" fmla="*/ 3662440 h 6794671"/>
                <a:gd name="connsiteX495" fmla="*/ 2240153 w 5679104"/>
                <a:gd name="connsiteY495" fmla="*/ 3670296 h 6794671"/>
                <a:gd name="connsiteX496" fmla="*/ 2242570 w 5679104"/>
                <a:gd name="connsiteY496" fmla="*/ 3672109 h 6794671"/>
                <a:gd name="connsiteX497" fmla="*/ 2252237 w 5679104"/>
                <a:gd name="connsiteY497" fmla="*/ 3666670 h 6794671"/>
                <a:gd name="connsiteX498" fmla="*/ 2255258 w 5679104"/>
                <a:gd name="connsiteY498" fmla="*/ 3668483 h 6794671"/>
                <a:gd name="connsiteX499" fmla="*/ 2251029 w 5679104"/>
                <a:gd name="connsiteY499" fmla="*/ 3676943 h 6794671"/>
                <a:gd name="connsiteX500" fmla="*/ 2255560 w 5679104"/>
                <a:gd name="connsiteY500" fmla="*/ 3687517 h 6794671"/>
                <a:gd name="connsiteX501" fmla="*/ 2257071 w 5679104"/>
                <a:gd name="connsiteY501" fmla="*/ 3681172 h 6794671"/>
                <a:gd name="connsiteX502" fmla="*/ 2264623 w 5679104"/>
                <a:gd name="connsiteY502" fmla="*/ 3683590 h 6794671"/>
                <a:gd name="connsiteX503" fmla="*/ 2260998 w 5679104"/>
                <a:gd name="connsiteY503" fmla="*/ 3695373 h 6794671"/>
                <a:gd name="connsiteX504" fmla="*/ 2258883 w 5679104"/>
                <a:gd name="connsiteY504" fmla="*/ 3702624 h 6794671"/>
                <a:gd name="connsiteX505" fmla="*/ 2267342 w 5679104"/>
                <a:gd name="connsiteY505" fmla="*/ 3702624 h 6794671"/>
                <a:gd name="connsiteX506" fmla="*/ 2270363 w 5679104"/>
                <a:gd name="connsiteY506" fmla="*/ 3705645 h 6794671"/>
                <a:gd name="connsiteX507" fmla="*/ 2277916 w 5679104"/>
                <a:gd name="connsiteY507" fmla="*/ 3708364 h 6794671"/>
                <a:gd name="connsiteX508" fmla="*/ 2285468 w 5679104"/>
                <a:gd name="connsiteY508" fmla="*/ 3709875 h 6794671"/>
                <a:gd name="connsiteX509" fmla="*/ 2281843 w 5679104"/>
                <a:gd name="connsiteY509" fmla="*/ 3713501 h 6794671"/>
                <a:gd name="connsiteX510" fmla="*/ 2273686 w 5679104"/>
                <a:gd name="connsiteY510" fmla="*/ 3714407 h 6794671"/>
                <a:gd name="connsiteX511" fmla="*/ 2267946 w 5679104"/>
                <a:gd name="connsiteY511" fmla="*/ 3718939 h 6794671"/>
                <a:gd name="connsiteX512" fmla="*/ 2274291 w 5679104"/>
                <a:gd name="connsiteY512" fmla="*/ 3721054 h 6794671"/>
                <a:gd name="connsiteX513" fmla="*/ 2280659 w 5679104"/>
                <a:gd name="connsiteY513" fmla="*/ 3722607 h 6794671"/>
                <a:gd name="connsiteX514" fmla="*/ 2273686 w 5679104"/>
                <a:gd name="connsiteY514" fmla="*/ 3724982 h 6794671"/>
                <a:gd name="connsiteX515" fmla="*/ 2276707 w 5679104"/>
                <a:gd name="connsiteY515" fmla="*/ 3743412 h 6794671"/>
                <a:gd name="connsiteX516" fmla="*/ 2277916 w 5679104"/>
                <a:gd name="connsiteY516" fmla="*/ 3746433 h 6794671"/>
                <a:gd name="connsiteX517" fmla="*/ 2280635 w 5679104"/>
                <a:gd name="connsiteY517" fmla="*/ 3747641 h 6794671"/>
                <a:gd name="connsiteX518" fmla="*/ 2283656 w 5679104"/>
                <a:gd name="connsiteY518" fmla="*/ 3743109 h 6794671"/>
                <a:gd name="connsiteX519" fmla="*/ 2286677 w 5679104"/>
                <a:gd name="connsiteY519" fmla="*/ 3740390 h 6794671"/>
                <a:gd name="connsiteX520" fmla="*/ 2289698 w 5679104"/>
                <a:gd name="connsiteY520" fmla="*/ 3744922 h 6794671"/>
                <a:gd name="connsiteX521" fmla="*/ 2292417 w 5679104"/>
                <a:gd name="connsiteY521" fmla="*/ 3747944 h 6794671"/>
                <a:gd name="connsiteX522" fmla="*/ 2298459 w 5679104"/>
                <a:gd name="connsiteY522" fmla="*/ 3750361 h 6794671"/>
                <a:gd name="connsiteX523" fmla="*/ 2290604 w 5679104"/>
                <a:gd name="connsiteY523" fmla="*/ 3769093 h 6794671"/>
                <a:gd name="connsiteX524" fmla="*/ 2291208 w 5679104"/>
                <a:gd name="connsiteY524" fmla="*/ 3773927 h 6794671"/>
                <a:gd name="connsiteX525" fmla="*/ 2302084 w 5679104"/>
                <a:gd name="connsiteY525" fmla="*/ 3773625 h 6794671"/>
                <a:gd name="connsiteX526" fmla="*/ 2307522 w 5679104"/>
                <a:gd name="connsiteY526" fmla="*/ 3772718 h 6794671"/>
                <a:gd name="connsiteX527" fmla="*/ 2313866 w 5679104"/>
                <a:gd name="connsiteY527" fmla="*/ 3770906 h 6794671"/>
                <a:gd name="connsiteX528" fmla="*/ 2315980 w 5679104"/>
                <a:gd name="connsiteY528" fmla="*/ 3779970 h 6794671"/>
                <a:gd name="connsiteX529" fmla="*/ 2317189 w 5679104"/>
                <a:gd name="connsiteY529" fmla="*/ 3791753 h 6794671"/>
                <a:gd name="connsiteX530" fmla="*/ 2318699 w 5679104"/>
                <a:gd name="connsiteY530" fmla="*/ 3799910 h 6794671"/>
                <a:gd name="connsiteX531" fmla="*/ 2312657 w 5679104"/>
                <a:gd name="connsiteY531" fmla="*/ 3805953 h 6794671"/>
                <a:gd name="connsiteX532" fmla="*/ 2316282 w 5679104"/>
                <a:gd name="connsiteY532" fmla="*/ 3808068 h 6794671"/>
                <a:gd name="connsiteX533" fmla="*/ 2317793 w 5679104"/>
                <a:gd name="connsiteY533" fmla="*/ 3810787 h 6794671"/>
                <a:gd name="connsiteX534" fmla="*/ 2323231 w 5679104"/>
                <a:gd name="connsiteY534" fmla="*/ 3814110 h 6794671"/>
                <a:gd name="connsiteX535" fmla="*/ 2321116 w 5679104"/>
                <a:gd name="connsiteY535" fmla="*/ 3822268 h 6794671"/>
                <a:gd name="connsiteX536" fmla="*/ 2318095 w 5679104"/>
                <a:gd name="connsiteY536" fmla="*/ 3827102 h 6794671"/>
                <a:gd name="connsiteX537" fmla="*/ 2324741 w 5679104"/>
                <a:gd name="connsiteY537" fmla="*/ 3833145 h 6794671"/>
                <a:gd name="connsiteX538" fmla="*/ 2329273 w 5679104"/>
                <a:gd name="connsiteY538" fmla="*/ 3836166 h 6794671"/>
                <a:gd name="connsiteX539" fmla="*/ 2335315 w 5679104"/>
                <a:gd name="connsiteY539" fmla="*/ 3837072 h 6794671"/>
                <a:gd name="connsiteX540" fmla="*/ 2332596 w 5679104"/>
                <a:gd name="connsiteY540" fmla="*/ 3840094 h 6794671"/>
                <a:gd name="connsiteX541" fmla="*/ 2327762 w 5679104"/>
                <a:gd name="connsiteY541" fmla="*/ 3843417 h 6794671"/>
                <a:gd name="connsiteX542" fmla="*/ 2334710 w 5679104"/>
                <a:gd name="connsiteY542" fmla="*/ 3844626 h 6794671"/>
                <a:gd name="connsiteX543" fmla="*/ 2337127 w 5679104"/>
                <a:gd name="connsiteY543" fmla="*/ 3845532 h 6794671"/>
                <a:gd name="connsiteX544" fmla="*/ 2345888 w 5679104"/>
                <a:gd name="connsiteY544" fmla="*/ 3855200 h 6794671"/>
                <a:gd name="connsiteX545" fmla="*/ 2353139 w 5679104"/>
                <a:gd name="connsiteY545" fmla="*/ 3859732 h 6794671"/>
                <a:gd name="connsiteX546" fmla="*/ 2354951 w 5679104"/>
                <a:gd name="connsiteY546" fmla="*/ 3864264 h 6794671"/>
                <a:gd name="connsiteX547" fmla="*/ 2356462 w 5679104"/>
                <a:gd name="connsiteY547" fmla="*/ 3867286 h 6794671"/>
                <a:gd name="connsiteX548" fmla="*/ 2359483 w 5679104"/>
                <a:gd name="connsiteY548" fmla="*/ 3870307 h 6794671"/>
                <a:gd name="connsiteX549" fmla="*/ 2362806 w 5679104"/>
                <a:gd name="connsiteY549" fmla="*/ 3874839 h 6794671"/>
                <a:gd name="connsiteX550" fmla="*/ 2365525 w 5679104"/>
                <a:gd name="connsiteY550" fmla="*/ 3879371 h 6794671"/>
                <a:gd name="connsiteX551" fmla="*/ 2368244 w 5679104"/>
                <a:gd name="connsiteY551" fmla="*/ 3874839 h 6794671"/>
                <a:gd name="connsiteX552" fmla="*/ 2369452 w 5679104"/>
                <a:gd name="connsiteY552" fmla="*/ 3870307 h 6794671"/>
                <a:gd name="connsiteX553" fmla="*/ 2378213 w 5679104"/>
                <a:gd name="connsiteY553" fmla="*/ 3868494 h 6794671"/>
                <a:gd name="connsiteX554" fmla="*/ 2380328 w 5679104"/>
                <a:gd name="connsiteY554" fmla="*/ 3869401 h 6794671"/>
                <a:gd name="connsiteX555" fmla="*/ 2376400 w 5679104"/>
                <a:gd name="connsiteY555" fmla="*/ 3888435 h 6794671"/>
                <a:gd name="connsiteX556" fmla="*/ 2383953 w 5679104"/>
                <a:gd name="connsiteY556" fmla="*/ 3892967 h 6794671"/>
                <a:gd name="connsiteX557" fmla="*/ 2385463 w 5679104"/>
                <a:gd name="connsiteY557" fmla="*/ 3897499 h 6794671"/>
                <a:gd name="connsiteX558" fmla="*/ 2383953 w 5679104"/>
                <a:gd name="connsiteY558" fmla="*/ 3902031 h 6794671"/>
                <a:gd name="connsiteX559" fmla="*/ 2380328 w 5679104"/>
                <a:gd name="connsiteY559" fmla="*/ 3906865 h 6794671"/>
                <a:gd name="connsiteX560" fmla="*/ 2378515 w 5679104"/>
                <a:gd name="connsiteY560" fmla="*/ 3908678 h 6794671"/>
                <a:gd name="connsiteX561" fmla="*/ 2389995 w 5679104"/>
                <a:gd name="connsiteY561" fmla="*/ 3906261 h 6794671"/>
                <a:gd name="connsiteX562" fmla="*/ 2402381 w 5679104"/>
                <a:gd name="connsiteY562" fmla="*/ 3907469 h 6794671"/>
                <a:gd name="connsiteX563" fmla="*/ 2398756 w 5679104"/>
                <a:gd name="connsiteY563" fmla="*/ 3919857 h 6794671"/>
                <a:gd name="connsiteX564" fmla="*/ 2404193 w 5679104"/>
                <a:gd name="connsiteY564" fmla="*/ 3924993 h 6794671"/>
                <a:gd name="connsiteX565" fmla="*/ 2421413 w 5679104"/>
                <a:gd name="connsiteY565" fmla="*/ 3925899 h 6794671"/>
                <a:gd name="connsiteX566" fmla="*/ 2413861 w 5679104"/>
                <a:gd name="connsiteY566" fmla="*/ 3934963 h 6794671"/>
                <a:gd name="connsiteX567" fmla="*/ 2411444 w 5679104"/>
                <a:gd name="connsiteY567" fmla="*/ 3942819 h 6794671"/>
                <a:gd name="connsiteX568" fmla="*/ 2411746 w 5679104"/>
                <a:gd name="connsiteY568" fmla="*/ 3947955 h 6794671"/>
                <a:gd name="connsiteX569" fmla="*/ 2406006 w 5679104"/>
                <a:gd name="connsiteY569" fmla="*/ 3965176 h 6794671"/>
                <a:gd name="connsiteX570" fmla="*/ 2417788 w 5679104"/>
                <a:gd name="connsiteY570" fmla="*/ 3963968 h 6794671"/>
                <a:gd name="connsiteX571" fmla="*/ 2422924 w 5679104"/>
                <a:gd name="connsiteY571" fmla="*/ 3970615 h 6794671"/>
                <a:gd name="connsiteX572" fmla="*/ 2423528 w 5679104"/>
                <a:gd name="connsiteY572" fmla="*/ 3976355 h 6794671"/>
                <a:gd name="connsiteX573" fmla="*/ 2425340 w 5679104"/>
                <a:gd name="connsiteY573" fmla="*/ 3983908 h 6794671"/>
                <a:gd name="connsiteX574" fmla="*/ 2428664 w 5679104"/>
                <a:gd name="connsiteY574" fmla="*/ 3988138 h 6794671"/>
                <a:gd name="connsiteX575" fmla="*/ 2432591 w 5679104"/>
                <a:gd name="connsiteY575" fmla="*/ 3981794 h 6794671"/>
                <a:gd name="connsiteX576" fmla="*/ 2445279 w 5679104"/>
                <a:gd name="connsiteY576" fmla="*/ 3972427 h 6794671"/>
                <a:gd name="connsiteX577" fmla="*/ 2453436 w 5679104"/>
                <a:gd name="connsiteY577" fmla="*/ 3973938 h 6794671"/>
                <a:gd name="connsiteX578" fmla="*/ 2454946 w 5679104"/>
                <a:gd name="connsiteY578" fmla="*/ 3976959 h 6794671"/>
                <a:gd name="connsiteX579" fmla="*/ 2444977 w 5679104"/>
                <a:gd name="connsiteY579" fmla="*/ 3982096 h 6794671"/>
                <a:gd name="connsiteX580" fmla="*/ 2442258 w 5679104"/>
                <a:gd name="connsiteY580" fmla="*/ 3986326 h 6794671"/>
                <a:gd name="connsiteX581" fmla="*/ 2439539 w 5679104"/>
                <a:gd name="connsiteY581" fmla="*/ 3992066 h 6794671"/>
                <a:gd name="connsiteX582" fmla="*/ 2440445 w 5679104"/>
                <a:gd name="connsiteY582" fmla="*/ 4001432 h 6794671"/>
                <a:gd name="connsiteX583" fmla="*/ 2443768 w 5679104"/>
                <a:gd name="connsiteY583" fmla="*/ 4005360 h 6794671"/>
                <a:gd name="connsiteX584" fmla="*/ 2444071 w 5679104"/>
                <a:gd name="connsiteY584" fmla="*/ 4018351 h 6794671"/>
                <a:gd name="connsiteX585" fmla="*/ 2457967 w 5679104"/>
                <a:gd name="connsiteY585" fmla="*/ 4009288 h 6794671"/>
                <a:gd name="connsiteX586" fmla="*/ 2475791 w 5679104"/>
                <a:gd name="connsiteY586" fmla="*/ 4002036 h 6794671"/>
                <a:gd name="connsiteX587" fmla="*/ 2470655 w 5679104"/>
                <a:gd name="connsiteY587" fmla="*/ 4008079 h 6794671"/>
                <a:gd name="connsiteX588" fmla="*/ 2469145 w 5679104"/>
                <a:gd name="connsiteY588" fmla="*/ 4012309 h 6794671"/>
                <a:gd name="connsiteX589" fmla="*/ 2471260 w 5679104"/>
                <a:gd name="connsiteY589" fmla="*/ 4015330 h 6794671"/>
                <a:gd name="connsiteX590" fmla="*/ 2472770 w 5679104"/>
                <a:gd name="connsiteY590" fmla="*/ 4018351 h 6794671"/>
                <a:gd name="connsiteX591" fmla="*/ 2474583 w 5679104"/>
                <a:gd name="connsiteY591" fmla="*/ 4013820 h 6794671"/>
                <a:gd name="connsiteX592" fmla="*/ 2476999 w 5679104"/>
                <a:gd name="connsiteY592" fmla="*/ 4009288 h 6794671"/>
                <a:gd name="connsiteX593" fmla="*/ 2482739 w 5679104"/>
                <a:gd name="connsiteY593" fmla="*/ 4005360 h 6794671"/>
                <a:gd name="connsiteX594" fmla="*/ 2484552 w 5679104"/>
                <a:gd name="connsiteY594" fmla="*/ 4008079 h 6794671"/>
                <a:gd name="connsiteX595" fmla="*/ 2498449 w 5679104"/>
                <a:gd name="connsiteY595" fmla="*/ 4013820 h 6794671"/>
                <a:gd name="connsiteX596" fmla="*/ 2506001 w 5679104"/>
                <a:gd name="connsiteY596" fmla="*/ 4019862 h 6794671"/>
                <a:gd name="connsiteX597" fmla="*/ 2499959 w 5679104"/>
                <a:gd name="connsiteY597" fmla="*/ 4024696 h 6794671"/>
                <a:gd name="connsiteX598" fmla="*/ 2496636 w 5679104"/>
                <a:gd name="connsiteY598" fmla="*/ 4027415 h 6794671"/>
                <a:gd name="connsiteX599" fmla="*/ 2496938 w 5679104"/>
                <a:gd name="connsiteY599" fmla="*/ 4022883 h 6794671"/>
                <a:gd name="connsiteX600" fmla="*/ 2499053 w 5679104"/>
                <a:gd name="connsiteY600" fmla="*/ 4016539 h 6794671"/>
                <a:gd name="connsiteX601" fmla="*/ 2490896 w 5679104"/>
                <a:gd name="connsiteY601" fmla="*/ 4024696 h 6794671"/>
                <a:gd name="connsiteX602" fmla="*/ 2487573 w 5679104"/>
                <a:gd name="connsiteY602" fmla="*/ 4030437 h 6794671"/>
                <a:gd name="connsiteX603" fmla="*/ 2479416 w 5679104"/>
                <a:gd name="connsiteY603" fmla="*/ 4035271 h 6794671"/>
                <a:gd name="connsiteX604" fmla="*/ 2473374 w 5679104"/>
                <a:gd name="connsiteY604" fmla="*/ 4036782 h 6794671"/>
                <a:gd name="connsiteX605" fmla="*/ 2463707 w 5679104"/>
                <a:gd name="connsiteY605" fmla="*/ 4036479 h 6794671"/>
                <a:gd name="connsiteX606" fmla="*/ 2459176 w 5679104"/>
                <a:gd name="connsiteY606" fmla="*/ 4039501 h 6794671"/>
                <a:gd name="connsiteX607" fmla="*/ 2454644 w 5679104"/>
                <a:gd name="connsiteY607" fmla="*/ 4042824 h 6794671"/>
                <a:gd name="connsiteX608" fmla="*/ 2460082 w 5679104"/>
                <a:gd name="connsiteY608" fmla="*/ 4043731 h 6794671"/>
                <a:gd name="connsiteX609" fmla="*/ 2473978 w 5679104"/>
                <a:gd name="connsiteY609" fmla="*/ 4041918 h 6794671"/>
                <a:gd name="connsiteX610" fmla="*/ 2488479 w 5679104"/>
                <a:gd name="connsiteY610" fmla="*/ 4039199 h 6794671"/>
                <a:gd name="connsiteX611" fmla="*/ 2512043 w 5679104"/>
                <a:gd name="connsiteY611" fmla="*/ 4036479 h 6794671"/>
                <a:gd name="connsiteX612" fmla="*/ 2502980 w 5679104"/>
                <a:gd name="connsiteY612" fmla="*/ 4043126 h 6794671"/>
                <a:gd name="connsiteX613" fmla="*/ 2498449 w 5679104"/>
                <a:gd name="connsiteY613" fmla="*/ 4053399 h 6794671"/>
                <a:gd name="connsiteX614" fmla="*/ 2490896 w 5679104"/>
                <a:gd name="connsiteY614" fmla="*/ 4063671 h 6794671"/>
                <a:gd name="connsiteX615" fmla="*/ 2483948 w 5679104"/>
                <a:gd name="connsiteY615" fmla="*/ 4069714 h 6794671"/>
                <a:gd name="connsiteX616" fmla="*/ 2486969 w 5679104"/>
                <a:gd name="connsiteY616" fmla="*/ 4075757 h 6794671"/>
                <a:gd name="connsiteX617" fmla="*/ 2489386 w 5679104"/>
                <a:gd name="connsiteY617" fmla="*/ 4072735 h 6794671"/>
                <a:gd name="connsiteX618" fmla="*/ 2490594 w 5679104"/>
                <a:gd name="connsiteY618" fmla="*/ 4069714 h 6794671"/>
                <a:gd name="connsiteX619" fmla="*/ 2493917 w 5679104"/>
                <a:gd name="connsiteY619" fmla="*/ 4073037 h 6794671"/>
                <a:gd name="connsiteX620" fmla="*/ 2498449 w 5679104"/>
                <a:gd name="connsiteY620" fmla="*/ 4074548 h 6794671"/>
                <a:gd name="connsiteX621" fmla="*/ 2495428 w 5679104"/>
                <a:gd name="connsiteY621" fmla="*/ 4092072 h 6794671"/>
                <a:gd name="connsiteX622" fmla="*/ 2489990 w 5679104"/>
                <a:gd name="connsiteY622" fmla="*/ 4105970 h 6794671"/>
                <a:gd name="connsiteX623" fmla="*/ 2488781 w 5679104"/>
                <a:gd name="connsiteY623" fmla="*/ 4109595 h 6794671"/>
                <a:gd name="connsiteX624" fmla="*/ 2483646 w 5679104"/>
                <a:gd name="connsiteY624" fmla="*/ 4119263 h 6794671"/>
                <a:gd name="connsiteX625" fmla="*/ 2485458 w 5679104"/>
                <a:gd name="connsiteY625" fmla="*/ 4121983 h 6794671"/>
                <a:gd name="connsiteX626" fmla="*/ 2493917 w 5679104"/>
                <a:gd name="connsiteY626" fmla="*/ 4120774 h 6794671"/>
                <a:gd name="connsiteX627" fmla="*/ 2512043 w 5679104"/>
                <a:gd name="connsiteY627" fmla="*/ 4139204 h 6794671"/>
                <a:gd name="connsiteX628" fmla="*/ 2524429 w 5679104"/>
                <a:gd name="connsiteY628" fmla="*/ 4146455 h 6794671"/>
                <a:gd name="connsiteX629" fmla="*/ 2535305 w 5679104"/>
                <a:gd name="connsiteY629" fmla="*/ 4144643 h 6794671"/>
                <a:gd name="connsiteX630" fmla="*/ 2544670 w 5679104"/>
                <a:gd name="connsiteY630" fmla="*/ 4146455 h 6794671"/>
                <a:gd name="connsiteX631" fmla="*/ 2545274 w 5679104"/>
                <a:gd name="connsiteY631" fmla="*/ 4147362 h 6794671"/>
                <a:gd name="connsiteX632" fmla="*/ 2542253 w 5679104"/>
                <a:gd name="connsiteY632" fmla="*/ 4153102 h 6794671"/>
                <a:gd name="connsiteX633" fmla="*/ 2549805 w 5679104"/>
                <a:gd name="connsiteY633" fmla="*/ 4155519 h 6794671"/>
                <a:gd name="connsiteX634" fmla="*/ 2560379 w 5679104"/>
                <a:gd name="connsiteY634" fmla="*/ 4161864 h 6794671"/>
                <a:gd name="connsiteX635" fmla="*/ 2569442 w 5679104"/>
                <a:gd name="connsiteY635" fmla="*/ 4168511 h 6794671"/>
                <a:gd name="connsiteX636" fmla="*/ 2571859 w 5679104"/>
                <a:gd name="connsiteY636" fmla="*/ 4173345 h 6794671"/>
                <a:gd name="connsiteX637" fmla="*/ 2563098 w 5679104"/>
                <a:gd name="connsiteY637" fmla="*/ 4185430 h 6794671"/>
                <a:gd name="connsiteX638" fmla="*/ 2564608 w 5679104"/>
                <a:gd name="connsiteY638" fmla="*/ 4196609 h 6794671"/>
                <a:gd name="connsiteX639" fmla="*/ 2570046 w 5679104"/>
                <a:gd name="connsiteY639" fmla="*/ 4204162 h 6794671"/>
                <a:gd name="connsiteX640" fmla="*/ 2566421 w 5679104"/>
                <a:gd name="connsiteY640" fmla="*/ 4211716 h 6794671"/>
                <a:gd name="connsiteX641" fmla="*/ 2562494 w 5679104"/>
                <a:gd name="connsiteY641" fmla="*/ 4218061 h 6794671"/>
                <a:gd name="connsiteX642" fmla="*/ 2554639 w 5679104"/>
                <a:gd name="connsiteY642" fmla="*/ 4222290 h 6794671"/>
                <a:gd name="connsiteX643" fmla="*/ 2551618 w 5679104"/>
                <a:gd name="connsiteY643" fmla="*/ 4227729 h 6794671"/>
                <a:gd name="connsiteX644" fmla="*/ 2554941 w 5679104"/>
                <a:gd name="connsiteY644" fmla="*/ 4235282 h 6794671"/>
                <a:gd name="connsiteX645" fmla="*/ 2566723 w 5679104"/>
                <a:gd name="connsiteY645" fmla="*/ 4227427 h 6794671"/>
                <a:gd name="connsiteX646" fmla="*/ 2578505 w 5679104"/>
                <a:gd name="connsiteY646" fmla="*/ 4215341 h 6794671"/>
                <a:gd name="connsiteX647" fmla="*/ 2584849 w 5679104"/>
                <a:gd name="connsiteY647" fmla="*/ 4214737 h 6794671"/>
                <a:gd name="connsiteX648" fmla="*/ 2585453 w 5679104"/>
                <a:gd name="connsiteY648" fmla="*/ 4223499 h 6794671"/>
                <a:gd name="connsiteX649" fmla="*/ 2575786 w 5679104"/>
                <a:gd name="connsiteY649" fmla="*/ 4227427 h 6794671"/>
                <a:gd name="connsiteX650" fmla="*/ 2573973 w 5679104"/>
                <a:gd name="connsiteY650" fmla="*/ 4232261 h 6794671"/>
                <a:gd name="connsiteX651" fmla="*/ 2572765 w 5679104"/>
                <a:gd name="connsiteY651" fmla="*/ 4238908 h 6794671"/>
                <a:gd name="connsiteX652" fmla="*/ 2569442 w 5679104"/>
                <a:gd name="connsiteY652" fmla="*/ 4242231 h 6794671"/>
                <a:gd name="connsiteX653" fmla="*/ 2580620 w 5679104"/>
                <a:gd name="connsiteY653" fmla="*/ 4236188 h 6794671"/>
                <a:gd name="connsiteX654" fmla="*/ 2593610 w 5679104"/>
                <a:gd name="connsiteY654" fmla="*/ 4226822 h 6794671"/>
                <a:gd name="connsiteX655" fmla="*/ 2594214 w 5679104"/>
                <a:gd name="connsiteY655" fmla="*/ 4237397 h 6794671"/>
                <a:gd name="connsiteX656" fmla="*/ 2589985 w 5679104"/>
                <a:gd name="connsiteY656" fmla="*/ 4247972 h 6794671"/>
                <a:gd name="connsiteX657" fmla="*/ 2588172 w 5679104"/>
                <a:gd name="connsiteY657" fmla="*/ 4253108 h 6794671"/>
                <a:gd name="connsiteX658" fmla="*/ 2585453 w 5679104"/>
                <a:gd name="connsiteY658" fmla="*/ 4257942 h 6794671"/>
                <a:gd name="connsiteX659" fmla="*/ 2581526 w 5679104"/>
                <a:gd name="connsiteY659" fmla="*/ 4259453 h 6794671"/>
                <a:gd name="connsiteX660" fmla="*/ 2588776 w 5679104"/>
                <a:gd name="connsiteY660" fmla="*/ 4263380 h 6794671"/>
                <a:gd name="connsiteX661" fmla="*/ 2598746 w 5679104"/>
                <a:gd name="connsiteY661" fmla="*/ 4258848 h 6794671"/>
                <a:gd name="connsiteX662" fmla="*/ 2603881 w 5679104"/>
                <a:gd name="connsiteY662" fmla="*/ 4261265 h 6794671"/>
                <a:gd name="connsiteX663" fmla="*/ 2611132 w 5679104"/>
                <a:gd name="connsiteY663" fmla="*/ 4260057 h 6794671"/>
                <a:gd name="connsiteX664" fmla="*/ 2623820 w 5679104"/>
                <a:gd name="connsiteY664" fmla="*/ 4256431 h 6794671"/>
                <a:gd name="connsiteX665" fmla="*/ 2617778 w 5679104"/>
                <a:gd name="connsiteY665" fmla="*/ 4264589 h 6794671"/>
                <a:gd name="connsiteX666" fmla="*/ 2611736 w 5679104"/>
                <a:gd name="connsiteY666" fmla="*/ 4267610 h 6794671"/>
                <a:gd name="connsiteX667" fmla="*/ 2607204 w 5679104"/>
                <a:gd name="connsiteY667" fmla="*/ 4269121 h 6794671"/>
                <a:gd name="connsiteX668" fmla="*/ 2602673 w 5679104"/>
                <a:gd name="connsiteY668" fmla="*/ 4269423 h 6794671"/>
                <a:gd name="connsiteX669" fmla="*/ 2598141 w 5679104"/>
                <a:gd name="connsiteY669" fmla="*/ 4266099 h 6794671"/>
                <a:gd name="connsiteX670" fmla="*/ 2593610 w 5679104"/>
                <a:gd name="connsiteY670" fmla="*/ 4268819 h 6794671"/>
                <a:gd name="connsiteX671" fmla="*/ 2598141 w 5679104"/>
                <a:gd name="connsiteY671" fmla="*/ 4273351 h 6794671"/>
                <a:gd name="connsiteX672" fmla="*/ 2602673 w 5679104"/>
                <a:gd name="connsiteY672" fmla="*/ 4283321 h 6794671"/>
                <a:gd name="connsiteX673" fmla="*/ 2606298 w 5679104"/>
                <a:gd name="connsiteY673" fmla="*/ 4287853 h 6794671"/>
                <a:gd name="connsiteX674" fmla="*/ 2619288 w 5679104"/>
                <a:gd name="connsiteY674" fmla="*/ 4287551 h 6794671"/>
                <a:gd name="connsiteX675" fmla="*/ 2609621 w 5679104"/>
                <a:gd name="connsiteY675" fmla="*/ 4293593 h 6794671"/>
                <a:gd name="connsiteX676" fmla="*/ 2610225 w 5679104"/>
                <a:gd name="connsiteY676" fmla="*/ 4304772 h 6794671"/>
                <a:gd name="connsiteX677" fmla="*/ 2613549 w 5679104"/>
                <a:gd name="connsiteY677" fmla="*/ 4302657 h 6794671"/>
                <a:gd name="connsiteX678" fmla="*/ 2614455 w 5679104"/>
                <a:gd name="connsiteY678" fmla="*/ 4299334 h 6794671"/>
                <a:gd name="connsiteX679" fmla="*/ 2617778 w 5679104"/>
                <a:gd name="connsiteY679" fmla="*/ 4302355 h 6794671"/>
                <a:gd name="connsiteX680" fmla="*/ 2627747 w 5679104"/>
                <a:gd name="connsiteY680" fmla="*/ 4301449 h 6794671"/>
                <a:gd name="connsiteX681" fmla="*/ 2628956 w 5679104"/>
                <a:gd name="connsiteY681" fmla="*/ 4305377 h 6794671"/>
                <a:gd name="connsiteX682" fmla="*/ 2626539 w 5679104"/>
                <a:gd name="connsiteY682" fmla="*/ 4315951 h 6794671"/>
                <a:gd name="connsiteX683" fmla="*/ 2628956 w 5679104"/>
                <a:gd name="connsiteY683" fmla="*/ 4323202 h 6794671"/>
                <a:gd name="connsiteX684" fmla="*/ 2631675 w 5679104"/>
                <a:gd name="connsiteY684" fmla="*/ 4321087 h 6794671"/>
                <a:gd name="connsiteX685" fmla="*/ 2635300 w 5679104"/>
                <a:gd name="connsiteY685" fmla="*/ 4313232 h 6794671"/>
                <a:gd name="connsiteX686" fmla="*/ 2648894 w 5679104"/>
                <a:gd name="connsiteY686" fmla="*/ 4321692 h 6794671"/>
                <a:gd name="connsiteX687" fmla="*/ 2646175 w 5679104"/>
                <a:gd name="connsiteY687" fmla="*/ 4332871 h 6794671"/>
                <a:gd name="connsiteX688" fmla="*/ 2650405 w 5679104"/>
                <a:gd name="connsiteY688" fmla="*/ 4338007 h 6794671"/>
                <a:gd name="connsiteX689" fmla="*/ 2652821 w 5679104"/>
                <a:gd name="connsiteY689" fmla="*/ 4340122 h 6794671"/>
                <a:gd name="connsiteX690" fmla="*/ 2650405 w 5679104"/>
                <a:gd name="connsiteY690" fmla="*/ 4352207 h 6794671"/>
                <a:gd name="connsiteX691" fmla="*/ 2647686 w 5679104"/>
                <a:gd name="connsiteY691" fmla="*/ 4361875 h 6794671"/>
                <a:gd name="connsiteX692" fmla="*/ 2645571 w 5679104"/>
                <a:gd name="connsiteY692" fmla="*/ 4370939 h 6794671"/>
                <a:gd name="connsiteX693" fmla="*/ 2652519 w 5679104"/>
                <a:gd name="connsiteY693" fmla="*/ 4364594 h 6794671"/>
                <a:gd name="connsiteX694" fmla="*/ 2663093 w 5679104"/>
                <a:gd name="connsiteY694" fmla="*/ 4350696 h 6794671"/>
                <a:gd name="connsiteX695" fmla="*/ 2677292 w 5679104"/>
                <a:gd name="connsiteY695" fmla="*/ 4343445 h 6794671"/>
                <a:gd name="connsiteX696" fmla="*/ 2688771 w 5679104"/>
                <a:gd name="connsiteY696" fmla="*/ 4338611 h 6794671"/>
                <a:gd name="connsiteX697" fmla="*/ 2677594 w 5679104"/>
                <a:gd name="connsiteY697" fmla="*/ 4348581 h 6794671"/>
                <a:gd name="connsiteX698" fmla="*/ 2674271 w 5679104"/>
                <a:gd name="connsiteY698" fmla="*/ 4355530 h 6794671"/>
                <a:gd name="connsiteX699" fmla="*/ 2671250 w 5679104"/>
                <a:gd name="connsiteY699" fmla="*/ 4358854 h 6794671"/>
                <a:gd name="connsiteX700" fmla="*/ 2664603 w 5679104"/>
                <a:gd name="connsiteY700" fmla="*/ 4359458 h 6794671"/>
                <a:gd name="connsiteX701" fmla="*/ 2667926 w 5679104"/>
                <a:gd name="connsiteY701" fmla="*/ 4363990 h 6794671"/>
                <a:gd name="connsiteX702" fmla="*/ 2669135 w 5679104"/>
                <a:gd name="connsiteY702" fmla="*/ 4370335 h 6794671"/>
                <a:gd name="connsiteX703" fmla="*/ 2667926 w 5679104"/>
                <a:gd name="connsiteY703" fmla="*/ 4374867 h 6794671"/>
                <a:gd name="connsiteX704" fmla="*/ 2664301 w 5679104"/>
                <a:gd name="connsiteY704" fmla="*/ 4379701 h 6794671"/>
                <a:gd name="connsiteX705" fmla="*/ 2663999 w 5679104"/>
                <a:gd name="connsiteY705" fmla="*/ 4382722 h 6794671"/>
                <a:gd name="connsiteX706" fmla="*/ 2673968 w 5679104"/>
                <a:gd name="connsiteY706" fmla="*/ 4380910 h 6794671"/>
                <a:gd name="connsiteX707" fmla="*/ 2678198 w 5679104"/>
                <a:gd name="connsiteY707" fmla="*/ 4377586 h 6794671"/>
                <a:gd name="connsiteX708" fmla="*/ 2682427 w 5679104"/>
                <a:gd name="connsiteY708" fmla="*/ 4370033 h 6794671"/>
                <a:gd name="connsiteX709" fmla="*/ 2688167 w 5679104"/>
                <a:gd name="connsiteY709" fmla="*/ 4369731 h 6794671"/>
                <a:gd name="connsiteX710" fmla="*/ 2694209 w 5679104"/>
                <a:gd name="connsiteY710" fmla="*/ 4373356 h 6794671"/>
                <a:gd name="connsiteX711" fmla="*/ 2691792 w 5679104"/>
                <a:gd name="connsiteY711" fmla="*/ 4380910 h 6794671"/>
                <a:gd name="connsiteX712" fmla="*/ 2685448 w 5679104"/>
                <a:gd name="connsiteY712" fmla="*/ 4389973 h 6794671"/>
                <a:gd name="connsiteX713" fmla="*/ 2690282 w 5679104"/>
                <a:gd name="connsiteY713" fmla="*/ 4394808 h 6794671"/>
                <a:gd name="connsiteX714" fmla="*/ 2695115 w 5679104"/>
                <a:gd name="connsiteY714" fmla="*/ 4394808 h 6794671"/>
                <a:gd name="connsiteX715" fmla="*/ 2704178 w 5679104"/>
                <a:gd name="connsiteY715" fmla="*/ 4389973 h 6794671"/>
                <a:gd name="connsiteX716" fmla="*/ 2715054 w 5679104"/>
                <a:gd name="connsiteY716" fmla="*/ 4383024 h 6794671"/>
                <a:gd name="connsiteX717" fmla="*/ 2729555 w 5679104"/>
                <a:gd name="connsiteY717" fmla="*/ 4376075 h 6794671"/>
                <a:gd name="connsiteX718" fmla="*/ 2733180 w 5679104"/>
                <a:gd name="connsiteY718" fmla="*/ 4376982 h 6794671"/>
                <a:gd name="connsiteX719" fmla="*/ 2742847 w 5679104"/>
                <a:gd name="connsiteY719" fmla="*/ 4380910 h 6794671"/>
                <a:gd name="connsiteX720" fmla="*/ 2756744 w 5679104"/>
                <a:gd name="connsiteY720" fmla="*/ 4389067 h 6794671"/>
                <a:gd name="connsiteX721" fmla="*/ 2765203 w 5679104"/>
                <a:gd name="connsiteY721" fmla="*/ 4394203 h 6794671"/>
                <a:gd name="connsiteX722" fmla="*/ 2773359 w 5679104"/>
                <a:gd name="connsiteY722" fmla="*/ 4392088 h 6794671"/>
                <a:gd name="connsiteX723" fmla="*/ 2766411 w 5679104"/>
                <a:gd name="connsiteY723" fmla="*/ 4399037 h 6794671"/>
                <a:gd name="connsiteX724" fmla="*/ 2755535 w 5679104"/>
                <a:gd name="connsiteY724" fmla="*/ 4402361 h 6794671"/>
                <a:gd name="connsiteX725" fmla="*/ 2747681 w 5679104"/>
                <a:gd name="connsiteY725" fmla="*/ 4407195 h 6794671"/>
                <a:gd name="connsiteX726" fmla="*/ 2753723 w 5679104"/>
                <a:gd name="connsiteY726" fmla="*/ 4409612 h 6794671"/>
                <a:gd name="connsiteX727" fmla="*/ 2754931 w 5679104"/>
                <a:gd name="connsiteY727" fmla="*/ 4417467 h 6794671"/>
                <a:gd name="connsiteX728" fmla="*/ 2747681 w 5679104"/>
                <a:gd name="connsiteY728" fmla="*/ 4417467 h 6794671"/>
                <a:gd name="connsiteX729" fmla="*/ 2743451 w 5679104"/>
                <a:gd name="connsiteY729" fmla="*/ 4416863 h 6794671"/>
                <a:gd name="connsiteX730" fmla="*/ 2733180 w 5679104"/>
                <a:gd name="connsiteY730" fmla="*/ 4420187 h 6794671"/>
                <a:gd name="connsiteX731" fmla="*/ 2719586 w 5679104"/>
                <a:gd name="connsiteY731" fmla="*/ 4429251 h 6794671"/>
                <a:gd name="connsiteX732" fmla="*/ 2706897 w 5679104"/>
                <a:gd name="connsiteY732" fmla="*/ 4434991 h 6794671"/>
                <a:gd name="connsiteX733" fmla="*/ 2711127 w 5679104"/>
                <a:gd name="connsiteY733" fmla="*/ 4430157 h 6794671"/>
                <a:gd name="connsiteX734" fmla="*/ 2712637 w 5679104"/>
                <a:gd name="connsiteY734" fmla="*/ 4423208 h 6794671"/>
                <a:gd name="connsiteX735" fmla="*/ 2709616 w 5679104"/>
                <a:gd name="connsiteY735" fmla="*/ 4414748 h 6794671"/>
                <a:gd name="connsiteX736" fmla="*/ 2707502 w 5679104"/>
                <a:gd name="connsiteY736" fmla="*/ 4411727 h 6794671"/>
                <a:gd name="connsiteX737" fmla="*/ 2700251 w 5679104"/>
                <a:gd name="connsiteY737" fmla="*/ 4417165 h 6794671"/>
                <a:gd name="connsiteX738" fmla="*/ 2693303 w 5679104"/>
                <a:gd name="connsiteY738" fmla="*/ 4421697 h 6794671"/>
                <a:gd name="connsiteX739" fmla="*/ 2685448 w 5679104"/>
                <a:gd name="connsiteY739" fmla="*/ 4422906 h 6794671"/>
                <a:gd name="connsiteX740" fmla="*/ 2658561 w 5679104"/>
                <a:gd name="connsiteY740" fmla="*/ 4425323 h 6794671"/>
                <a:gd name="connsiteX741" fmla="*/ 2641946 w 5679104"/>
                <a:gd name="connsiteY741" fmla="*/ 4424719 h 6794671"/>
                <a:gd name="connsiteX742" fmla="*/ 2633789 w 5679104"/>
                <a:gd name="connsiteY742" fmla="*/ 4426229 h 6794671"/>
                <a:gd name="connsiteX743" fmla="*/ 2629258 w 5679104"/>
                <a:gd name="connsiteY743" fmla="*/ 4430459 h 6794671"/>
                <a:gd name="connsiteX744" fmla="*/ 2623820 w 5679104"/>
                <a:gd name="connsiteY744" fmla="*/ 4432272 h 6794671"/>
                <a:gd name="connsiteX745" fmla="*/ 2614757 w 5679104"/>
                <a:gd name="connsiteY745" fmla="*/ 4432272 h 6794671"/>
                <a:gd name="connsiteX746" fmla="*/ 2608111 w 5679104"/>
                <a:gd name="connsiteY746" fmla="*/ 4428646 h 6794671"/>
                <a:gd name="connsiteX747" fmla="*/ 2616570 w 5679104"/>
                <a:gd name="connsiteY747" fmla="*/ 4424417 h 6794671"/>
                <a:gd name="connsiteX748" fmla="*/ 2625330 w 5679104"/>
                <a:gd name="connsiteY748" fmla="*/ 4408101 h 6794671"/>
                <a:gd name="connsiteX749" fmla="*/ 2618986 w 5679104"/>
                <a:gd name="connsiteY749" fmla="*/ 4412633 h 6794671"/>
                <a:gd name="connsiteX750" fmla="*/ 2603881 w 5679104"/>
                <a:gd name="connsiteY750" fmla="*/ 4414748 h 6794671"/>
                <a:gd name="connsiteX751" fmla="*/ 2593610 w 5679104"/>
                <a:gd name="connsiteY751" fmla="*/ 4415957 h 6794671"/>
                <a:gd name="connsiteX752" fmla="*/ 2588474 w 5679104"/>
                <a:gd name="connsiteY752" fmla="*/ 4420187 h 6794671"/>
                <a:gd name="connsiteX753" fmla="*/ 2586360 w 5679104"/>
                <a:gd name="connsiteY753" fmla="*/ 4425021 h 6794671"/>
                <a:gd name="connsiteX754" fmla="*/ 2588172 w 5679104"/>
                <a:gd name="connsiteY754" fmla="*/ 4435898 h 6794671"/>
                <a:gd name="connsiteX755" fmla="*/ 2591193 w 5679104"/>
                <a:gd name="connsiteY755" fmla="*/ 4452817 h 6794671"/>
                <a:gd name="connsiteX756" fmla="*/ 2576994 w 5679104"/>
                <a:gd name="connsiteY756" fmla="*/ 4457047 h 6794671"/>
                <a:gd name="connsiteX757" fmla="*/ 2570650 w 5679104"/>
                <a:gd name="connsiteY757" fmla="*/ 4458860 h 6794671"/>
                <a:gd name="connsiteX758" fmla="*/ 2568838 w 5679104"/>
                <a:gd name="connsiteY758" fmla="*/ 4463391 h 6794671"/>
                <a:gd name="connsiteX759" fmla="*/ 2567025 w 5679104"/>
                <a:gd name="connsiteY759" fmla="*/ 4467017 h 6794671"/>
                <a:gd name="connsiteX760" fmla="*/ 2575484 w 5679104"/>
                <a:gd name="connsiteY760" fmla="*/ 4463996 h 6794671"/>
                <a:gd name="connsiteX761" fmla="*/ 2581526 w 5679104"/>
                <a:gd name="connsiteY761" fmla="*/ 4462183 h 6794671"/>
                <a:gd name="connsiteX762" fmla="*/ 2586360 w 5679104"/>
                <a:gd name="connsiteY762" fmla="*/ 4464902 h 6794671"/>
                <a:gd name="connsiteX763" fmla="*/ 2593006 w 5679104"/>
                <a:gd name="connsiteY763" fmla="*/ 4467923 h 6794671"/>
                <a:gd name="connsiteX764" fmla="*/ 2588776 w 5679104"/>
                <a:gd name="connsiteY764" fmla="*/ 4470945 h 6794671"/>
                <a:gd name="connsiteX765" fmla="*/ 2561285 w 5679104"/>
                <a:gd name="connsiteY765" fmla="*/ 4494813 h 6794671"/>
                <a:gd name="connsiteX766" fmla="*/ 2567025 w 5679104"/>
                <a:gd name="connsiteY766" fmla="*/ 4493605 h 6794671"/>
                <a:gd name="connsiteX767" fmla="*/ 2587568 w 5679104"/>
                <a:gd name="connsiteY767" fmla="*/ 4489073 h 6794671"/>
                <a:gd name="connsiteX768" fmla="*/ 2608715 w 5679104"/>
                <a:gd name="connsiteY768" fmla="*/ 4498741 h 6794671"/>
                <a:gd name="connsiteX769" fmla="*/ 2609923 w 5679104"/>
                <a:gd name="connsiteY769" fmla="*/ 4510222 h 6794671"/>
                <a:gd name="connsiteX770" fmla="*/ 2599048 w 5679104"/>
                <a:gd name="connsiteY770" fmla="*/ 4512035 h 6794671"/>
                <a:gd name="connsiteX771" fmla="*/ 2589985 w 5679104"/>
                <a:gd name="connsiteY771" fmla="*/ 4514452 h 6794671"/>
                <a:gd name="connsiteX772" fmla="*/ 2581526 w 5679104"/>
                <a:gd name="connsiteY772" fmla="*/ 4526839 h 6794671"/>
                <a:gd name="connsiteX773" fmla="*/ 2575786 w 5679104"/>
                <a:gd name="connsiteY773" fmla="*/ 4531975 h 6794671"/>
                <a:gd name="connsiteX774" fmla="*/ 2568536 w 5679104"/>
                <a:gd name="connsiteY774" fmla="*/ 4538018 h 6794671"/>
                <a:gd name="connsiteX775" fmla="*/ 2570650 w 5679104"/>
                <a:gd name="connsiteY775" fmla="*/ 4544061 h 6794671"/>
                <a:gd name="connsiteX776" fmla="*/ 2585453 w 5679104"/>
                <a:gd name="connsiteY776" fmla="*/ 4527746 h 6794671"/>
                <a:gd name="connsiteX777" fmla="*/ 2588474 w 5679104"/>
                <a:gd name="connsiteY777" fmla="*/ 4527746 h 6794671"/>
                <a:gd name="connsiteX778" fmla="*/ 2605392 w 5679104"/>
                <a:gd name="connsiteY778" fmla="*/ 4523516 h 6794671"/>
                <a:gd name="connsiteX779" fmla="*/ 2638925 w 5679104"/>
                <a:gd name="connsiteY779" fmla="*/ 4515358 h 6794671"/>
                <a:gd name="connsiteX780" fmla="*/ 2616267 w 5679104"/>
                <a:gd name="connsiteY780" fmla="*/ 4526839 h 6794671"/>
                <a:gd name="connsiteX781" fmla="*/ 2602673 w 5679104"/>
                <a:gd name="connsiteY781" fmla="*/ 4530767 h 6794671"/>
                <a:gd name="connsiteX782" fmla="*/ 2603579 w 5679104"/>
                <a:gd name="connsiteY782" fmla="*/ 4534090 h 6794671"/>
                <a:gd name="connsiteX783" fmla="*/ 2607204 w 5679104"/>
                <a:gd name="connsiteY783" fmla="*/ 4550103 h 6794671"/>
                <a:gd name="connsiteX784" fmla="*/ 2603277 w 5679104"/>
                <a:gd name="connsiteY784" fmla="*/ 4560980 h 6794671"/>
                <a:gd name="connsiteX785" fmla="*/ 2620497 w 5679104"/>
                <a:gd name="connsiteY785" fmla="*/ 4551614 h 6794671"/>
                <a:gd name="connsiteX786" fmla="*/ 2639227 w 5679104"/>
                <a:gd name="connsiteY786" fmla="*/ 4541039 h 6794671"/>
                <a:gd name="connsiteX787" fmla="*/ 2641946 w 5679104"/>
                <a:gd name="connsiteY787" fmla="*/ 4538018 h 6794671"/>
                <a:gd name="connsiteX788" fmla="*/ 2644967 w 5679104"/>
                <a:gd name="connsiteY788" fmla="*/ 4534997 h 6794671"/>
                <a:gd name="connsiteX789" fmla="*/ 2634393 w 5679104"/>
                <a:gd name="connsiteY789" fmla="*/ 4549499 h 6794671"/>
                <a:gd name="connsiteX790" fmla="*/ 2622612 w 5679104"/>
                <a:gd name="connsiteY790" fmla="*/ 4563699 h 6794671"/>
                <a:gd name="connsiteX791" fmla="*/ 2627747 w 5679104"/>
                <a:gd name="connsiteY791" fmla="*/ 4568231 h 6794671"/>
                <a:gd name="connsiteX792" fmla="*/ 2628956 w 5679104"/>
                <a:gd name="connsiteY792" fmla="*/ 4566418 h 6794671"/>
                <a:gd name="connsiteX793" fmla="*/ 2632883 w 5679104"/>
                <a:gd name="connsiteY793" fmla="*/ 4558261 h 6794671"/>
                <a:gd name="connsiteX794" fmla="*/ 2640737 w 5679104"/>
                <a:gd name="connsiteY794" fmla="*/ 4554031 h 6794671"/>
                <a:gd name="connsiteX795" fmla="*/ 2637414 w 5679104"/>
                <a:gd name="connsiteY795" fmla="*/ 4562189 h 6794671"/>
                <a:gd name="connsiteX796" fmla="*/ 2647988 w 5679104"/>
                <a:gd name="connsiteY796" fmla="*/ 4565814 h 6794671"/>
                <a:gd name="connsiteX797" fmla="*/ 2658259 w 5679104"/>
                <a:gd name="connsiteY797" fmla="*/ 4566721 h 6794671"/>
                <a:gd name="connsiteX798" fmla="*/ 2649196 w 5679104"/>
                <a:gd name="connsiteY798" fmla="*/ 4574274 h 6794671"/>
                <a:gd name="connsiteX799" fmla="*/ 2648894 w 5679104"/>
                <a:gd name="connsiteY799" fmla="*/ 4581525 h 6794671"/>
                <a:gd name="connsiteX800" fmla="*/ 2645873 w 5679104"/>
                <a:gd name="connsiteY800" fmla="*/ 4581525 h 6794671"/>
                <a:gd name="connsiteX801" fmla="*/ 2638925 w 5679104"/>
                <a:gd name="connsiteY801" fmla="*/ 4584546 h 6794671"/>
                <a:gd name="connsiteX802" fmla="*/ 2633185 w 5679104"/>
                <a:gd name="connsiteY802" fmla="*/ 4597538 h 6794671"/>
                <a:gd name="connsiteX803" fmla="*/ 2630768 w 5679104"/>
                <a:gd name="connsiteY803" fmla="*/ 4603278 h 6794671"/>
                <a:gd name="connsiteX804" fmla="*/ 2636508 w 5679104"/>
                <a:gd name="connsiteY804" fmla="*/ 4602070 h 6794671"/>
                <a:gd name="connsiteX805" fmla="*/ 2645269 w 5679104"/>
                <a:gd name="connsiteY805" fmla="*/ 4598444 h 6794671"/>
                <a:gd name="connsiteX806" fmla="*/ 2652519 w 5679104"/>
                <a:gd name="connsiteY806" fmla="*/ 4595423 h 6794671"/>
                <a:gd name="connsiteX807" fmla="*/ 2649800 w 5679104"/>
                <a:gd name="connsiteY807" fmla="*/ 4594215 h 6794671"/>
                <a:gd name="connsiteX808" fmla="*/ 2644967 w 5679104"/>
                <a:gd name="connsiteY808" fmla="*/ 4593006 h 6794671"/>
                <a:gd name="connsiteX809" fmla="*/ 2659468 w 5679104"/>
                <a:gd name="connsiteY809" fmla="*/ 4586057 h 6794671"/>
                <a:gd name="connsiteX810" fmla="*/ 2663093 w 5679104"/>
                <a:gd name="connsiteY810" fmla="*/ 4582431 h 6794671"/>
                <a:gd name="connsiteX811" fmla="*/ 2676083 w 5679104"/>
                <a:gd name="connsiteY811" fmla="*/ 4574274 h 6794671"/>
                <a:gd name="connsiteX812" fmla="*/ 2673364 w 5679104"/>
                <a:gd name="connsiteY812" fmla="*/ 4579712 h 6794671"/>
                <a:gd name="connsiteX813" fmla="*/ 2667020 w 5679104"/>
                <a:gd name="connsiteY813" fmla="*/ 4590287 h 6794671"/>
                <a:gd name="connsiteX814" fmla="*/ 2676687 w 5679104"/>
                <a:gd name="connsiteY814" fmla="*/ 4592100 h 6794671"/>
                <a:gd name="connsiteX815" fmla="*/ 2683938 w 5679104"/>
                <a:gd name="connsiteY815" fmla="*/ 4590891 h 6794671"/>
                <a:gd name="connsiteX816" fmla="*/ 2685146 w 5679104"/>
                <a:gd name="connsiteY816" fmla="*/ 4589078 h 6794671"/>
                <a:gd name="connsiteX817" fmla="*/ 2689376 w 5679104"/>
                <a:gd name="connsiteY817" fmla="*/ 4577597 h 6794671"/>
                <a:gd name="connsiteX818" fmla="*/ 2700251 w 5679104"/>
                <a:gd name="connsiteY818" fmla="*/ 4576993 h 6794671"/>
                <a:gd name="connsiteX819" fmla="*/ 2696324 w 5679104"/>
                <a:gd name="connsiteY819" fmla="*/ 4581827 h 6794671"/>
                <a:gd name="connsiteX820" fmla="*/ 2691490 w 5679104"/>
                <a:gd name="connsiteY820" fmla="*/ 4588172 h 6794671"/>
                <a:gd name="connsiteX821" fmla="*/ 2686052 w 5679104"/>
                <a:gd name="connsiteY821" fmla="*/ 4595423 h 6794671"/>
                <a:gd name="connsiteX822" fmla="*/ 2670343 w 5679104"/>
                <a:gd name="connsiteY822" fmla="*/ 4605998 h 6794671"/>
                <a:gd name="connsiteX823" fmla="*/ 2661582 w 5679104"/>
                <a:gd name="connsiteY823" fmla="*/ 4614155 h 6794671"/>
                <a:gd name="connsiteX824" fmla="*/ 2669135 w 5679104"/>
                <a:gd name="connsiteY824" fmla="*/ 4613249 h 6794671"/>
                <a:gd name="connsiteX825" fmla="*/ 2677594 w 5679104"/>
                <a:gd name="connsiteY825" fmla="*/ 4617177 h 6794671"/>
                <a:gd name="connsiteX826" fmla="*/ 2668229 w 5679104"/>
                <a:gd name="connsiteY826" fmla="*/ 4618687 h 6794671"/>
                <a:gd name="connsiteX827" fmla="*/ 2666416 w 5679104"/>
                <a:gd name="connsiteY827" fmla="*/ 4620198 h 6794671"/>
                <a:gd name="connsiteX828" fmla="*/ 2663093 w 5679104"/>
                <a:gd name="connsiteY828" fmla="*/ 4625636 h 6794671"/>
                <a:gd name="connsiteX829" fmla="*/ 2660072 w 5679104"/>
                <a:gd name="connsiteY829" fmla="*/ 4630470 h 6794671"/>
                <a:gd name="connsiteX830" fmla="*/ 2651915 w 5679104"/>
                <a:gd name="connsiteY830" fmla="*/ 4633492 h 6794671"/>
                <a:gd name="connsiteX831" fmla="*/ 2643456 w 5679104"/>
                <a:gd name="connsiteY831" fmla="*/ 4631981 h 6794671"/>
                <a:gd name="connsiteX832" fmla="*/ 2651613 w 5679104"/>
                <a:gd name="connsiteY832" fmla="*/ 4635607 h 6794671"/>
                <a:gd name="connsiteX833" fmla="*/ 2656447 w 5679104"/>
                <a:gd name="connsiteY833" fmla="*/ 4643160 h 6794671"/>
                <a:gd name="connsiteX834" fmla="*/ 2657957 w 5679104"/>
                <a:gd name="connsiteY834" fmla="*/ 4646786 h 6794671"/>
                <a:gd name="connsiteX835" fmla="*/ 2663093 w 5679104"/>
                <a:gd name="connsiteY835" fmla="*/ 4643462 h 6794671"/>
                <a:gd name="connsiteX836" fmla="*/ 2673062 w 5679104"/>
                <a:gd name="connsiteY836" fmla="*/ 4636211 h 6794671"/>
                <a:gd name="connsiteX837" fmla="*/ 2686959 w 5679104"/>
                <a:gd name="connsiteY837" fmla="*/ 4627449 h 6794671"/>
                <a:gd name="connsiteX838" fmla="*/ 2711731 w 5679104"/>
                <a:gd name="connsiteY838" fmla="*/ 4613551 h 6794671"/>
                <a:gd name="connsiteX839" fmla="*/ 2706293 w 5679104"/>
                <a:gd name="connsiteY839" fmla="*/ 4627751 h 6794671"/>
                <a:gd name="connsiteX840" fmla="*/ 2701762 w 5679104"/>
                <a:gd name="connsiteY840" fmla="*/ 4633794 h 6794671"/>
                <a:gd name="connsiteX841" fmla="*/ 2692397 w 5679104"/>
                <a:gd name="connsiteY841" fmla="*/ 4641951 h 6794671"/>
                <a:gd name="connsiteX842" fmla="*/ 2691188 w 5679104"/>
                <a:gd name="connsiteY842" fmla="*/ 4644973 h 6794671"/>
                <a:gd name="connsiteX843" fmla="*/ 2691792 w 5679104"/>
                <a:gd name="connsiteY843" fmla="*/ 4657662 h 6794671"/>
                <a:gd name="connsiteX844" fmla="*/ 2687261 w 5679104"/>
                <a:gd name="connsiteY844" fmla="*/ 4663705 h 6794671"/>
                <a:gd name="connsiteX845" fmla="*/ 2696324 w 5679104"/>
                <a:gd name="connsiteY845" fmla="*/ 4663403 h 6794671"/>
                <a:gd name="connsiteX846" fmla="*/ 2711731 w 5679104"/>
                <a:gd name="connsiteY846" fmla="*/ 4657360 h 6794671"/>
                <a:gd name="connsiteX847" fmla="*/ 2714450 w 5679104"/>
                <a:gd name="connsiteY847" fmla="*/ 4659475 h 6794671"/>
                <a:gd name="connsiteX848" fmla="*/ 2696324 w 5679104"/>
                <a:gd name="connsiteY848" fmla="*/ 4677603 h 6794671"/>
                <a:gd name="connsiteX849" fmla="*/ 2714450 w 5679104"/>
                <a:gd name="connsiteY849" fmla="*/ 4670956 h 6794671"/>
                <a:gd name="connsiteX850" fmla="*/ 2728649 w 5679104"/>
                <a:gd name="connsiteY850" fmla="*/ 4661892 h 6794671"/>
                <a:gd name="connsiteX851" fmla="*/ 2738014 w 5679104"/>
                <a:gd name="connsiteY851" fmla="*/ 4654339 h 6794671"/>
                <a:gd name="connsiteX852" fmla="*/ 2747983 w 5679104"/>
                <a:gd name="connsiteY852" fmla="*/ 4648296 h 6794671"/>
                <a:gd name="connsiteX853" fmla="*/ 2733784 w 5679104"/>
                <a:gd name="connsiteY853" fmla="*/ 4664913 h 6794671"/>
                <a:gd name="connsiteX854" fmla="*/ 2725628 w 5679104"/>
                <a:gd name="connsiteY854" fmla="*/ 4675790 h 6794671"/>
                <a:gd name="connsiteX855" fmla="*/ 2737409 w 5679104"/>
                <a:gd name="connsiteY855" fmla="*/ 4675488 h 6794671"/>
                <a:gd name="connsiteX856" fmla="*/ 2747681 w 5679104"/>
                <a:gd name="connsiteY856" fmla="*/ 4675790 h 6794671"/>
                <a:gd name="connsiteX857" fmla="*/ 2744962 w 5679104"/>
                <a:gd name="connsiteY857" fmla="*/ 4680020 h 6794671"/>
                <a:gd name="connsiteX858" fmla="*/ 2733482 w 5679104"/>
                <a:gd name="connsiteY858" fmla="*/ 4683646 h 6794671"/>
                <a:gd name="connsiteX859" fmla="*/ 2722304 w 5679104"/>
                <a:gd name="connsiteY859" fmla="*/ 4686365 h 6794671"/>
                <a:gd name="connsiteX860" fmla="*/ 2721398 w 5679104"/>
                <a:gd name="connsiteY860" fmla="*/ 4689990 h 6794671"/>
                <a:gd name="connsiteX861" fmla="*/ 2719586 w 5679104"/>
                <a:gd name="connsiteY861" fmla="*/ 4698450 h 6794671"/>
                <a:gd name="connsiteX862" fmla="*/ 2723513 w 5679104"/>
                <a:gd name="connsiteY862" fmla="*/ 4697242 h 6794671"/>
                <a:gd name="connsiteX863" fmla="*/ 2738618 w 5679104"/>
                <a:gd name="connsiteY863" fmla="*/ 4688782 h 6794671"/>
                <a:gd name="connsiteX864" fmla="*/ 2751306 w 5679104"/>
                <a:gd name="connsiteY864" fmla="*/ 4682739 h 6794671"/>
                <a:gd name="connsiteX865" fmla="*/ 2762786 w 5679104"/>
                <a:gd name="connsiteY865" fmla="*/ 4682135 h 6794671"/>
                <a:gd name="connsiteX866" fmla="*/ 2743451 w 5679104"/>
                <a:gd name="connsiteY866" fmla="*/ 4692105 h 6794671"/>
                <a:gd name="connsiteX867" fmla="*/ 2707199 w 5679104"/>
                <a:gd name="connsiteY867" fmla="*/ 4727455 h 6794671"/>
                <a:gd name="connsiteX868" fmla="*/ 2714450 w 5679104"/>
                <a:gd name="connsiteY868" fmla="*/ 4731080 h 6794671"/>
                <a:gd name="connsiteX869" fmla="*/ 2728346 w 5679104"/>
                <a:gd name="connsiteY869" fmla="*/ 4720808 h 6794671"/>
                <a:gd name="connsiteX870" fmla="*/ 2762786 w 5679104"/>
                <a:gd name="connsiteY870" fmla="*/ 4704191 h 6794671"/>
                <a:gd name="connsiteX871" fmla="*/ 2776078 w 5679104"/>
                <a:gd name="connsiteY871" fmla="*/ 4702076 h 6794671"/>
                <a:gd name="connsiteX872" fmla="*/ 2767317 w 5679104"/>
                <a:gd name="connsiteY872" fmla="*/ 4709025 h 6794671"/>
                <a:gd name="connsiteX873" fmla="*/ 2755233 w 5679104"/>
                <a:gd name="connsiteY873" fmla="*/ 4713254 h 6794671"/>
                <a:gd name="connsiteX874" fmla="*/ 2744660 w 5679104"/>
                <a:gd name="connsiteY874" fmla="*/ 4714765 h 6794671"/>
                <a:gd name="connsiteX875" fmla="*/ 2741639 w 5679104"/>
                <a:gd name="connsiteY875" fmla="*/ 4726850 h 6794671"/>
                <a:gd name="connsiteX876" fmla="*/ 2740128 w 5679104"/>
                <a:gd name="connsiteY876" fmla="*/ 4736216 h 6794671"/>
                <a:gd name="connsiteX877" fmla="*/ 2735295 w 5679104"/>
                <a:gd name="connsiteY877" fmla="*/ 4752532 h 6794671"/>
                <a:gd name="connsiteX878" fmla="*/ 2745868 w 5679104"/>
                <a:gd name="connsiteY878" fmla="*/ 4749510 h 6794671"/>
                <a:gd name="connsiteX879" fmla="*/ 2741337 w 5679104"/>
                <a:gd name="connsiteY879" fmla="*/ 4759783 h 6794671"/>
                <a:gd name="connsiteX880" fmla="*/ 2727742 w 5679104"/>
                <a:gd name="connsiteY880" fmla="*/ 4772472 h 6794671"/>
                <a:gd name="connsiteX881" fmla="*/ 2722607 w 5679104"/>
                <a:gd name="connsiteY881" fmla="*/ 4781234 h 6794671"/>
                <a:gd name="connsiteX882" fmla="*/ 2718075 w 5679104"/>
                <a:gd name="connsiteY882" fmla="*/ 4785766 h 6794671"/>
                <a:gd name="connsiteX883" fmla="*/ 2743149 w 5679104"/>
                <a:gd name="connsiteY883" fmla="*/ 4773681 h 6794671"/>
                <a:gd name="connsiteX884" fmla="*/ 2751004 w 5679104"/>
                <a:gd name="connsiteY884" fmla="*/ 4772170 h 6794671"/>
                <a:gd name="connsiteX885" fmla="*/ 2761577 w 5679104"/>
                <a:gd name="connsiteY885" fmla="*/ 4770357 h 6794671"/>
                <a:gd name="connsiteX886" fmla="*/ 2767619 w 5679104"/>
                <a:gd name="connsiteY886" fmla="*/ 4768242 h 6794671"/>
                <a:gd name="connsiteX887" fmla="*/ 2745566 w 5679104"/>
                <a:gd name="connsiteY887" fmla="*/ 4783953 h 6794671"/>
                <a:gd name="connsiteX888" fmla="*/ 2738618 w 5679104"/>
                <a:gd name="connsiteY888" fmla="*/ 4790902 h 6794671"/>
                <a:gd name="connsiteX889" fmla="*/ 2733482 w 5679104"/>
                <a:gd name="connsiteY889" fmla="*/ 4799664 h 6794671"/>
                <a:gd name="connsiteX890" fmla="*/ 2734086 w 5679104"/>
                <a:gd name="connsiteY890" fmla="*/ 4803894 h 6794671"/>
                <a:gd name="connsiteX891" fmla="*/ 2747077 w 5679104"/>
                <a:gd name="connsiteY891" fmla="*/ 4799060 h 6794671"/>
                <a:gd name="connsiteX892" fmla="*/ 2753723 w 5679104"/>
                <a:gd name="connsiteY892" fmla="*/ 4797549 h 6794671"/>
                <a:gd name="connsiteX893" fmla="*/ 2750702 w 5679104"/>
                <a:gd name="connsiteY893" fmla="*/ 4801477 h 6794671"/>
                <a:gd name="connsiteX894" fmla="*/ 2748285 w 5679104"/>
                <a:gd name="connsiteY894" fmla="*/ 4815979 h 6794671"/>
                <a:gd name="connsiteX895" fmla="*/ 2752816 w 5679104"/>
                <a:gd name="connsiteY895" fmla="*/ 4810239 h 6794671"/>
                <a:gd name="connsiteX896" fmla="*/ 2761275 w 5679104"/>
                <a:gd name="connsiteY896" fmla="*/ 4802685 h 6794671"/>
                <a:gd name="connsiteX897" fmla="*/ 2773963 w 5679104"/>
                <a:gd name="connsiteY897" fmla="*/ 4798758 h 6794671"/>
                <a:gd name="connsiteX898" fmla="*/ 2772151 w 5679104"/>
                <a:gd name="connsiteY898" fmla="*/ 4804800 h 6794671"/>
                <a:gd name="connsiteX899" fmla="*/ 2771245 w 5679104"/>
                <a:gd name="connsiteY899" fmla="*/ 4812958 h 6794671"/>
                <a:gd name="connsiteX900" fmla="*/ 2779401 w 5679104"/>
                <a:gd name="connsiteY900" fmla="*/ 4809937 h 6794671"/>
                <a:gd name="connsiteX901" fmla="*/ 2788766 w 5679104"/>
                <a:gd name="connsiteY901" fmla="*/ 4808728 h 6794671"/>
                <a:gd name="connsiteX902" fmla="*/ 2803871 w 5679104"/>
                <a:gd name="connsiteY902" fmla="*/ 4805405 h 6794671"/>
                <a:gd name="connsiteX903" fmla="*/ 2813539 w 5679104"/>
                <a:gd name="connsiteY903" fmla="*/ 4802081 h 6794671"/>
                <a:gd name="connsiteX904" fmla="*/ 2820185 w 5679104"/>
                <a:gd name="connsiteY904" fmla="*/ 4799362 h 6794671"/>
                <a:gd name="connsiteX905" fmla="*/ 2844655 w 5679104"/>
                <a:gd name="connsiteY905" fmla="*/ 4789694 h 6794671"/>
                <a:gd name="connsiteX906" fmla="*/ 2873656 w 5679104"/>
                <a:gd name="connsiteY906" fmla="*/ 4774889 h 6794671"/>
                <a:gd name="connsiteX907" fmla="*/ 2886949 w 5679104"/>
                <a:gd name="connsiteY907" fmla="*/ 4768847 h 6794671"/>
                <a:gd name="connsiteX908" fmla="*/ 2889668 w 5679104"/>
                <a:gd name="connsiteY908" fmla="*/ 4771566 h 6794671"/>
                <a:gd name="connsiteX909" fmla="*/ 2895710 w 5679104"/>
                <a:gd name="connsiteY909" fmla="*/ 4761596 h 6794671"/>
                <a:gd name="connsiteX910" fmla="*/ 2918065 w 5679104"/>
                <a:gd name="connsiteY910" fmla="*/ 4750115 h 6794671"/>
                <a:gd name="connsiteX911" fmla="*/ 2934076 w 5679104"/>
                <a:gd name="connsiteY911" fmla="*/ 4745583 h 6794671"/>
                <a:gd name="connsiteX912" fmla="*/ 2934983 w 5679104"/>
                <a:gd name="connsiteY912" fmla="*/ 4740144 h 6794671"/>
                <a:gd name="connsiteX913" fmla="*/ 2951598 w 5679104"/>
                <a:gd name="connsiteY913" fmla="*/ 4734706 h 6794671"/>
                <a:gd name="connsiteX914" fmla="*/ 2952504 w 5679104"/>
                <a:gd name="connsiteY914" fmla="*/ 4738634 h 6794671"/>
                <a:gd name="connsiteX915" fmla="*/ 2951900 w 5679104"/>
                <a:gd name="connsiteY915" fmla="*/ 4746489 h 6794671"/>
                <a:gd name="connsiteX916" fmla="*/ 2952806 w 5679104"/>
                <a:gd name="connsiteY916" fmla="*/ 4751323 h 6794671"/>
                <a:gd name="connsiteX917" fmla="*/ 2947671 w 5679104"/>
                <a:gd name="connsiteY917" fmla="*/ 4752834 h 6794671"/>
                <a:gd name="connsiteX918" fmla="*/ 2927732 w 5679104"/>
                <a:gd name="connsiteY918" fmla="*/ 4758876 h 6794671"/>
                <a:gd name="connsiteX919" fmla="*/ 2910513 w 5679104"/>
                <a:gd name="connsiteY919" fmla="*/ 4760387 h 6794671"/>
                <a:gd name="connsiteX920" fmla="*/ 2905075 w 5679104"/>
                <a:gd name="connsiteY920" fmla="*/ 4757668 h 6794671"/>
                <a:gd name="connsiteX921" fmla="*/ 2904168 w 5679104"/>
                <a:gd name="connsiteY921" fmla="*/ 4764013 h 6794671"/>
                <a:gd name="connsiteX922" fmla="*/ 2893595 w 5679104"/>
                <a:gd name="connsiteY922" fmla="*/ 4775494 h 6794671"/>
                <a:gd name="connsiteX923" fmla="*/ 2871844 w 5679104"/>
                <a:gd name="connsiteY923" fmla="*/ 4787881 h 6794671"/>
                <a:gd name="connsiteX924" fmla="*/ 2862479 w 5679104"/>
                <a:gd name="connsiteY924" fmla="*/ 4791507 h 6794671"/>
                <a:gd name="connsiteX925" fmla="*/ 2850697 w 5679104"/>
                <a:gd name="connsiteY925" fmla="*/ 4793017 h 6794671"/>
                <a:gd name="connsiteX926" fmla="*/ 2845863 w 5679104"/>
                <a:gd name="connsiteY926" fmla="*/ 4802081 h 6794671"/>
                <a:gd name="connsiteX927" fmla="*/ 2850395 w 5679104"/>
                <a:gd name="connsiteY927" fmla="*/ 4803290 h 6794671"/>
                <a:gd name="connsiteX928" fmla="*/ 2837707 w 5679104"/>
                <a:gd name="connsiteY928" fmla="*/ 4806311 h 6794671"/>
                <a:gd name="connsiteX929" fmla="*/ 2834081 w 5679104"/>
                <a:gd name="connsiteY929" fmla="*/ 4810541 h 6794671"/>
                <a:gd name="connsiteX930" fmla="*/ 2820185 w 5679104"/>
                <a:gd name="connsiteY930" fmla="*/ 4822022 h 6794671"/>
                <a:gd name="connsiteX931" fmla="*/ 2795413 w 5679104"/>
                <a:gd name="connsiteY931" fmla="*/ 4840150 h 6794671"/>
                <a:gd name="connsiteX932" fmla="*/ 2805684 w 5679104"/>
                <a:gd name="connsiteY932" fmla="*/ 4836826 h 6794671"/>
                <a:gd name="connsiteX933" fmla="*/ 2813236 w 5679104"/>
                <a:gd name="connsiteY933" fmla="*/ 4835316 h 6794671"/>
                <a:gd name="connsiteX934" fmla="*/ 2796923 w 5679104"/>
                <a:gd name="connsiteY934" fmla="*/ 4849214 h 6794671"/>
                <a:gd name="connsiteX935" fmla="*/ 2792996 w 5679104"/>
                <a:gd name="connsiteY935" fmla="*/ 4851933 h 6794671"/>
                <a:gd name="connsiteX936" fmla="*/ 2783933 w 5679104"/>
                <a:gd name="connsiteY936" fmla="*/ 4860393 h 6794671"/>
                <a:gd name="connsiteX937" fmla="*/ 2774870 w 5679104"/>
                <a:gd name="connsiteY937" fmla="*/ 4868550 h 6794671"/>
                <a:gd name="connsiteX938" fmla="*/ 2780308 w 5679104"/>
                <a:gd name="connsiteY938" fmla="*/ 4866435 h 6794671"/>
                <a:gd name="connsiteX939" fmla="*/ 2789673 w 5679104"/>
                <a:gd name="connsiteY939" fmla="*/ 4861299 h 6794671"/>
                <a:gd name="connsiteX940" fmla="*/ 2808101 w 5679104"/>
                <a:gd name="connsiteY940" fmla="*/ 4853746 h 6794671"/>
                <a:gd name="connsiteX941" fmla="*/ 2823206 w 5679104"/>
                <a:gd name="connsiteY941" fmla="*/ 4850724 h 6794671"/>
                <a:gd name="connsiteX942" fmla="*/ 2813539 w 5679104"/>
                <a:gd name="connsiteY942" fmla="*/ 4855256 h 6794671"/>
                <a:gd name="connsiteX943" fmla="*/ 2809309 w 5679104"/>
                <a:gd name="connsiteY943" fmla="*/ 4860091 h 6794671"/>
                <a:gd name="connsiteX944" fmla="*/ 2805080 w 5679104"/>
                <a:gd name="connsiteY944" fmla="*/ 4869457 h 6794671"/>
                <a:gd name="connsiteX945" fmla="*/ 2799038 w 5679104"/>
                <a:gd name="connsiteY945" fmla="*/ 4876708 h 6794671"/>
                <a:gd name="connsiteX946" fmla="*/ 2815955 w 5679104"/>
                <a:gd name="connsiteY946" fmla="*/ 4868550 h 6794671"/>
                <a:gd name="connsiteX947" fmla="*/ 2833175 w 5679104"/>
                <a:gd name="connsiteY947" fmla="*/ 4857069 h 6794671"/>
                <a:gd name="connsiteX948" fmla="*/ 2847374 w 5679104"/>
                <a:gd name="connsiteY948" fmla="*/ 4854350 h 6794671"/>
                <a:gd name="connsiteX949" fmla="*/ 2842540 w 5679104"/>
                <a:gd name="connsiteY949" fmla="*/ 4857976 h 6794671"/>
                <a:gd name="connsiteX950" fmla="*/ 2819278 w 5679104"/>
                <a:gd name="connsiteY950" fmla="*/ 4874593 h 6794671"/>
                <a:gd name="connsiteX951" fmla="*/ 2804476 w 5679104"/>
                <a:gd name="connsiteY951" fmla="*/ 4885470 h 6794671"/>
                <a:gd name="connsiteX952" fmla="*/ 2788464 w 5679104"/>
                <a:gd name="connsiteY952" fmla="*/ 4897555 h 6794671"/>
                <a:gd name="connsiteX953" fmla="*/ 2800548 w 5679104"/>
                <a:gd name="connsiteY953" fmla="*/ 4891512 h 6794671"/>
                <a:gd name="connsiteX954" fmla="*/ 2812028 w 5679104"/>
                <a:gd name="connsiteY954" fmla="*/ 4885470 h 6794671"/>
                <a:gd name="connsiteX955" fmla="*/ 2807497 w 5679104"/>
                <a:gd name="connsiteY955" fmla="*/ 4897857 h 6794671"/>
                <a:gd name="connsiteX956" fmla="*/ 2803871 w 5679104"/>
                <a:gd name="connsiteY956" fmla="*/ 4903597 h 6794671"/>
                <a:gd name="connsiteX957" fmla="*/ 2812632 w 5679104"/>
                <a:gd name="connsiteY957" fmla="*/ 4897555 h 6794671"/>
                <a:gd name="connsiteX958" fmla="*/ 2813236 w 5679104"/>
                <a:gd name="connsiteY958" fmla="*/ 4904806 h 6794671"/>
                <a:gd name="connsiteX959" fmla="*/ 2804476 w 5679104"/>
                <a:gd name="connsiteY959" fmla="*/ 4919913 h 6794671"/>
                <a:gd name="connsiteX960" fmla="*/ 2802059 w 5679104"/>
                <a:gd name="connsiteY960" fmla="*/ 4924747 h 6794671"/>
                <a:gd name="connsiteX961" fmla="*/ 2801455 w 5679104"/>
                <a:gd name="connsiteY961" fmla="*/ 4927768 h 6794671"/>
                <a:gd name="connsiteX962" fmla="*/ 2807799 w 5679104"/>
                <a:gd name="connsiteY962" fmla="*/ 4921121 h 6794671"/>
                <a:gd name="connsiteX963" fmla="*/ 2821091 w 5679104"/>
                <a:gd name="connsiteY963" fmla="*/ 4914172 h 6794671"/>
                <a:gd name="connsiteX964" fmla="*/ 2831967 w 5679104"/>
                <a:gd name="connsiteY964" fmla="*/ 4913568 h 6794671"/>
                <a:gd name="connsiteX965" fmla="*/ 2820789 w 5679104"/>
                <a:gd name="connsiteY965" fmla="*/ 4923538 h 6794671"/>
                <a:gd name="connsiteX966" fmla="*/ 2828341 w 5679104"/>
                <a:gd name="connsiteY966" fmla="*/ 4925955 h 6794671"/>
                <a:gd name="connsiteX967" fmla="*/ 2842842 w 5679104"/>
                <a:gd name="connsiteY967" fmla="*/ 4917798 h 6794671"/>
                <a:gd name="connsiteX968" fmla="*/ 2835592 w 5679104"/>
                <a:gd name="connsiteY968" fmla="*/ 4925955 h 6794671"/>
                <a:gd name="connsiteX969" fmla="*/ 2841332 w 5679104"/>
                <a:gd name="connsiteY969" fmla="*/ 4930789 h 6794671"/>
                <a:gd name="connsiteX970" fmla="*/ 2849488 w 5679104"/>
                <a:gd name="connsiteY970" fmla="*/ 4931394 h 6794671"/>
                <a:gd name="connsiteX971" fmla="*/ 2858249 w 5679104"/>
                <a:gd name="connsiteY971" fmla="*/ 4929581 h 6794671"/>
                <a:gd name="connsiteX972" fmla="*/ 2865198 w 5679104"/>
                <a:gd name="connsiteY972" fmla="*/ 4926257 h 6794671"/>
                <a:gd name="connsiteX973" fmla="*/ 2838009 w 5679104"/>
                <a:gd name="connsiteY973" fmla="*/ 4952543 h 6794671"/>
                <a:gd name="connsiteX974" fmla="*/ 2827737 w 5679104"/>
                <a:gd name="connsiteY974" fmla="*/ 4961002 h 6794671"/>
                <a:gd name="connsiteX975" fmla="*/ 2836800 w 5679104"/>
                <a:gd name="connsiteY975" fmla="*/ 4957679 h 6794671"/>
                <a:gd name="connsiteX976" fmla="*/ 2850395 w 5679104"/>
                <a:gd name="connsiteY976" fmla="*/ 4950428 h 6794671"/>
                <a:gd name="connsiteX977" fmla="*/ 2862479 w 5679104"/>
                <a:gd name="connsiteY977" fmla="*/ 4944687 h 6794671"/>
                <a:gd name="connsiteX978" fmla="*/ 2863989 w 5679104"/>
                <a:gd name="connsiteY978" fmla="*/ 4946198 h 6794671"/>
                <a:gd name="connsiteX979" fmla="*/ 2844353 w 5679104"/>
                <a:gd name="connsiteY979" fmla="*/ 4964326 h 6794671"/>
                <a:gd name="connsiteX980" fmla="*/ 2849790 w 5679104"/>
                <a:gd name="connsiteY980" fmla="*/ 4967952 h 6794671"/>
                <a:gd name="connsiteX981" fmla="*/ 2849790 w 5679104"/>
                <a:gd name="connsiteY981" fmla="*/ 4969764 h 6794671"/>
                <a:gd name="connsiteX982" fmla="*/ 2844353 w 5679104"/>
                <a:gd name="connsiteY982" fmla="*/ 4974598 h 6794671"/>
                <a:gd name="connsiteX983" fmla="*/ 2859458 w 5679104"/>
                <a:gd name="connsiteY983" fmla="*/ 4971577 h 6794671"/>
                <a:gd name="connsiteX984" fmla="*/ 2871240 w 5679104"/>
                <a:gd name="connsiteY984" fmla="*/ 4972181 h 6794671"/>
                <a:gd name="connsiteX985" fmla="*/ 2863989 w 5679104"/>
                <a:gd name="connsiteY985" fmla="*/ 4976109 h 6794671"/>
                <a:gd name="connsiteX986" fmla="*/ 2857645 w 5679104"/>
                <a:gd name="connsiteY986" fmla="*/ 4987288 h 6794671"/>
                <a:gd name="connsiteX987" fmla="*/ 2873052 w 5679104"/>
                <a:gd name="connsiteY987" fmla="*/ 4983662 h 6794671"/>
                <a:gd name="connsiteX988" fmla="*/ 2880000 w 5679104"/>
                <a:gd name="connsiteY988" fmla="*/ 4986382 h 6794671"/>
                <a:gd name="connsiteX989" fmla="*/ 2863385 w 5679104"/>
                <a:gd name="connsiteY989" fmla="*/ 5002092 h 6794671"/>
                <a:gd name="connsiteX990" fmla="*/ 2884532 w 5679104"/>
                <a:gd name="connsiteY990" fmla="*/ 5002092 h 6794671"/>
                <a:gd name="connsiteX991" fmla="*/ 2883324 w 5679104"/>
                <a:gd name="connsiteY991" fmla="*/ 5011761 h 6794671"/>
                <a:gd name="connsiteX992" fmla="*/ 2878792 w 5679104"/>
                <a:gd name="connsiteY992" fmla="*/ 5017501 h 6794671"/>
                <a:gd name="connsiteX993" fmla="*/ 2890272 w 5679104"/>
                <a:gd name="connsiteY993" fmla="*/ 5011761 h 6794671"/>
                <a:gd name="connsiteX994" fmla="*/ 2905981 w 5679104"/>
                <a:gd name="connsiteY994" fmla="*/ 5004509 h 6794671"/>
                <a:gd name="connsiteX995" fmla="*/ 2899637 w 5679104"/>
                <a:gd name="connsiteY995" fmla="*/ 5010552 h 6794671"/>
                <a:gd name="connsiteX996" fmla="*/ 2896918 w 5679104"/>
                <a:gd name="connsiteY996" fmla="*/ 5016897 h 6794671"/>
                <a:gd name="connsiteX997" fmla="*/ 2891782 w 5679104"/>
                <a:gd name="connsiteY997" fmla="*/ 5026263 h 6794671"/>
                <a:gd name="connsiteX998" fmla="*/ 2891178 w 5679104"/>
                <a:gd name="connsiteY998" fmla="*/ 5029586 h 6794671"/>
                <a:gd name="connsiteX999" fmla="*/ 2903262 w 5679104"/>
                <a:gd name="connsiteY999" fmla="*/ 5025961 h 6794671"/>
                <a:gd name="connsiteX1000" fmla="*/ 2900241 w 5679104"/>
                <a:gd name="connsiteY1000" fmla="*/ 5031701 h 6794671"/>
                <a:gd name="connsiteX1001" fmla="*/ 2903262 w 5679104"/>
                <a:gd name="connsiteY1001" fmla="*/ 5035629 h 6794671"/>
                <a:gd name="connsiteX1002" fmla="*/ 2915044 w 5679104"/>
                <a:gd name="connsiteY1002" fmla="*/ 5029284 h 6794671"/>
                <a:gd name="connsiteX1003" fmla="*/ 2917461 w 5679104"/>
                <a:gd name="connsiteY1003" fmla="*/ 5031399 h 6794671"/>
                <a:gd name="connsiteX1004" fmla="*/ 2915950 w 5679104"/>
                <a:gd name="connsiteY1004" fmla="*/ 5037442 h 6794671"/>
                <a:gd name="connsiteX1005" fmla="*/ 2913534 w 5679104"/>
                <a:gd name="connsiteY1005" fmla="*/ 5039557 h 6794671"/>
                <a:gd name="connsiteX1006" fmla="*/ 2905981 w 5679104"/>
                <a:gd name="connsiteY1006" fmla="*/ 5047110 h 6794671"/>
                <a:gd name="connsiteX1007" fmla="*/ 2909002 w 5679104"/>
                <a:gd name="connsiteY1007" fmla="*/ 5051038 h 6794671"/>
                <a:gd name="connsiteX1008" fmla="*/ 2911419 w 5679104"/>
                <a:gd name="connsiteY1008" fmla="*/ 5052246 h 6794671"/>
                <a:gd name="connsiteX1009" fmla="*/ 2911419 w 5679104"/>
                <a:gd name="connsiteY1009" fmla="*/ 5058591 h 6794671"/>
                <a:gd name="connsiteX1010" fmla="*/ 2909304 w 5679104"/>
                <a:gd name="connsiteY1010" fmla="*/ 5064936 h 6794671"/>
                <a:gd name="connsiteX1011" fmla="*/ 2912929 w 5679104"/>
                <a:gd name="connsiteY1011" fmla="*/ 5065238 h 6794671"/>
                <a:gd name="connsiteX1012" fmla="*/ 2913836 w 5679104"/>
                <a:gd name="connsiteY1012" fmla="*/ 5072791 h 6794671"/>
                <a:gd name="connsiteX1013" fmla="*/ 2926826 w 5679104"/>
                <a:gd name="connsiteY1013" fmla="*/ 5068864 h 6794671"/>
                <a:gd name="connsiteX1014" fmla="*/ 2938004 w 5679104"/>
                <a:gd name="connsiteY1014" fmla="*/ 5063425 h 6794671"/>
                <a:gd name="connsiteX1015" fmla="*/ 2935587 w 5679104"/>
                <a:gd name="connsiteY1015" fmla="*/ 5066749 h 6794671"/>
                <a:gd name="connsiteX1016" fmla="*/ 2922899 w 5679104"/>
                <a:gd name="connsiteY1016" fmla="*/ 5075510 h 6794671"/>
                <a:gd name="connsiteX1017" fmla="*/ 2919878 w 5679104"/>
                <a:gd name="connsiteY1017" fmla="*/ 5082762 h 6794671"/>
                <a:gd name="connsiteX1018" fmla="*/ 2934983 w 5679104"/>
                <a:gd name="connsiteY1018" fmla="*/ 5076417 h 6794671"/>
                <a:gd name="connsiteX1019" fmla="*/ 2934378 w 5679104"/>
                <a:gd name="connsiteY1019" fmla="*/ 5079740 h 6794671"/>
                <a:gd name="connsiteX1020" fmla="*/ 2933774 w 5679104"/>
                <a:gd name="connsiteY1020" fmla="*/ 5088804 h 6794671"/>
                <a:gd name="connsiteX1021" fmla="*/ 2934378 w 5679104"/>
                <a:gd name="connsiteY1021" fmla="*/ 5096358 h 6794671"/>
                <a:gd name="connsiteX1022" fmla="*/ 2951296 w 5679104"/>
                <a:gd name="connsiteY1022" fmla="*/ 5092430 h 6794671"/>
                <a:gd name="connsiteX1023" fmla="*/ 2955525 w 5679104"/>
                <a:gd name="connsiteY1023" fmla="*/ 5095149 h 6794671"/>
                <a:gd name="connsiteX1024" fmla="*/ 2953109 w 5679104"/>
                <a:gd name="connsiteY1024" fmla="*/ 5099077 h 6794671"/>
                <a:gd name="connsiteX1025" fmla="*/ 2948879 w 5679104"/>
                <a:gd name="connsiteY1025" fmla="*/ 5122039 h 6794671"/>
                <a:gd name="connsiteX1026" fmla="*/ 2944348 w 5679104"/>
                <a:gd name="connsiteY1026" fmla="*/ 5132311 h 6794671"/>
                <a:gd name="connsiteX1027" fmla="*/ 2950088 w 5679104"/>
                <a:gd name="connsiteY1027" fmla="*/ 5129894 h 6794671"/>
                <a:gd name="connsiteX1028" fmla="*/ 2957640 w 5679104"/>
                <a:gd name="connsiteY1028" fmla="*/ 5127779 h 6794671"/>
                <a:gd name="connsiteX1029" fmla="*/ 2965193 w 5679104"/>
                <a:gd name="connsiteY1029" fmla="*/ 5132009 h 6794671"/>
                <a:gd name="connsiteX1030" fmla="*/ 2968516 w 5679104"/>
                <a:gd name="connsiteY1030" fmla="*/ 5136239 h 6794671"/>
                <a:gd name="connsiteX1031" fmla="*/ 2969724 w 5679104"/>
                <a:gd name="connsiteY1031" fmla="*/ 5139260 h 6794671"/>
                <a:gd name="connsiteX1032" fmla="*/ 2970932 w 5679104"/>
                <a:gd name="connsiteY1032" fmla="*/ 5142282 h 6794671"/>
                <a:gd name="connsiteX1033" fmla="*/ 2979391 w 5679104"/>
                <a:gd name="connsiteY1033" fmla="*/ 5144094 h 6794671"/>
                <a:gd name="connsiteX1034" fmla="*/ 2980298 w 5679104"/>
                <a:gd name="connsiteY1034" fmla="*/ 5142584 h 6794671"/>
                <a:gd name="connsiteX1035" fmla="*/ 2978183 w 5679104"/>
                <a:gd name="connsiteY1035" fmla="*/ 5137447 h 6794671"/>
                <a:gd name="connsiteX1036" fmla="*/ 2983923 w 5679104"/>
                <a:gd name="connsiteY1036" fmla="*/ 5138656 h 6794671"/>
                <a:gd name="connsiteX1037" fmla="*/ 2983016 w 5679104"/>
                <a:gd name="connsiteY1037" fmla="*/ 5147116 h 6794671"/>
                <a:gd name="connsiteX1038" fmla="*/ 2985433 w 5679104"/>
                <a:gd name="connsiteY1038" fmla="*/ 5150741 h 6794671"/>
                <a:gd name="connsiteX1039" fmla="*/ 2990267 w 5679104"/>
                <a:gd name="connsiteY1039" fmla="*/ 5152856 h 6794671"/>
                <a:gd name="connsiteX1040" fmla="*/ 2997517 w 5679104"/>
                <a:gd name="connsiteY1040" fmla="*/ 5155877 h 6794671"/>
                <a:gd name="connsiteX1041" fmla="*/ 2992382 w 5679104"/>
                <a:gd name="connsiteY1041" fmla="*/ 5167358 h 6794671"/>
                <a:gd name="connsiteX1042" fmla="*/ 2986340 w 5679104"/>
                <a:gd name="connsiteY1042" fmla="*/ 5174610 h 6794671"/>
                <a:gd name="connsiteX1043" fmla="*/ 3014737 w 5679104"/>
                <a:gd name="connsiteY1043" fmla="*/ 5163431 h 6794671"/>
                <a:gd name="connsiteX1044" fmla="*/ 3012320 w 5679104"/>
                <a:gd name="connsiteY1044" fmla="*/ 5164639 h 6794671"/>
                <a:gd name="connsiteX1045" fmla="*/ 3008997 w 5679104"/>
                <a:gd name="connsiteY1045" fmla="*/ 5166452 h 6794671"/>
                <a:gd name="connsiteX1046" fmla="*/ 3008091 w 5679104"/>
                <a:gd name="connsiteY1046" fmla="*/ 5168265 h 6794671"/>
                <a:gd name="connsiteX1047" fmla="*/ 3004466 w 5679104"/>
                <a:gd name="connsiteY1047" fmla="*/ 5169171 h 6794671"/>
                <a:gd name="connsiteX1048" fmla="*/ 3007789 w 5679104"/>
                <a:gd name="connsiteY1048" fmla="*/ 5172495 h 6794671"/>
                <a:gd name="connsiteX1049" fmla="*/ 3008997 w 5679104"/>
                <a:gd name="connsiteY1049" fmla="*/ 5175516 h 6794671"/>
                <a:gd name="connsiteX1050" fmla="*/ 3012622 w 5679104"/>
                <a:gd name="connsiteY1050" fmla="*/ 5185486 h 6794671"/>
                <a:gd name="connsiteX1051" fmla="*/ 3029540 w 5679104"/>
                <a:gd name="connsiteY1051" fmla="*/ 5191227 h 6794671"/>
                <a:gd name="connsiteX1052" fmla="*/ 3040415 w 5679104"/>
                <a:gd name="connsiteY1052" fmla="*/ 5192738 h 6794671"/>
                <a:gd name="connsiteX1053" fmla="*/ 3049780 w 5679104"/>
                <a:gd name="connsiteY1053" fmla="*/ 5200593 h 6794671"/>
                <a:gd name="connsiteX1054" fmla="*/ 3052499 w 5679104"/>
                <a:gd name="connsiteY1054" fmla="*/ 5212980 h 6794671"/>
                <a:gd name="connsiteX1055" fmla="*/ 3051895 w 5679104"/>
                <a:gd name="connsiteY1055" fmla="*/ 5218721 h 6794671"/>
                <a:gd name="connsiteX1056" fmla="*/ 3053104 w 5679104"/>
                <a:gd name="connsiteY1056" fmla="*/ 5221742 h 6794671"/>
                <a:gd name="connsiteX1057" fmla="*/ 3054614 w 5679104"/>
                <a:gd name="connsiteY1057" fmla="*/ 5224763 h 6794671"/>
                <a:gd name="connsiteX1058" fmla="*/ 3067906 w 5679104"/>
                <a:gd name="connsiteY1058" fmla="*/ 5218419 h 6794671"/>
                <a:gd name="connsiteX1059" fmla="*/ 3069417 w 5679104"/>
                <a:gd name="connsiteY1059" fmla="*/ 5219627 h 6794671"/>
                <a:gd name="connsiteX1060" fmla="*/ 3058843 w 5679104"/>
                <a:gd name="connsiteY1060" fmla="*/ 5231108 h 6794671"/>
                <a:gd name="connsiteX1061" fmla="*/ 3061260 w 5679104"/>
                <a:gd name="connsiteY1061" fmla="*/ 5233223 h 6794671"/>
                <a:gd name="connsiteX1062" fmla="*/ 3061260 w 5679104"/>
                <a:gd name="connsiteY1062" fmla="*/ 5241079 h 6794671"/>
                <a:gd name="connsiteX1063" fmla="*/ 3059448 w 5679104"/>
                <a:gd name="connsiteY1063" fmla="*/ 5248028 h 6794671"/>
                <a:gd name="connsiteX1064" fmla="*/ 3069417 w 5679104"/>
                <a:gd name="connsiteY1064" fmla="*/ 5241985 h 6794671"/>
                <a:gd name="connsiteX1065" fmla="*/ 3094793 w 5679104"/>
                <a:gd name="connsiteY1065" fmla="*/ 5226878 h 6794671"/>
                <a:gd name="connsiteX1066" fmla="*/ 3085126 w 5679104"/>
                <a:gd name="connsiteY1066" fmla="*/ 5234734 h 6794671"/>
                <a:gd name="connsiteX1067" fmla="*/ 3076969 w 5679104"/>
                <a:gd name="connsiteY1067" fmla="*/ 5246517 h 6794671"/>
                <a:gd name="connsiteX1068" fmla="*/ 3075459 w 5679104"/>
                <a:gd name="connsiteY1068" fmla="*/ 5254977 h 6794671"/>
                <a:gd name="connsiteX1069" fmla="*/ 3070927 w 5679104"/>
                <a:gd name="connsiteY1069" fmla="*/ 5263436 h 6794671"/>
                <a:gd name="connsiteX1070" fmla="*/ 3077574 w 5679104"/>
                <a:gd name="connsiteY1070" fmla="*/ 5260113 h 6794671"/>
                <a:gd name="connsiteX1071" fmla="*/ 3083616 w 5679104"/>
                <a:gd name="connsiteY1071" fmla="*/ 5247725 h 6794671"/>
                <a:gd name="connsiteX1072" fmla="*/ 3086335 w 5679104"/>
                <a:gd name="connsiteY1072" fmla="*/ 5240172 h 6794671"/>
                <a:gd name="connsiteX1073" fmla="*/ 3087845 w 5679104"/>
                <a:gd name="connsiteY1073" fmla="*/ 5241381 h 6794671"/>
                <a:gd name="connsiteX1074" fmla="*/ 3098116 w 5679104"/>
                <a:gd name="connsiteY1074" fmla="*/ 5240474 h 6794671"/>
                <a:gd name="connsiteX1075" fmla="*/ 3107179 w 5679104"/>
                <a:gd name="connsiteY1075" fmla="*/ 5237151 h 6794671"/>
                <a:gd name="connsiteX1076" fmla="*/ 3098116 w 5679104"/>
                <a:gd name="connsiteY1076" fmla="*/ 5243496 h 6794671"/>
                <a:gd name="connsiteX1077" fmla="*/ 3089053 w 5679104"/>
                <a:gd name="connsiteY1077" fmla="*/ 5253164 h 6794671"/>
                <a:gd name="connsiteX1078" fmla="*/ 3080897 w 5679104"/>
                <a:gd name="connsiteY1078" fmla="*/ 5267364 h 6794671"/>
                <a:gd name="connsiteX1079" fmla="*/ 3079990 w 5679104"/>
                <a:gd name="connsiteY1079" fmla="*/ 5270688 h 6794671"/>
                <a:gd name="connsiteX1080" fmla="*/ 3096606 w 5679104"/>
                <a:gd name="connsiteY1080" fmla="*/ 5257092 h 6794671"/>
                <a:gd name="connsiteX1081" fmla="*/ 3095095 w 5679104"/>
                <a:gd name="connsiteY1081" fmla="*/ 5261321 h 6794671"/>
                <a:gd name="connsiteX1082" fmla="*/ 3076969 w 5679104"/>
                <a:gd name="connsiteY1082" fmla="*/ 5280356 h 6794671"/>
                <a:gd name="connsiteX1083" fmla="*/ 3069417 w 5679104"/>
                <a:gd name="connsiteY1083" fmla="*/ 5287305 h 6794671"/>
                <a:gd name="connsiteX1084" fmla="*/ 3080595 w 5679104"/>
                <a:gd name="connsiteY1084" fmla="*/ 5282169 h 6794671"/>
                <a:gd name="connsiteX1085" fmla="*/ 3091168 w 5679104"/>
                <a:gd name="connsiteY1085" fmla="*/ 5285492 h 6794671"/>
                <a:gd name="connsiteX1086" fmla="*/ 3084824 w 5679104"/>
                <a:gd name="connsiteY1086" fmla="*/ 5287909 h 6794671"/>
                <a:gd name="connsiteX1087" fmla="*/ 3084824 w 5679104"/>
                <a:gd name="connsiteY1087" fmla="*/ 5291232 h 6794671"/>
                <a:gd name="connsiteX1088" fmla="*/ 3079990 w 5679104"/>
                <a:gd name="connsiteY1088" fmla="*/ 5295764 h 6794671"/>
                <a:gd name="connsiteX1089" fmla="*/ 3077275 w 5679104"/>
                <a:gd name="connsiteY1089" fmla="*/ 5296809 h 6794671"/>
                <a:gd name="connsiteX1090" fmla="*/ 3077234 w 5679104"/>
                <a:gd name="connsiteY1090" fmla="*/ 5296671 h 6794671"/>
                <a:gd name="connsiteX1091" fmla="*/ 3076652 w 5679104"/>
                <a:gd name="connsiteY1091" fmla="*/ 5297048 h 6794671"/>
                <a:gd name="connsiteX1092" fmla="*/ 3072136 w 5679104"/>
                <a:gd name="connsiteY1092" fmla="*/ 5298786 h 6794671"/>
                <a:gd name="connsiteX1093" fmla="*/ 3073042 w 5679104"/>
                <a:gd name="connsiteY1093" fmla="*/ 5299390 h 6794671"/>
                <a:gd name="connsiteX1094" fmla="*/ 3076652 w 5679104"/>
                <a:gd name="connsiteY1094" fmla="*/ 5297048 h 6794671"/>
                <a:gd name="connsiteX1095" fmla="*/ 3077275 w 5679104"/>
                <a:gd name="connsiteY1095" fmla="*/ 5296809 h 6794671"/>
                <a:gd name="connsiteX1096" fmla="*/ 3079386 w 5679104"/>
                <a:gd name="connsiteY1096" fmla="*/ 5303922 h 6794671"/>
                <a:gd name="connsiteX1097" fmla="*/ 3075157 w 5679104"/>
                <a:gd name="connsiteY1097" fmla="*/ 5311475 h 6794671"/>
                <a:gd name="connsiteX1098" fmla="*/ 3070927 w 5679104"/>
                <a:gd name="connsiteY1098" fmla="*/ 5314497 h 6794671"/>
                <a:gd name="connsiteX1099" fmla="*/ 3066396 w 5679104"/>
                <a:gd name="connsiteY1099" fmla="*/ 5317518 h 6794671"/>
                <a:gd name="connsiteX1100" fmla="*/ 3061864 w 5679104"/>
                <a:gd name="connsiteY1100" fmla="*/ 5320841 h 6794671"/>
                <a:gd name="connsiteX1101" fmla="*/ 3072136 w 5679104"/>
                <a:gd name="connsiteY1101" fmla="*/ 5317820 h 6794671"/>
                <a:gd name="connsiteX1102" fmla="*/ 3083616 w 5679104"/>
                <a:gd name="connsiteY1102" fmla="*/ 5315101 h 6794671"/>
                <a:gd name="connsiteX1103" fmla="*/ 3079990 w 5679104"/>
                <a:gd name="connsiteY1103" fmla="*/ 5325675 h 6794671"/>
                <a:gd name="connsiteX1104" fmla="*/ 3074251 w 5679104"/>
                <a:gd name="connsiteY1104" fmla="*/ 5332625 h 6794671"/>
                <a:gd name="connsiteX1105" fmla="*/ 3060656 w 5679104"/>
                <a:gd name="connsiteY1105" fmla="*/ 5342293 h 6794671"/>
                <a:gd name="connsiteX1106" fmla="*/ 3049478 w 5679104"/>
                <a:gd name="connsiteY1106" fmla="*/ 5346825 h 6794671"/>
                <a:gd name="connsiteX1107" fmla="*/ 3042832 w 5679104"/>
                <a:gd name="connsiteY1107" fmla="*/ 5341688 h 6794671"/>
                <a:gd name="connsiteX1108" fmla="*/ 3043134 w 5679104"/>
                <a:gd name="connsiteY1108" fmla="*/ 5344408 h 6794671"/>
                <a:gd name="connsiteX1109" fmla="*/ 3042228 w 5679104"/>
                <a:gd name="connsiteY1109" fmla="*/ 5350752 h 6794671"/>
                <a:gd name="connsiteX1110" fmla="*/ 3037697 w 5679104"/>
                <a:gd name="connsiteY1110" fmla="*/ 5357399 h 6794671"/>
                <a:gd name="connsiteX1111" fmla="*/ 3042832 w 5679104"/>
                <a:gd name="connsiteY1111" fmla="*/ 5356493 h 6794671"/>
                <a:gd name="connsiteX1112" fmla="*/ 3045853 w 5679104"/>
                <a:gd name="connsiteY1112" fmla="*/ 5357701 h 6794671"/>
                <a:gd name="connsiteX1113" fmla="*/ 3058239 w 5679104"/>
                <a:gd name="connsiteY1113" fmla="*/ 5361629 h 6794671"/>
                <a:gd name="connsiteX1114" fmla="*/ 3093585 w 5679104"/>
                <a:gd name="connsiteY1114" fmla="*/ 5354982 h 6794671"/>
                <a:gd name="connsiteX1115" fmla="*/ 3119263 w 5679104"/>
                <a:gd name="connsiteY1115" fmla="*/ 5350450 h 6794671"/>
                <a:gd name="connsiteX1116" fmla="*/ 3144338 w 5679104"/>
                <a:gd name="connsiteY1116" fmla="*/ 5351357 h 6794671"/>
                <a:gd name="connsiteX1117" fmla="*/ 3164880 w 5679104"/>
                <a:gd name="connsiteY1117" fmla="*/ 5361629 h 6794671"/>
                <a:gd name="connsiteX1118" fmla="*/ 3169110 w 5679104"/>
                <a:gd name="connsiteY1118" fmla="*/ 5367068 h 6794671"/>
                <a:gd name="connsiteX1119" fmla="*/ 3172131 w 5679104"/>
                <a:gd name="connsiteY1119" fmla="*/ 5365859 h 6794671"/>
                <a:gd name="connsiteX1120" fmla="*/ 3174850 w 5679104"/>
                <a:gd name="connsiteY1120" fmla="*/ 5364650 h 6794671"/>
                <a:gd name="connsiteX1121" fmla="*/ 3179683 w 5679104"/>
                <a:gd name="connsiteY1121" fmla="*/ 5369485 h 6794671"/>
                <a:gd name="connsiteX1122" fmla="*/ 3187840 w 5679104"/>
                <a:gd name="connsiteY1122" fmla="*/ 5370391 h 6794671"/>
                <a:gd name="connsiteX1123" fmla="*/ 3192069 w 5679104"/>
                <a:gd name="connsiteY1123" fmla="*/ 5373110 h 6794671"/>
                <a:gd name="connsiteX1124" fmla="*/ 3191163 w 5679104"/>
                <a:gd name="connsiteY1124" fmla="*/ 5377944 h 6794671"/>
                <a:gd name="connsiteX1125" fmla="*/ 3196299 w 5679104"/>
                <a:gd name="connsiteY1125" fmla="*/ 5374923 h 6794671"/>
                <a:gd name="connsiteX1126" fmla="*/ 3221071 w 5679104"/>
                <a:gd name="connsiteY1126" fmla="*/ 5375225 h 6794671"/>
                <a:gd name="connsiteX1127" fmla="*/ 3230738 w 5679104"/>
                <a:gd name="connsiteY1127" fmla="*/ 5375225 h 6794671"/>
                <a:gd name="connsiteX1128" fmla="*/ 3237082 w 5679104"/>
                <a:gd name="connsiteY1128" fmla="*/ 5377944 h 6794671"/>
                <a:gd name="connsiteX1129" fmla="*/ 3242822 w 5679104"/>
                <a:gd name="connsiteY1129" fmla="*/ 5380966 h 6794671"/>
                <a:gd name="connsiteX1130" fmla="*/ 3250677 w 5679104"/>
                <a:gd name="connsiteY1130" fmla="*/ 5380966 h 6794671"/>
                <a:gd name="connsiteX1131" fmla="*/ 3253396 w 5679104"/>
                <a:gd name="connsiteY1131" fmla="*/ 5388519 h 6794671"/>
                <a:gd name="connsiteX1132" fmla="*/ 3259740 w 5679104"/>
                <a:gd name="connsiteY1132" fmla="*/ 5390030 h 6794671"/>
                <a:gd name="connsiteX1133" fmla="*/ 3258531 w 5679104"/>
                <a:gd name="connsiteY1133" fmla="*/ 5387008 h 6794671"/>
                <a:gd name="connsiteX1134" fmla="*/ 3257323 w 5679104"/>
                <a:gd name="connsiteY1134" fmla="*/ 5382174 h 6794671"/>
                <a:gd name="connsiteX1135" fmla="*/ 3261552 w 5679104"/>
                <a:gd name="connsiteY1135" fmla="*/ 5381570 h 6794671"/>
                <a:gd name="connsiteX1136" fmla="*/ 3270313 w 5679104"/>
                <a:gd name="connsiteY1136" fmla="*/ 5381570 h 6794671"/>
                <a:gd name="connsiteX1137" fmla="*/ 3275449 w 5679104"/>
                <a:gd name="connsiteY1137" fmla="*/ 5383081 h 6794671"/>
                <a:gd name="connsiteX1138" fmla="*/ 3277866 w 5679104"/>
                <a:gd name="connsiteY1138" fmla="*/ 5388821 h 6794671"/>
                <a:gd name="connsiteX1139" fmla="*/ 3286929 w 5679104"/>
                <a:gd name="connsiteY1139" fmla="*/ 5382778 h 6794671"/>
                <a:gd name="connsiteX1140" fmla="*/ 3290554 w 5679104"/>
                <a:gd name="connsiteY1140" fmla="*/ 5380059 h 6794671"/>
                <a:gd name="connsiteX1141" fmla="*/ 3300523 w 5679104"/>
                <a:gd name="connsiteY1141" fmla="*/ 5381268 h 6794671"/>
                <a:gd name="connsiteX1142" fmla="*/ 3308076 w 5679104"/>
                <a:gd name="connsiteY1142" fmla="*/ 5378549 h 6794671"/>
                <a:gd name="connsiteX1143" fmla="*/ 3315628 w 5679104"/>
                <a:gd name="connsiteY1143" fmla="*/ 5383081 h 6794671"/>
                <a:gd name="connsiteX1144" fmla="*/ 3325598 w 5679104"/>
                <a:gd name="connsiteY1144" fmla="*/ 5385800 h 6794671"/>
                <a:gd name="connsiteX1145" fmla="*/ 3330129 w 5679104"/>
                <a:gd name="connsiteY1145" fmla="*/ 5386404 h 6794671"/>
                <a:gd name="connsiteX1146" fmla="*/ 3333754 w 5679104"/>
                <a:gd name="connsiteY1146" fmla="*/ 5394562 h 6794671"/>
                <a:gd name="connsiteX1147" fmla="*/ 3341911 w 5679104"/>
                <a:gd name="connsiteY1147" fmla="*/ 5390030 h 6794671"/>
                <a:gd name="connsiteX1148" fmla="*/ 3345838 w 5679104"/>
                <a:gd name="connsiteY1148" fmla="*/ 5390634 h 6794671"/>
                <a:gd name="connsiteX1149" fmla="*/ 3350370 w 5679104"/>
                <a:gd name="connsiteY1149" fmla="*/ 5396072 h 6794671"/>
                <a:gd name="connsiteX1150" fmla="*/ 3357318 w 5679104"/>
                <a:gd name="connsiteY1150" fmla="*/ 5400906 h 6794671"/>
                <a:gd name="connsiteX1151" fmla="*/ 3366683 w 5679104"/>
                <a:gd name="connsiteY1151" fmla="*/ 5404230 h 6794671"/>
                <a:gd name="connsiteX1152" fmla="*/ 3373027 w 5679104"/>
                <a:gd name="connsiteY1152" fmla="*/ 5405438 h 6794671"/>
                <a:gd name="connsiteX1153" fmla="*/ 3383903 w 5679104"/>
                <a:gd name="connsiteY1153" fmla="*/ 5402719 h 6794671"/>
                <a:gd name="connsiteX1154" fmla="*/ 3386622 w 5679104"/>
                <a:gd name="connsiteY1154" fmla="*/ 5406949 h 6794671"/>
                <a:gd name="connsiteX1155" fmla="*/ 3392059 w 5679104"/>
                <a:gd name="connsiteY1155" fmla="*/ 5419941 h 6794671"/>
                <a:gd name="connsiteX1156" fmla="*/ 3403539 w 5679104"/>
                <a:gd name="connsiteY1156" fmla="*/ 5422660 h 6794671"/>
                <a:gd name="connsiteX1157" fmla="*/ 3406862 w 5679104"/>
                <a:gd name="connsiteY1157" fmla="*/ 5429005 h 6794671"/>
                <a:gd name="connsiteX1158" fmla="*/ 3410790 w 5679104"/>
                <a:gd name="connsiteY1158" fmla="*/ 5434141 h 6794671"/>
                <a:gd name="connsiteX1159" fmla="*/ 3424686 w 5679104"/>
                <a:gd name="connsiteY1159" fmla="*/ 5437162 h 6794671"/>
                <a:gd name="connsiteX1160" fmla="*/ 3444927 w 5679104"/>
                <a:gd name="connsiteY1160" fmla="*/ 5432932 h 6794671"/>
                <a:gd name="connsiteX1161" fmla="*/ 3458823 w 5679104"/>
                <a:gd name="connsiteY1161" fmla="*/ 5425379 h 6794671"/>
                <a:gd name="connsiteX1162" fmla="*/ 3448552 w 5679104"/>
                <a:gd name="connsiteY1162" fmla="*/ 5438068 h 6794671"/>
                <a:gd name="connsiteX1163" fmla="*/ 3463355 w 5679104"/>
                <a:gd name="connsiteY1163" fmla="*/ 5446226 h 6794671"/>
                <a:gd name="connsiteX1164" fmla="*/ 3498701 w 5679104"/>
                <a:gd name="connsiteY1164" fmla="*/ 5440788 h 6794671"/>
                <a:gd name="connsiteX1165" fmla="*/ 3485106 w 5679104"/>
                <a:gd name="connsiteY1165" fmla="*/ 5445320 h 6794671"/>
                <a:gd name="connsiteX1166" fmla="*/ 3466074 w 5679104"/>
                <a:gd name="connsiteY1166" fmla="*/ 5451967 h 6794671"/>
                <a:gd name="connsiteX1167" fmla="*/ 3459126 w 5679104"/>
                <a:gd name="connsiteY1167" fmla="*/ 5457103 h 6794671"/>
                <a:gd name="connsiteX1168" fmla="*/ 3467584 w 5679104"/>
                <a:gd name="connsiteY1168" fmla="*/ 5455290 h 6794671"/>
                <a:gd name="connsiteX1169" fmla="*/ 3475741 w 5679104"/>
                <a:gd name="connsiteY1169" fmla="*/ 5456499 h 6794671"/>
                <a:gd name="connsiteX1170" fmla="*/ 3491450 w 5679104"/>
                <a:gd name="connsiteY1170" fmla="*/ 5455290 h 6794671"/>
                <a:gd name="connsiteX1171" fmla="*/ 3514108 w 5679104"/>
                <a:gd name="connsiteY1171" fmla="*/ 5455290 h 6794671"/>
                <a:gd name="connsiteX1172" fmla="*/ 3532536 w 5679104"/>
                <a:gd name="connsiteY1172" fmla="*/ 5458009 h 6794671"/>
                <a:gd name="connsiteX1173" fmla="*/ 3534953 w 5679104"/>
                <a:gd name="connsiteY1173" fmla="*/ 5461937 h 6794671"/>
                <a:gd name="connsiteX1174" fmla="*/ 3563954 w 5679104"/>
                <a:gd name="connsiteY1174" fmla="*/ 5469490 h 6794671"/>
                <a:gd name="connsiteX1175" fmla="*/ 3567277 w 5679104"/>
                <a:gd name="connsiteY1175" fmla="*/ 5475231 h 6794671"/>
                <a:gd name="connsiteX1176" fmla="*/ 3578455 w 5679104"/>
                <a:gd name="connsiteY1176" fmla="*/ 5474626 h 6794671"/>
                <a:gd name="connsiteX1177" fmla="*/ 3599904 w 5679104"/>
                <a:gd name="connsiteY1177" fmla="*/ 5474626 h 6794671"/>
                <a:gd name="connsiteX1178" fmla="*/ 3618634 w 5679104"/>
                <a:gd name="connsiteY1178" fmla="*/ 5480669 h 6794671"/>
                <a:gd name="connsiteX1179" fmla="*/ 3625885 w 5679104"/>
                <a:gd name="connsiteY1179" fmla="*/ 5486712 h 6794671"/>
                <a:gd name="connsiteX1180" fmla="*/ 3630416 w 5679104"/>
                <a:gd name="connsiteY1180" fmla="*/ 5490942 h 6794671"/>
                <a:gd name="connsiteX1181" fmla="*/ 3639177 w 5679104"/>
                <a:gd name="connsiteY1181" fmla="*/ 5494567 h 6794671"/>
                <a:gd name="connsiteX1182" fmla="*/ 3644917 w 5679104"/>
                <a:gd name="connsiteY1182" fmla="*/ 5496984 h 6794671"/>
                <a:gd name="connsiteX1183" fmla="*/ 3647938 w 5679104"/>
                <a:gd name="connsiteY1183" fmla="*/ 5498797 h 6794671"/>
                <a:gd name="connsiteX1184" fmla="*/ 3659116 w 5679104"/>
                <a:gd name="connsiteY1184" fmla="*/ 5498495 h 6794671"/>
                <a:gd name="connsiteX1185" fmla="*/ 3675127 w 5679104"/>
                <a:gd name="connsiteY1185" fmla="*/ 5500610 h 6794671"/>
                <a:gd name="connsiteX1186" fmla="*/ 3679960 w 5679104"/>
                <a:gd name="connsiteY1186" fmla="*/ 5502725 h 6794671"/>
                <a:gd name="connsiteX1187" fmla="*/ 3699295 w 5679104"/>
                <a:gd name="connsiteY1187" fmla="*/ 5514206 h 6794671"/>
                <a:gd name="connsiteX1188" fmla="*/ 3702316 w 5679104"/>
                <a:gd name="connsiteY1188" fmla="*/ 5521457 h 6794671"/>
                <a:gd name="connsiteX1189" fmla="*/ 3703524 w 5679104"/>
                <a:gd name="connsiteY1189" fmla="*/ 5529614 h 6794671"/>
                <a:gd name="connsiteX1190" fmla="*/ 3705639 w 5679104"/>
                <a:gd name="connsiteY1190" fmla="*/ 5538376 h 6794671"/>
                <a:gd name="connsiteX1191" fmla="*/ 3705941 w 5679104"/>
                <a:gd name="connsiteY1191" fmla="*/ 5547138 h 6794671"/>
                <a:gd name="connsiteX1192" fmla="*/ 3708358 w 5679104"/>
                <a:gd name="connsiteY1192" fmla="*/ 5553181 h 6794671"/>
                <a:gd name="connsiteX1193" fmla="*/ 3712587 w 5679104"/>
                <a:gd name="connsiteY1193" fmla="*/ 5557411 h 6794671"/>
                <a:gd name="connsiteX1194" fmla="*/ 3714098 w 5679104"/>
                <a:gd name="connsiteY1194" fmla="*/ 5563755 h 6794671"/>
                <a:gd name="connsiteX1195" fmla="*/ 3715910 w 5679104"/>
                <a:gd name="connsiteY1195" fmla="*/ 5568589 h 6794671"/>
                <a:gd name="connsiteX1196" fmla="*/ 3720140 w 5679104"/>
                <a:gd name="connsiteY1196" fmla="*/ 5571309 h 6794671"/>
                <a:gd name="connsiteX1197" fmla="*/ 3726484 w 5679104"/>
                <a:gd name="connsiteY1197" fmla="*/ 5574934 h 6794671"/>
                <a:gd name="connsiteX1198" fmla="*/ 3757298 w 5679104"/>
                <a:gd name="connsiteY1198" fmla="*/ 5604241 h 6794671"/>
                <a:gd name="connsiteX1199" fmla="*/ 3763944 w 5679104"/>
                <a:gd name="connsiteY1199" fmla="*/ 5611190 h 6794671"/>
                <a:gd name="connsiteX1200" fmla="*/ 3768778 w 5679104"/>
                <a:gd name="connsiteY1200" fmla="*/ 5613607 h 6794671"/>
                <a:gd name="connsiteX1201" fmla="*/ 3778747 w 5679104"/>
                <a:gd name="connsiteY1201" fmla="*/ 5622369 h 6794671"/>
                <a:gd name="connsiteX1202" fmla="*/ 3798081 w 5679104"/>
                <a:gd name="connsiteY1202" fmla="*/ 5634756 h 6794671"/>
                <a:gd name="connsiteX1203" fmla="*/ 3814395 w 5679104"/>
                <a:gd name="connsiteY1203" fmla="*/ 5650467 h 6794671"/>
                <a:gd name="connsiteX1204" fmla="*/ 3827083 w 5679104"/>
                <a:gd name="connsiteY1204" fmla="*/ 5656510 h 6794671"/>
                <a:gd name="connsiteX1205" fmla="*/ 3843699 w 5679104"/>
                <a:gd name="connsiteY1205" fmla="*/ 5671314 h 6794671"/>
                <a:gd name="connsiteX1206" fmla="*/ 3850043 w 5679104"/>
                <a:gd name="connsiteY1206" fmla="*/ 5676450 h 6794671"/>
                <a:gd name="connsiteX1207" fmla="*/ 3860918 w 5679104"/>
                <a:gd name="connsiteY1207" fmla="*/ 5677357 h 6794671"/>
                <a:gd name="connsiteX1208" fmla="*/ 3885086 w 5679104"/>
                <a:gd name="connsiteY1208" fmla="*/ 5680076 h 6794671"/>
                <a:gd name="connsiteX1209" fmla="*/ 3897170 w 5679104"/>
                <a:gd name="connsiteY1209" fmla="*/ 5684004 h 6794671"/>
                <a:gd name="connsiteX1210" fmla="*/ 3902608 w 5679104"/>
                <a:gd name="connsiteY1210" fmla="*/ 5688234 h 6794671"/>
                <a:gd name="connsiteX1211" fmla="*/ 3910765 w 5679104"/>
                <a:gd name="connsiteY1211" fmla="*/ 5695787 h 6794671"/>
                <a:gd name="connsiteX1212" fmla="*/ 3918317 w 5679104"/>
                <a:gd name="connsiteY1212" fmla="*/ 5703340 h 6794671"/>
                <a:gd name="connsiteX1213" fmla="*/ 3924057 w 5679104"/>
                <a:gd name="connsiteY1213" fmla="*/ 5707268 h 6794671"/>
                <a:gd name="connsiteX1214" fmla="*/ 3934933 w 5679104"/>
                <a:gd name="connsiteY1214" fmla="*/ 5711800 h 6794671"/>
                <a:gd name="connsiteX1215" fmla="*/ 3944298 w 5679104"/>
                <a:gd name="connsiteY1215" fmla="*/ 5716332 h 6794671"/>
                <a:gd name="connsiteX1216" fmla="*/ 3950038 w 5679104"/>
                <a:gd name="connsiteY1216" fmla="*/ 5720864 h 6794671"/>
                <a:gd name="connsiteX1217" fmla="*/ 3953965 w 5679104"/>
                <a:gd name="connsiteY1217" fmla="*/ 5725396 h 6794671"/>
                <a:gd name="connsiteX1218" fmla="*/ 3965143 w 5679104"/>
                <a:gd name="connsiteY1218" fmla="*/ 5732949 h 6794671"/>
                <a:gd name="connsiteX1219" fmla="*/ 3976018 w 5679104"/>
                <a:gd name="connsiteY1219" fmla="*/ 5740502 h 6794671"/>
                <a:gd name="connsiteX1220" fmla="*/ 3982664 w 5679104"/>
                <a:gd name="connsiteY1220" fmla="*/ 5745336 h 6794671"/>
                <a:gd name="connsiteX1221" fmla="*/ 4000790 w 5679104"/>
                <a:gd name="connsiteY1221" fmla="*/ 5751077 h 6794671"/>
                <a:gd name="connsiteX1222" fmla="*/ 4019823 w 5679104"/>
                <a:gd name="connsiteY1222" fmla="*/ 5754400 h 6794671"/>
                <a:gd name="connsiteX1223" fmla="*/ 4035834 w 5679104"/>
                <a:gd name="connsiteY1223" fmla="*/ 5757724 h 6794671"/>
                <a:gd name="connsiteX1224" fmla="*/ 4056377 w 5679104"/>
                <a:gd name="connsiteY1224" fmla="*/ 5762256 h 6794671"/>
                <a:gd name="connsiteX1225" fmla="*/ 4072086 w 5679104"/>
                <a:gd name="connsiteY1225" fmla="*/ 5759537 h 6794671"/>
                <a:gd name="connsiteX1226" fmla="*/ 4034021 w 5679104"/>
                <a:gd name="connsiteY1226" fmla="*/ 5713613 h 6794671"/>
                <a:gd name="connsiteX1227" fmla="*/ 4007134 w 5679104"/>
                <a:gd name="connsiteY1227" fmla="*/ 5707268 h 6794671"/>
                <a:gd name="connsiteX1228" fmla="*/ 3930703 w 5679104"/>
                <a:gd name="connsiteY1228" fmla="*/ 5667084 h 6794671"/>
                <a:gd name="connsiteX1229" fmla="*/ 3798384 w 5679104"/>
                <a:gd name="connsiteY1229" fmla="*/ 5542606 h 6794671"/>
                <a:gd name="connsiteX1230" fmla="*/ 3762736 w 5679104"/>
                <a:gd name="connsiteY1230" fmla="*/ 5490942 h 6794671"/>
                <a:gd name="connsiteX1231" fmla="*/ 3765455 w 5679104"/>
                <a:gd name="connsiteY1231" fmla="*/ 5489733 h 6794671"/>
                <a:gd name="connsiteX1232" fmla="*/ 3781768 w 5679104"/>
                <a:gd name="connsiteY1232" fmla="*/ 5480669 h 6794671"/>
                <a:gd name="connsiteX1233" fmla="*/ 3802009 w 5679104"/>
                <a:gd name="connsiteY1233" fmla="*/ 5477346 h 6794671"/>
                <a:gd name="connsiteX1234" fmla="*/ 3804426 w 5679104"/>
                <a:gd name="connsiteY1234" fmla="*/ 5485503 h 6794671"/>
                <a:gd name="connsiteX1235" fmla="*/ 3815603 w 5679104"/>
                <a:gd name="connsiteY1235" fmla="*/ 5489733 h 6794671"/>
                <a:gd name="connsiteX1236" fmla="*/ 3815905 w 5679104"/>
                <a:gd name="connsiteY1236" fmla="*/ 5497588 h 6794671"/>
                <a:gd name="connsiteX1237" fmla="*/ 3807144 w 5679104"/>
                <a:gd name="connsiteY1237" fmla="*/ 5497891 h 6794671"/>
                <a:gd name="connsiteX1238" fmla="*/ 3795363 w 5679104"/>
                <a:gd name="connsiteY1238" fmla="*/ 5504537 h 6794671"/>
                <a:gd name="connsiteX1239" fmla="*/ 3801707 w 5679104"/>
                <a:gd name="connsiteY1239" fmla="*/ 5509674 h 6794671"/>
                <a:gd name="connsiteX1240" fmla="*/ 3817114 w 5679104"/>
                <a:gd name="connsiteY1240" fmla="*/ 5519946 h 6794671"/>
                <a:gd name="connsiteX1241" fmla="*/ 3852157 w 5679104"/>
                <a:gd name="connsiteY1241" fmla="*/ 5528104 h 6794671"/>
                <a:gd name="connsiteX1242" fmla="*/ 3849741 w 5679104"/>
                <a:gd name="connsiteY1242" fmla="*/ 5518738 h 6794671"/>
                <a:gd name="connsiteX1243" fmla="*/ 3822249 w 5679104"/>
                <a:gd name="connsiteY1243" fmla="*/ 5459520 h 6794671"/>
                <a:gd name="connsiteX1244" fmla="*/ 3817114 w 5679104"/>
                <a:gd name="connsiteY1244" fmla="*/ 5435954 h 6794671"/>
                <a:gd name="connsiteX1245" fmla="*/ 3811072 w 5679104"/>
                <a:gd name="connsiteY1245" fmla="*/ 5427494 h 6794671"/>
                <a:gd name="connsiteX1246" fmla="*/ 3804123 w 5679104"/>
                <a:gd name="connsiteY1246" fmla="*/ 5426285 h 6794671"/>
                <a:gd name="connsiteX1247" fmla="*/ 3794456 w 5679104"/>
                <a:gd name="connsiteY1247" fmla="*/ 5426285 h 6794671"/>
                <a:gd name="connsiteX1248" fmla="*/ 3785091 w 5679104"/>
                <a:gd name="connsiteY1248" fmla="*/ 5412085 h 6794671"/>
                <a:gd name="connsiteX1249" fmla="*/ 3780560 w 5679104"/>
                <a:gd name="connsiteY1249" fmla="*/ 5399093 h 6794671"/>
                <a:gd name="connsiteX1250" fmla="*/ 3781466 w 5679104"/>
                <a:gd name="connsiteY1250" fmla="*/ 5391540 h 6794671"/>
                <a:gd name="connsiteX1251" fmla="*/ 3787810 w 5679104"/>
                <a:gd name="connsiteY1251" fmla="*/ 5393655 h 6794671"/>
                <a:gd name="connsiteX1252" fmla="*/ 3794154 w 5679104"/>
                <a:gd name="connsiteY1252" fmla="*/ 5396676 h 6794671"/>
                <a:gd name="connsiteX1253" fmla="*/ 3808655 w 5679104"/>
                <a:gd name="connsiteY1253" fmla="*/ 5402115 h 6794671"/>
                <a:gd name="connsiteX1254" fmla="*/ 3818322 w 5679104"/>
                <a:gd name="connsiteY1254" fmla="*/ 5412387 h 6794671"/>
                <a:gd name="connsiteX1255" fmla="*/ 3824364 w 5679104"/>
                <a:gd name="connsiteY1255" fmla="*/ 5418430 h 6794671"/>
                <a:gd name="connsiteX1256" fmla="*/ 3828896 w 5679104"/>
                <a:gd name="connsiteY1256" fmla="*/ 5426285 h 6794671"/>
                <a:gd name="connsiteX1257" fmla="*/ 3839771 w 5679104"/>
                <a:gd name="connsiteY1257" fmla="*/ 5443507 h 6794671"/>
                <a:gd name="connsiteX1258" fmla="*/ 3855480 w 5679104"/>
                <a:gd name="connsiteY1258" fmla="*/ 5473720 h 6794671"/>
                <a:gd name="connsiteX1259" fmla="*/ 3853366 w 5679104"/>
                <a:gd name="connsiteY1259" fmla="*/ 5462239 h 6794671"/>
                <a:gd name="connsiteX1260" fmla="*/ 3850345 w 5679104"/>
                <a:gd name="connsiteY1260" fmla="*/ 5440183 h 6794671"/>
                <a:gd name="connsiteX1261" fmla="*/ 3850345 w 5679104"/>
                <a:gd name="connsiteY1261" fmla="*/ 5428400 h 6794671"/>
                <a:gd name="connsiteX1262" fmla="*/ 3857897 w 5679104"/>
                <a:gd name="connsiteY1262" fmla="*/ 5439579 h 6794671"/>
                <a:gd name="connsiteX1263" fmla="*/ 3865450 w 5679104"/>
                <a:gd name="connsiteY1263" fmla="*/ 5453779 h 6794671"/>
                <a:gd name="connsiteX1264" fmla="*/ 3870283 w 5679104"/>
                <a:gd name="connsiteY1264" fmla="*/ 5464052 h 6794671"/>
                <a:gd name="connsiteX1265" fmla="*/ 3873908 w 5679104"/>
                <a:gd name="connsiteY1265" fmla="*/ 5477043 h 6794671"/>
                <a:gd name="connsiteX1266" fmla="*/ 3890524 w 5679104"/>
                <a:gd name="connsiteY1266" fmla="*/ 5491546 h 6794671"/>
                <a:gd name="connsiteX1267" fmla="*/ 3905327 w 5679104"/>
                <a:gd name="connsiteY1267" fmla="*/ 5487618 h 6794671"/>
                <a:gd name="connsiteX1268" fmla="*/ 3921942 w 5679104"/>
                <a:gd name="connsiteY1268" fmla="*/ 5493359 h 6794671"/>
                <a:gd name="connsiteX1269" fmla="*/ 3910160 w 5679104"/>
                <a:gd name="connsiteY1269" fmla="*/ 5509674 h 6794671"/>
                <a:gd name="connsiteX1270" fmla="*/ 3898379 w 5679104"/>
                <a:gd name="connsiteY1270" fmla="*/ 5514206 h 6794671"/>
                <a:gd name="connsiteX1271" fmla="*/ 3887805 w 5679104"/>
                <a:gd name="connsiteY1271" fmla="*/ 5518738 h 6794671"/>
                <a:gd name="connsiteX1272" fmla="*/ 3884180 w 5679104"/>
                <a:gd name="connsiteY1272" fmla="*/ 5525385 h 6794671"/>
                <a:gd name="connsiteX1273" fmla="*/ 3876929 w 5679104"/>
                <a:gd name="connsiteY1273" fmla="*/ 5523874 h 6794671"/>
                <a:gd name="connsiteX1274" fmla="*/ 3871492 w 5679104"/>
                <a:gd name="connsiteY1274" fmla="*/ 5523874 h 6794671"/>
                <a:gd name="connsiteX1275" fmla="*/ 3874513 w 5679104"/>
                <a:gd name="connsiteY1275" fmla="*/ 5530521 h 6794671"/>
                <a:gd name="connsiteX1276" fmla="*/ 3877232 w 5679104"/>
                <a:gd name="connsiteY1276" fmla="*/ 5537470 h 6794671"/>
                <a:gd name="connsiteX1277" fmla="*/ 3904118 w 5679104"/>
                <a:gd name="connsiteY1277" fmla="*/ 5559828 h 6794671"/>
                <a:gd name="connsiteX1278" fmla="*/ 3913786 w 5679104"/>
                <a:gd name="connsiteY1278" fmla="*/ 5562849 h 6794671"/>
                <a:gd name="connsiteX1279" fmla="*/ 3918317 w 5679104"/>
                <a:gd name="connsiteY1279" fmla="*/ 5565266 h 6794671"/>
                <a:gd name="connsiteX1280" fmla="*/ 3922849 w 5679104"/>
                <a:gd name="connsiteY1280" fmla="*/ 5568589 h 6794671"/>
                <a:gd name="connsiteX1281" fmla="*/ 3928286 w 5679104"/>
                <a:gd name="connsiteY1281" fmla="*/ 5566474 h 6794671"/>
                <a:gd name="connsiteX1282" fmla="*/ 3934328 w 5679104"/>
                <a:gd name="connsiteY1282" fmla="*/ 5565870 h 6794671"/>
                <a:gd name="connsiteX1283" fmla="*/ 3947319 w 5679104"/>
                <a:gd name="connsiteY1283" fmla="*/ 5572517 h 6794671"/>
                <a:gd name="connsiteX1284" fmla="*/ 3950038 w 5679104"/>
                <a:gd name="connsiteY1284" fmla="*/ 5575538 h 6794671"/>
                <a:gd name="connsiteX1285" fmla="*/ 3953663 w 5679104"/>
                <a:gd name="connsiteY1285" fmla="*/ 5580373 h 6794671"/>
                <a:gd name="connsiteX1286" fmla="*/ 3953663 w 5679104"/>
                <a:gd name="connsiteY1286" fmla="*/ 5583998 h 6794671"/>
                <a:gd name="connsiteX1287" fmla="*/ 3963330 w 5679104"/>
                <a:gd name="connsiteY1287" fmla="*/ 5609981 h 6794671"/>
                <a:gd name="connsiteX1288" fmla="*/ 3984477 w 5679104"/>
                <a:gd name="connsiteY1288" fmla="*/ 5619650 h 6794671"/>
                <a:gd name="connsiteX1289" fmla="*/ 3997769 w 5679104"/>
                <a:gd name="connsiteY1289" fmla="*/ 5622369 h 6794671"/>
                <a:gd name="connsiteX1290" fmla="*/ 4024052 w 5679104"/>
                <a:gd name="connsiteY1290" fmla="*/ 5635058 h 6794671"/>
                <a:gd name="connsiteX1291" fmla="*/ 4046710 w 5679104"/>
                <a:gd name="connsiteY1291" fmla="*/ 5647144 h 6794671"/>
                <a:gd name="connsiteX1292" fmla="*/ 4101390 w 5679104"/>
                <a:gd name="connsiteY1292" fmla="*/ 5665876 h 6794671"/>
                <a:gd name="connsiteX1293" fmla="*/ 4123443 w 5679104"/>
                <a:gd name="connsiteY1293" fmla="*/ 5669501 h 6794671"/>
                <a:gd name="connsiteX1294" fmla="*/ 4137339 w 5679104"/>
                <a:gd name="connsiteY1294" fmla="*/ 5645633 h 6794671"/>
                <a:gd name="connsiteX1295" fmla="*/ 4123141 w 5679104"/>
                <a:gd name="connsiteY1295" fmla="*/ 5617233 h 6794671"/>
                <a:gd name="connsiteX1296" fmla="*/ 4053356 w 5679104"/>
                <a:gd name="connsiteY1296" fmla="*/ 5568287 h 6794671"/>
                <a:gd name="connsiteX1297" fmla="*/ 4047012 w 5679104"/>
                <a:gd name="connsiteY1297" fmla="*/ 5564057 h 6794671"/>
                <a:gd name="connsiteX1298" fmla="*/ 4034021 w 5679104"/>
                <a:gd name="connsiteY1298" fmla="*/ 5558015 h 6794671"/>
                <a:gd name="connsiteX1299" fmla="*/ 4013781 w 5679104"/>
                <a:gd name="connsiteY1299" fmla="*/ 5544721 h 6794671"/>
                <a:gd name="connsiteX1300" fmla="*/ 3983269 w 5679104"/>
                <a:gd name="connsiteY1300" fmla="*/ 5519342 h 6794671"/>
                <a:gd name="connsiteX1301" fmla="*/ 3943996 w 5679104"/>
                <a:gd name="connsiteY1301" fmla="*/ 5485503 h 6794671"/>
                <a:gd name="connsiteX1302" fmla="*/ 3916202 w 5679104"/>
                <a:gd name="connsiteY1302" fmla="*/ 5462239 h 6794671"/>
                <a:gd name="connsiteX1303" fmla="*/ 3907744 w 5679104"/>
                <a:gd name="connsiteY1303" fmla="*/ 5454686 h 6794671"/>
                <a:gd name="connsiteX1304" fmla="*/ 3885086 w 5679104"/>
                <a:gd name="connsiteY1304" fmla="*/ 5425077 h 6794671"/>
                <a:gd name="connsiteX1305" fmla="*/ 3870887 w 5679104"/>
                <a:gd name="connsiteY1305" fmla="*/ 5416315 h 6794671"/>
                <a:gd name="connsiteX1306" fmla="*/ 3853366 w 5679104"/>
                <a:gd name="connsiteY1306" fmla="*/ 5403021 h 6794671"/>
                <a:gd name="connsiteX1307" fmla="*/ 3683586 w 5679104"/>
                <a:gd name="connsiteY1307" fmla="*/ 5234432 h 6794671"/>
                <a:gd name="connsiteX1308" fmla="*/ 3556100 w 5679104"/>
                <a:gd name="connsiteY1308" fmla="*/ 5101494 h 6794671"/>
                <a:gd name="connsiteX1309" fmla="*/ 3344932 w 5679104"/>
                <a:gd name="connsiteY1309" fmla="*/ 4916287 h 6794671"/>
                <a:gd name="connsiteX1310" fmla="*/ 3292064 w 5679104"/>
                <a:gd name="connsiteY1310" fmla="*/ 4872478 h 6794671"/>
                <a:gd name="connsiteX1311" fmla="*/ 3250677 w 5679104"/>
                <a:gd name="connsiteY1311" fmla="*/ 4843775 h 6794671"/>
                <a:gd name="connsiteX1312" fmla="*/ 3125608 w 5679104"/>
                <a:gd name="connsiteY1312" fmla="*/ 4735310 h 6794671"/>
                <a:gd name="connsiteX1313" fmla="*/ 3103856 w 5679104"/>
                <a:gd name="connsiteY1313" fmla="*/ 4716578 h 6794671"/>
                <a:gd name="connsiteX1314" fmla="*/ 3097210 w 5679104"/>
                <a:gd name="connsiteY1314" fmla="*/ 4706910 h 6794671"/>
                <a:gd name="connsiteX1315" fmla="*/ 3098721 w 5679104"/>
                <a:gd name="connsiteY1315" fmla="*/ 4703586 h 6794671"/>
                <a:gd name="connsiteX1316" fmla="*/ 3086637 w 5679104"/>
                <a:gd name="connsiteY1316" fmla="*/ 4705097 h 6794671"/>
                <a:gd name="connsiteX1317" fmla="*/ 3072136 w 5679104"/>
                <a:gd name="connsiteY1317" fmla="*/ 4710233 h 6794671"/>
                <a:gd name="connsiteX1318" fmla="*/ 3063375 w 5679104"/>
                <a:gd name="connsiteY1318" fmla="*/ 4710233 h 6794671"/>
                <a:gd name="connsiteX1319" fmla="*/ 3070927 w 5679104"/>
                <a:gd name="connsiteY1319" fmla="*/ 4704191 h 6794671"/>
                <a:gd name="connsiteX1320" fmla="*/ 3083918 w 5679104"/>
                <a:gd name="connsiteY1320" fmla="*/ 4699961 h 6794671"/>
                <a:gd name="connsiteX1321" fmla="*/ 3088449 w 5679104"/>
                <a:gd name="connsiteY1321" fmla="*/ 4696033 h 6794671"/>
                <a:gd name="connsiteX1322" fmla="*/ 3083616 w 5679104"/>
                <a:gd name="connsiteY1322" fmla="*/ 4686667 h 6794671"/>
                <a:gd name="connsiteX1323" fmla="*/ 3086637 w 5679104"/>
                <a:gd name="connsiteY1323" fmla="*/ 4678811 h 6794671"/>
                <a:gd name="connsiteX1324" fmla="*/ 3086335 w 5679104"/>
                <a:gd name="connsiteY1324" fmla="*/ 4674279 h 6794671"/>
                <a:gd name="connsiteX1325" fmla="*/ 3079688 w 5679104"/>
                <a:gd name="connsiteY1325" fmla="*/ 4667935 h 6794671"/>
                <a:gd name="connsiteX1326" fmla="*/ 3078178 w 5679104"/>
                <a:gd name="connsiteY1326" fmla="*/ 4665216 h 6794671"/>
                <a:gd name="connsiteX1327" fmla="*/ 3055822 w 5679104"/>
                <a:gd name="connsiteY1327" fmla="*/ 4659173 h 6794671"/>
                <a:gd name="connsiteX1328" fmla="*/ 3031655 w 5679104"/>
                <a:gd name="connsiteY1328" fmla="*/ 4661590 h 6794671"/>
                <a:gd name="connsiteX1329" fmla="*/ 3030144 w 5679104"/>
                <a:gd name="connsiteY1329" fmla="*/ 4658871 h 6794671"/>
                <a:gd name="connsiteX1330" fmla="*/ 3036186 w 5679104"/>
                <a:gd name="connsiteY1330" fmla="*/ 4656454 h 6794671"/>
                <a:gd name="connsiteX1331" fmla="*/ 3030144 w 5679104"/>
                <a:gd name="connsiteY1331" fmla="*/ 4654339 h 6794671"/>
                <a:gd name="connsiteX1332" fmla="*/ 3018060 w 5679104"/>
                <a:gd name="connsiteY1332" fmla="*/ 4649807 h 6794671"/>
                <a:gd name="connsiteX1333" fmla="*/ 3019571 w 5679104"/>
                <a:gd name="connsiteY1333" fmla="*/ 4647088 h 6794671"/>
                <a:gd name="connsiteX1334" fmla="*/ 3031655 w 5679104"/>
                <a:gd name="connsiteY1334" fmla="*/ 4643764 h 6794671"/>
                <a:gd name="connsiteX1335" fmla="*/ 3028029 w 5679104"/>
                <a:gd name="connsiteY1335" fmla="*/ 4640743 h 6794671"/>
                <a:gd name="connsiteX1336" fmla="*/ 3019571 w 5679104"/>
                <a:gd name="connsiteY1336" fmla="*/ 4637722 h 6794671"/>
                <a:gd name="connsiteX1337" fmla="*/ 3022894 w 5679104"/>
                <a:gd name="connsiteY1337" fmla="*/ 4634700 h 6794671"/>
                <a:gd name="connsiteX1338" fmla="*/ 3032863 w 5679104"/>
                <a:gd name="connsiteY1338" fmla="*/ 4622313 h 6794671"/>
                <a:gd name="connsiteX1339" fmla="*/ 3037697 w 5679104"/>
                <a:gd name="connsiteY1339" fmla="*/ 4622615 h 6794671"/>
                <a:gd name="connsiteX1340" fmla="*/ 3042228 w 5679104"/>
                <a:gd name="connsiteY1340" fmla="*/ 4618989 h 6794671"/>
                <a:gd name="connsiteX1341" fmla="*/ 3045551 w 5679104"/>
                <a:gd name="connsiteY1341" fmla="*/ 4616874 h 6794671"/>
                <a:gd name="connsiteX1342" fmla="*/ 3054312 w 5679104"/>
                <a:gd name="connsiteY1342" fmla="*/ 4616874 h 6794671"/>
                <a:gd name="connsiteX1343" fmla="*/ 3046759 w 5679104"/>
                <a:gd name="connsiteY1343" fmla="*/ 4609019 h 6794671"/>
                <a:gd name="connsiteX1344" fmla="*/ 3043738 w 5679104"/>
                <a:gd name="connsiteY1344" fmla="*/ 4607811 h 6794671"/>
                <a:gd name="connsiteX1345" fmla="*/ 3032561 w 5679104"/>
                <a:gd name="connsiteY1345" fmla="*/ 4602674 h 6794671"/>
                <a:gd name="connsiteX1346" fmla="*/ 3028029 w 5679104"/>
                <a:gd name="connsiteY1346" fmla="*/ 4597538 h 6794671"/>
                <a:gd name="connsiteX1347" fmla="*/ 3031655 w 5679104"/>
                <a:gd name="connsiteY1347" fmla="*/ 4586359 h 6794671"/>
                <a:gd name="connsiteX1348" fmla="*/ 3026821 w 5679104"/>
                <a:gd name="connsiteY1348" fmla="*/ 4578806 h 6794671"/>
                <a:gd name="connsiteX1349" fmla="*/ 3017758 w 5679104"/>
                <a:gd name="connsiteY1349" fmla="*/ 4565512 h 6794671"/>
                <a:gd name="connsiteX1350" fmla="*/ 3012320 w 5679104"/>
                <a:gd name="connsiteY1350" fmla="*/ 4555240 h 6794671"/>
                <a:gd name="connsiteX1351" fmla="*/ 3007487 w 5679104"/>
                <a:gd name="connsiteY1351" fmla="*/ 4547082 h 6794671"/>
                <a:gd name="connsiteX1352" fmla="*/ 3002955 w 5679104"/>
                <a:gd name="connsiteY1352" fmla="*/ 4541039 h 6794671"/>
                <a:gd name="connsiteX1353" fmla="*/ 3001445 w 5679104"/>
                <a:gd name="connsiteY1353" fmla="*/ 4536507 h 6794671"/>
                <a:gd name="connsiteX1354" fmla="*/ 2993590 w 5679104"/>
                <a:gd name="connsiteY1354" fmla="*/ 4524422 h 6794671"/>
                <a:gd name="connsiteX1355" fmla="*/ 2986037 w 5679104"/>
                <a:gd name="connsiteY1355" fmla="*/ 4515660 h 6794671"/>
                <a:gd name="connsiteX1356" fmla="*/ 2983319 w 5679104"/>
                <a:gd name="connsiteY1356" fmla="*/ 4511128 h 6794671"/>
                <a:gd name="connsiteX1357" fmla="*/ 2975766 w 5679104"/>
                <a:gd name="connsiteY1357" fmla="*/ 4493907 h 6794671"/>
                <a:gd name="connsiteX1358" fmla="*/ 2968214 w 5679104"/>
                <a:gd name="connsiteY1358" fmla="*/ 4487864 h 6794671"/>
                <a:gd name="connsiteX1359" fmla="*/ 2964588 w 5679104"/>
                <a:gd name="connsiteY1359" fmla="*/ 4491792 h 6794671"/>
                <a:gd name="connsiteX1360" fmla="*/ 2963984 w 5679104"/>
                <a:gd name="connsiteY1360" fmla="*/ 4479404 h 6794671"/>
                <a:gd name="connsiteX1361" fmla="*/ 2959755 w 5679104"/>
                <a:gd name="connsiteY1361" fmla="*/ 4476081 h 6794671"/>
                <a:gd name="connsiteX1362" fmla="*/ 2953109 w 5679104"/>
                <a:gd name="connsiteY1362" fmla="*/ 4475175 h 6794671"/>
                <a:gd name="connsiteX1363" fmla="*/ 2956734 w 5679104"/>
                <a:gd name="connsiteY1363" fmla="*/ 4470945 h 6794671"/>
                <a:gd name="connsiteX1364" fmla="*/ 2955827 w 5679104"/>
                <a:gd name="connsiteY1364" fmla="*/ 4460068 h 6794671"/>
                <a:gd name="connsiteX1365" fmla="*/ 2947671 w 5679104"/>
                <a:gd name="connsiteY1365" fmla="*/ 4451910 h 6794671"/>
                <a:gd name="connsiteX1366" fmla="*/ 2942233 w 5679104"/>
                <a:gd name="connsiteY1366" fmla="*/ 4444659 h 6794671"/>
                <a:gd name="connsiteX1367" fmla="*/ 2935587 w 5679104"/>
                <a:gd name="connsiteY1367" fmla="*/ 4437408 h 6794671"/>
                <a:gd name="connsiteX1368" fmla="*/ 2932868 w 5679104"/>
                <a:gd name="connsiteY1368" fmla="*/ 4429855 h 6794671"/>
                <a:gd name="connsiteX1369" fmla="*/ 2930451 w 5679104"/>
                <a:gd name="connsiteY1369" fmla="*/ 4420187 h 6794671"/>
                <a:gd name="connsiteX1370" fmla="*/ 2925920 w 5679104"/>
                <a:gd name="connsiteY1370" fmla="*/ 4413842 h 6794671"/>
                <a:gd name="connsiteX1371" fmla="*/ 2922899 w 5679104"/>
                <a:gd name="connsiteY1371" fmla="*/ 4409612 h 6794671"/>
                <a:gd name="connsiteX1372" fmla="*/ 2916555 w 5679104"/>
                <a:gd name="connsiteY1372" fmla="*/ 4404174 h 6794671"/>
                <a:gd name="connsiteX1373" fmla="*/ 2908096 w 5679104"/>
                <a:gd name="connsiteY1373" fmla="*/ 4391484 h 6794671"/>
                <a:gd name="connsiteX1374" fmla="*/ 2904773 w 5679104"/>
                <a:gd name="connsiteY1374" fmla="*/ 4386650 h 6794671"/>
                <a:gd name="connsiteX1375" fmla="*/ 2902960 w 5679104"/>
                <a:gd name="connsiteY1375" fmla="*/ 4381816 h 6794671"/>
                <a:gd name="connsiteX1376" fmla="*/ 2889668 w 5679104"/>
                <a:gd name="connsiteY1376" fmla="*/ 4364292 h 6794671"/>
                <a:gd name="connsiteX1377" fmla="*/ 2885136 w 5679104"/>
                <a:gd name="connsiteY1377" fmla="*/ 4360969 h 6794671"/>
                <a:gd name="connsiteX1378" fmla="*/ 2880605 w 5679104"/>
                <a:gd name="connsiteY1378" fmla="*/ 4359458 h 6794671"/>
                <a:gd name="connsiteX1379" fmla="*/ 2874261 w 5679104"/>
                <a:gd name="connsiteY1379" fmla="*/ 4348279 h 6794671"/>
                <a:gd name="connsiteX1380" fmla="*/ 2870031 w 5679104"/>
                <a:gd name="connsiteY1380" fmla="*/ 4333173 h 6794671"/>
                <a:gd name="connsiteX1381" fmla="*/ 2867312 w 5679104"/>
                <a:gd name="connsiteY1381" fmla="*/ 4327432 h 6794671"/>
                <a:gd name="connsiteX1382" fmla="*/ 2862479 w 5679104"/>
                <a:gd name="connsiteY1382" fmla="*/ 4325317 h 6794671"/>
                <a:gd name="connsiteX1383" fmla="*/ 2854926 w 5679104"/>
                <a:gd name="connsiteY1383" fmla="*/ 4314441 h 6794671"/>
                <a:gd name="connsiteX1384" fmla="*/ 2851301 w 5679104"/>
                <a:gd name="connsiteY1384" fmla="*/ 4303564 h 6794671"/>
                <a:gd name="connsiteX1385" fmla="*/ 2852811 w 5679104"/>
                <a:gd name="connsiteY1385" fmla="*/ 4303262 h 6794671"/>
                <a:gd name="connsiteX1386" fmla="*/ 2850395 w 5679104"/>
                <a:gd name="connsiteY1386" fmla="*/ 4296313 h 6794671"/>
                <a:gd name="connsiteX1387" fmla="*/ 2845863 w 5679104"/>
                <a:gd name="connsiteY1387" fmla="*/ 4287249 h 6794671"/>
                <a:gd name="connsiteX1388" fmla="*/ 2843144 w 5679104"/>
                <a:gd name="connsiteY1388" fmla="*/ 4288457 h 6794671"/>
                <a:gd name="connsiteX1389" fmla="*/ 2840425 w 5679104"/>
                <a:gd name="connsiteY1389" fmla="*/ 4293291 h 6794671"/>
                <a:gd name="connsiteX1390" fmla="*/ 2832269 w 5679104"/>
                <a:gd name="connsiteY1390" fmla="*/ 4276372 h 6794671"/>
                <a:gd name="connsiteX1391" fmla="*/ 2827737 w 5679104"/>
                <a:gd name="connsiteY1391" fmla="*/ 4267308 h 6794671"/>
                <a:gd name="connsiteX1392" fmla="*/ 2823206 w 5679104"/>
                <a:gd name="connsiteY1392" fmla="*/ 4260057 h 6794671"/>
                <a:gd name="connsiteX1393" fmla="*/ 2818674 w 5679104"/>
                <a:gd name="connsiteY1393" fmla="*/ 4250993 h 6794671"/>
                <a:gd name="connsiteX1394" fmla="*/ 2814143 w 5679104"/>
                <a:gd name="connsiteY1394" fmla="*/ 4250691 h 6794671"/>
                <a:gd name="connsiteX1395" fmla="*/ 2808101 w 5679104"/>
                <a:gd name="connsiteY1395" fmla="*/ 4248878 h 6794671"/>
                <a:gd name="connsiteX1396" fmla="*/ 2802059 w 5679104"/>
                <a:gd name="connsiteY1396" fmla="*/ 4239814 h 6794671"/>
                <a:gd name="connsiteX1397" fmla="*/ 2794506 w 5679104"/>
                <a:gd name="connsiteY1397" fmla="*/ 4232261 h 6794671"/>
                <a:gd name="connsiteX1398" fmla="*/ 2786954 w 5679104"/>
                <a:gd name="connsiteY1398" fmla="*/ 4222895 h 6794671"/>
                <a:gd name="connsiteX1399" fmla="*/ 2782120 w 5679104"/>
                <a:gd name="connsiteY1399" fmla="*/ 4218967 h 6794671"/>
                <a:gd name="connsiteX1400" fmla="*/ 2778495 w 5679104"/>
                <a:gd name="connsiteY1400" fmla="*/ 4211716 h 6794671"/>
                <a:gd name="connsiteX1401" fmla="*/ 2775172 w 5679104"/>
                <a:gd name="connsiteY1401" fmla="*/ 4203256 h 6794671"/>
                <a:gd name="connsiteX1402" fmla="*/ 2766109 w 5679104"/>
                <a:gd name="connsiteY1402" fmla="*/ 4201443 h 6794671"/>
                <a:gd name="connsiteX1403" fmla="*/ 2759463 w 5679104"/>
                <a:gd name="connsiteY1403" fmla="*/ 4202954 h 6794671"/>
                <a:gd name="connsiteX1404" fmla="*/ 2755233 w 5679104"/>
                <a:gd name="connsiteY1404" fmla="*/ 4202350 h 6794671"/>
                <a:gd name="connsiteX1405" fmla="*/ 2754025 w 5679104"/>
                <a:gd name="connsiteY1405" fmla="*/ 4194796 h 6794671"/>
                <a:gd name="connsiteX1406" fmla="*/ 2750702 w 5679104"/>
                <a:gd name="connsiteY1406" fmla="*/ 4190567 h 6794671"/>
                <a:gd name="connsiteX1407" fmla="*/ 2748889 w 5679104"/>
                <a:gd name="connsiteY1407" fmla="*/ 4186639 h 6794671"/>
                <a:gd name="connsiteX1408" fmla="*/ 2746170 w 5679104"/>
                <a:gd name="connsiteY1408" fmla="*/ 4178481 h 6794671"/>
                <a:gd name="connsiteX1409" fmla="*/ 2741941 w 5679104"/>
                <a:gd name="connsiteY1409" fmla="*/ 4164583 h 6794671"/>
                <a:gd name="connsiteX1410" fmla="*/ 2739826 w 5679104"/>
                <a:gd name="connsiteY1410" fmla="*/ 4160051 h 6794671"/>
                <a:gd name="connsiteX1411" fmla="*/ 2731972 w 5679104"/>
                <a:gd name="connsiteY1411" fmla="*/ 4160051 h 6794671"/>
                <a:gd name="connsiteX1412" fmla="*/ 2731367 w 5679104"/>
                <a:gd name="connsiteY1412" fmla="*/ 4155821 h 6794671"/>
                <a:gd name="connsiteX1413" fmla="*/ 2729555 w 5679104"/>
                <a:gd name="connsiteY1413" fmla="*/ 4146757 h 6794671"/>
                <a:gd name="connsiteX1414" fmla="*/ 2727742 w 5679104"/>
                <a:gd name="connsiteY1414" fmla="*/ 4137694 h 6794671"/>
                <a:gd name="connsiteX1415" fmla="*/ 2725628 w 5679104"/>
                <a:gd name="connsiteY1415" fmla="*/ 4134068 h 6794671"/>
                <a:gd name="connsiteX1416" fmla="*/ 2721096 w 5679104"/>
                <a:gd name="connsiteY1416" fmla="*/ 4127723 h 6794671"/>
                <a:gd name="connsiteX1417" fmla="*/ 2717169 w 5679104"/>
                <a:gd name="connsiteY1417" fmla="*/ 4121076 h 6794671"/>
                <a:gd name="connsiteX1418" fmla="*/ 2714450 w 5679104"/>
                <a:gd name="connsiteY1418" fmla="*/ 4116544 h 6794671"/>
                <a:gd name="connsiteX1419" fmla="*/ 2711429 w 5679104"/>
                <a:gd name="connsiteY1419" fmla="*/ 4112012 h 6794671"/>
                <a:gd name="connsiteX1420" fmla="*/ 2704481 w 5679104"/>
                <a:gd name="connsiteY1420" fmla="*/ 4102042 h 6794671"/>
                <a:gd name="connsiteX1421" fmla="*/ 2693605 w 5679104"/>
                <a:gd name="connsiteY1421" fmla="*/ 4086633 h 6794671"/>
                <a:gd name="connsiteX1422" fmla="*/ 2687261 w 5679104"/>
                <a:gd name="connsiteY1422" fmla="*/ 4076059 h 6794671"/>
                <a:gd name="connsiteX1423" fmla="*/ 2680917 w 5679104"/>
                <a:gd name="connsiteY1423" fmla="*/ 4062161 h 6794671"/>
                <a:gd name="connsiteX1424" fmla="*/ 2676385 w 5679104"/>
                <a:gd name="connsiteY1424" fmla="*/ 4058535 h 6794671"/>
                <a:gd name="connsiteX1425" fmla="*/ 2672156 w 5679104"/>
                <a:gd name="connsiteY1425" fmla="*/ 4060650 h 6794671"/>
                <a:gd name="connsiteX1426" fmla="*/ 2671552 w 5679104"/>
                <a:gd name="connsiteY1426" fmla="*/ 4049773 h 6794671"/>
                <a:gd name="connsiteX1427" fmla="*/ 2668531 w 5679104"/>
                <a:gd name="connsiteY1427" fmla="*/ 4045543 h 6794671"/>
                <a:gd name="connsiteX1428" fmla="*/ 2660072 w 5679104"/>
                <a:gd name="connsiteY1428" fmla="*/ 4040709 h 6794671"/>
                <a:gd name="connsiteX1429" fmla="*/ 2654936 w 5679104"/>
                <a:gd name="connsiteY1429" fmla="*/ 4031947 h 6794671"/>
                <a:gd name="connsiteX1430" fmla="*/ 2653728 w 5679104"/>
                <a:gd name="connsiteY1430" fmla="*/ 4023186 h 6794671"/>
                <a:gd name="connsiteX1431" fmla="*/ 2654332 w 5679104"/>
                <a:gd name="connsiteY1431" fmla="*/ 4018351 h 6794671"/>
                <a:gd name="connsiteX1432" fmla="*/ 2652519 w 5679104"/>
                <a:gd name="connsiteY1432" fmla="*/ 4015330 h 6794671"/>
                <a:gd name="connsiteX1433" fmla="*/ 2650405 w 5679104"/>
                <a:gd name="connsiteY1433" fmla="*/ 4008079 h 6794671"/>
                <a:gd name="connsiteX1434" fmla="*/ 2641040 w 5679104"/>
                <a:gd name="connsiteY1434" fmla="*/ 4008683 h 6794671"/>
                <a:gd name="connsiteX1435" fmla="*/ 2636206 w 5679104"/>
                <a:gd name="connsiteY1435" fmla="*/ 4001130 h 6794671"/>
                <a:gd name="connsiteX1436" fmla="*/ 2634998 w 5679104"/>
                <a:gd name="connsiteY1436" fmla="*/ 3986326 h 6794671"/>
                <a:gd name="connsiteX1437" fmla="*/ 2632883 w 5679104"/>
                <a:gd name="connsiteY1437" fmla="*/ 3974240 h 6794671"/>
                <a:gd name="connsiteX1438" fmla="*/ 2628351 w 5679104"/>
                <a:gd name="connsiteY1438" fmla="*/ 3959738 h 6794671"/>
                <a:gd name="connsiteX1439" fmla="*/ 2623820 w 5679104"/>
                <a:gd name="connsiteY1439" fmla="*/ 3950070 h 6794671"/>
                <a:gd name="connsiteX1440" fmla="*/ 2613246 w 5679104"/>
                <a:gd name="connsiteY1440" fmla="*/ 3919252 h 6794671"/>
                <a:gd name="connsiteX1441" fmla="*/ 2605392 w 5679104"/>
                <a:gd name="connsiteY1441" fmla="*/ 3909886 h 6794671"/>
                <a:gd name="connsiteX1442" fmla="*/ 2598746 w 5679104"/>
                <a:gd name="connsiteY1442" fmla="*/ 3899614 h 6794671"/>
                <a:gd name="connsiteX1443" fmla="*/ 2589078 w 5679104"/>
                <a:gd name="connsiteY1443" fmla="*/ 3897499 h 6794671"/>
                <a:gd name="connsiteX1444" fmla="*/ 2584245 w 5679104"/>
                <a:gd name="connsiteY1444" fmla="*/ 3898707 h 6794671"/>
                <a:gd name="connsiteX1445" fmla="*/ 2584849 w 5679104"/>
                <a:gd name="connsiteY1445" fmla="*/ 3892665 h 6794671"/>
                <a:gd name="connsiteX1446" fmla="*/ 2585755 w 5679104"/>
                <a:gd name="connsiteY1446" fmla="*/ 3888737 h 6794671"/>
                <a:gd name="connsiteX1447" fmla="*/ 2566421 w 5679104"/>
                <a:gd name="connsiteY1447" fmla="*/ 3881486 h 6794671"/>
                <a:gd name="connsiteX1448" fmla="*/ 2571255 w 5679104"/>
                <a:gd name="connsiteY1448" fmla="*/ 3870609 h 6794671"/>
                <a:gd name="connsiteX1449" fmla="*/ 2572765 w 5679104"/>
                <a:gd name="connsiteY1449" fmla="*/ 3857315 h 6794671"/>
                <a:gd name="connsiteX1450" fmla="*/ 2569442 w 5679104"/>
                <a:gd name="connsiteY1450" fmla="*/ 3858826 h 6794671"/>
                <a:gd name="connsiteX1451" fmla="*/ 2563400 w 5679104"/>
                <a:gd name="connsiteY1451" fmla="*/ 3865171 h 6794671"/>
                <a:gd name="connsiteX1452" fmla="*/ 2557358 w 5679104"/>
                <a:gd name="connsiteY1452" fmla="*/ 3862149 h 6794671"/>
                <a:gd name="connsiteX1453" fmla="*/ 2548295 w 5679104"/>
                <a:gd name="connsiteY1453" fmla="*/ 3846136 h 6794671"/>
                <a:gd name="connsiteX1454" fmla="*/ 2539232 w 5679104"/>
                <a:gd name="connsiteY1454" fmla="*/ 3834655 h 6794671"/>
                <a:gd name="connsiteX1455" fmla="*/ 2546180 w 5679104"/>
                <a:gd name="connsiteY1455" fmla="*/ 3832843 h 6794671"/>
                <a:gd name="connsiteX1456" fmla="*/ 2548899 w 5679104"/>
                <a:gd name="connsiteY1456" fmla="*/ 3828613 h 6794671"/>
                <a:gd name="connsiteX1457" fmla="*/ 2547087 w 5679104"/>
                <a:gd name="connsiteY1457" fmla="*/ 3821059 h 6794671"/>
                <a:gd name="connsiteX1458" fmla="*/ 2545576 w 5679104"/>
                <a:gd name="connsiteY1458" fmla="*/ 3815923 h 6794671"/>
                <a:gd name="connsiteX1459" fmla="*/ 2542253 w 5679104"/>
                <a:gd name="connsiteY1459" fmla="*/ 3819247 h 6794671"/>
                <a:gd name="connsiteX1460" fmla="*/ 2531982 w 5679104"/>
                <a:gd name="connsiteY1460" fmla="*/ 3809881 h 6794671"/>
                <a:gd name="connsiteX1461" fmla="*/ 2523221 w 5679104"/>
                <a:gd name="connsiteY1461" fmla="*/ 3800212 h 6794671"/>
                <a:gd name="connsiteX1462" fmla="*/ 2518085 w 5679104"/>
                <a:gd name="connsiteY1462" fmla="*/ 3792961 h 6794671"/>
                <a:gd name="connsiteX1463" fmla="*/ 2502376 w 5679104"/>
                <a:gd name="connsiteY1463" fmla="*/ 3762144 h 6794671"/>
                <a:gd name="connsiteX1464" fmla="*/ 2501470 w 5679104"/>
                <a:gd name="connsiteY1464" fmla="*/ 3750663 h 6794671"/>
                <a:gd name="connsiteX1465" fmla="*/ 2495125 w 5679104"/>
                <a:gd name="connsiteY1465" fmla="*/ 3735858 h 6794671"/>
                <a:gd name="connsiteX1466" fmla="*/ 2480020 w 5679104"/>
                <a:gd name="connsiteY1466" fmla="*/ 3724377 h 6794671"/>
                <a:gd name="connsiteX1467" fmla="*/ 2475489 w 5679104"/>
                <a:gd name="connsiteY1467" fmla="*/ 3707760 h 6794671"/>
                <a:gd name="connsiteX1468" fmla="*/ 2472770 w 5679104"/>
                <a:gd name="connsiteY1468" fmla="*/ 3704134 h 6794671"/>
                <a:gd name="connsiteX1469" fmla="*/ 2469749 w 5679104"/>
                <a:gd name="connsiteY1469" fmla="*/ 3692049 h 6794671"/>
                <a:gd name="connsiteX1470" fmla="*/ 2464915 w 5679104"/>
                <a:gd name="connsiteY1470" fmla="*/ 3679964 h 6794671"/>
                <a:gd name="connsiteX1471" fmla="*/ 2462197 w 5679104"/>
                <a:gd name="connsiteY1471" fmla="*/ 3676943 h 6794671"/>
                <a:gd name="connsiteX1472" fmla="*/ 2459780 w 5679104"/>
                <a:gd name="connsiteY1472" fmla="*/ 3675734 h 6794671"/>
                <a:gd name="connsiteX1473" fmla="*/ 2453738 w 5679104"/>
                <a:gd name="connsiteY1473" fmla="*/ 3672713 h 6794671"/>
                <a:gd name="connsiteX1474" fmla="*/ 2447092 w 5679104"/>
                <a:gd name="connsiteY1474" fmla="*/ 3667879 h 6794671"/>
                <a:gd name="connsiteX1475" fmla="*/ 2442560 w 5679104"/>
                <a:gd name="connsiteY1475" fmla="*/ 3664857 h 6794671"/>
                <a:gd name="connsiteX1476" fmla="*/ 2449508 w 5679104"/>
                <a:gd name="connsiteY1476" fmla="*/ 3661836 h 6794671"/>
                <a:gd name="connsiteX1477" fmla="*/ 2450717 w 5679104"/>
                <a:gd name="connsiteY1477" fmla="*/ 3658513 h 6794671"/>
                <a:gd name="connsiteX1478" fmla="*/ 2448904 w 5679104"/>
                <a:gd name="connsiteY1478" fmla="*/ 3650657 h 6794671"/>
                <a:gd name="connsiteX1479" fmla="*/ 2449810 w 5679104"/>
                <a:gd name="connsiteY1479" fmla="*/ 3644312 h 6794671"/>
                <a:gd name="connsiteX1480" fmla="*/ 2444373 w 5679104"/>
                <a:gd name="connsiteY1480" fmla="*/ 3636155 h 6794671"/>
                <a:gd name="connsiteX1481" fmla="*/ 2441956 w 5679104"/>
                <a:gd name="connsiteY1481" fmla="*/ 3630112 h 6794671"/>
                <a:gd name="connsiteX1482" fmla="*/ 2439539 w 5679104"/>
                <a:gd name="connsiteY1482" fmla="*/ 3636155 h 6794671"/>
                <a:gd name="connsiteX1483" fmla="*/ 2436820 w 5679104"/>
                <a:gd name="connsiteY1483" fmla="*/ 3638572 h 6794671"/>
                <a:gd name="connsiteX1484" fmla="*/ 2427455 w 5679104"/>
                <a:gd name="connsiteY1484" fmla="*/ 3630112 h 6794671"/>
                <a:gd name="connsiteX1485" fmla="*/ 2422319 w 5679104"/>
                <a:gd name="connsiteY1485" fmla="*/ 3620444 h 6794671"/>
                <a:gd name="connsiteX1486" fmla="*/ 2425945 w 5679104"/>
                <a:gd name="connsiteY1486" fmla="*/ 3616516 h 6794671"/>
                <a:gd name="connsiteX1487" fmla="*/ 2428664 w 5679104"/>
                <a:gd name="connsiteY1487" fmla="*/ 3610172 h 6794671"/>
                <a:gd name="connsiteX1488" fmla="*/ 2416882 w 5679104"/>
                <a:gd name="connsiteY1488" fmla="*/ 3594159 h 6794671"/>
                <a:gd name="connsiteX1489" fmla="*/ 2412350 w 5679104"/>
                <a:gd name="connsiteY1489" fmla="*/ 3586303 h 6794671"/>
                <a:gd name="connsiteX1490" fmla="*/ 2407819 w 5679104"/>
                <a:gd name="connsiteY1490" fmla="*/ 3574822 h 6794671"/>
                <a:gd name="connsiteX1491" fmla="*/ 2402381 w 5679104"/>
                <a:gd name="connsiteY1491" fmla="*/ 3572103 h 6794671"/>
                <a:gd name="connsiteX1492" fmla="*/ 2399360 w 5679104"/>
                <a:gd name="connsiteY1492" fmla="*/ 3568175 h 6794671"/>
                <a:gd name="connsiteX1493" fmla="*/ 2393318 w 5679104"/>
                <a:gd name="connsiteY1493" fmla="*/ 3559413 h 6794671"/>
                <a:gd name="connsiteX1494" fmla="*/ 2394828 w 5679104"/>
                <a:gd name="connsiteY1494" fmla="*/ 3547026 h 6794671"/>
                <a:gd name="connsiteX1495" fmla="*/ 2393016 w 5679104"/>
                <a:gd name="connsiteY1495" fmla="*/ 3536451 h 6794671"/>
                <a:gd name="connsiteX1496" fmla="*/ 2391203 w 5679104"/>
                <a:gd name="connsiteY1496" fmla="*/ 3547026 h 6794671"/>
                <a:gd name="connsiteX1497" fmla="*/ 2374588 w 5679104"/>
                <a:gd name="connsiteY1497" fmla="*/ 3553975 h 6794671"/>
                <a:gd name="connsiteX1498" fmla="*/ 2376098 w 5679104"/>
                <a:gd name="connsiteY1498" fmla="*/ 3545515 h 6794671"/>
                <a:gd name="connsiteX1499" fmla="*/ 2382140 w 5679104"/>
                <a:gd name="connsiteY1499" fmla="*/ 3540077 h 6794671"/>
                <a:gd name="connsiteX1500" fmla="*/ 2376098 w 5679104"/>
                <a:gd name="connsiteY1500" fmla="*/ 3534034 h 6794671"/>
                <a:gd name="connsiteX1501" fmla="*/ 2370056 w 5679104"/>
                <a:gd name="connsiteY1501" fmla="*/ 3529200 h 6794671"/>
                <a:gd name="connsiteX1502" fmla="*/ 2366129 w 5679104"/>
                <a:gd name="connsiteY1502" fmla="*/ 3522855 h 6794671"/>
                <a:gd name="connsiteX1503" fmla="*/ 2357670 w 5679104"/>
                <a:gd name="connsiteY1503" fmla="*/ 3514396 h 6794671"/>
                <a:gd name="connsiteX1504" fmla="*/ 2349211 w 5679104"/>
                <a:gd name="connsiteY1504" fmla="*/ 3502915 h 6794671"/>
                <a:gd name="connsiteX1505" fmla="*/ 2348607 w 5679104"/>
                <a:gd name="connsiteY1505" fmla="*/ 3492944 h 6794671"/>
                <a:gd name="connsiteX1506" fmla="*/ 2346190 w 5679104"/>
                <a:gd name="connsiteY1506" fmla="*/ 3484485 h 6794671"/>
                <a:gd name="connsiteX1507" fmla="*/ 2339544 w 5679104"/>
                <a:gd name="connsiteY1507" fmla="*/ 3461523 h 6794671"/>
                <a:gd name="connsiteX1508" fmla="*/ 2335617 w 5679104"/>
                <a:gd name="connsiteY1508" fmla="*/ 3450344 h 6794671"/>
                <a:gd name="connsiteX1509" fmla="*/ 2330783 w 5679104"/>
                <a:gd name="connsiteY1509" fmla="*/ 3447323 h 6794671"/>
                <a:gd name="connsiteX1510" fmla="*/ 2335315 w 5679104"/>
                <a:gd name="connsiteY1510" fmla="*/ 3446114 h 6794671"/>
                <a:gd name="connsiteX1511" fmla="*/ 2343471 w 5679104"/>
                <a:gd name="connsiteY1511" fmla="*/ 3426778 h 6794671"/>
                <a:gd name="connsiteX1512" fmla="*/ 2347399 w 5679104"/>
                <a:gd name="connsiteY1512" fmla="*/ 3423153 h 6794671"/>
                <a:gd name="connsiteX1513" fmla="*/ 2352232 w 5679104"/>
                <a:gd name="connsiteY1513" fmla="*/ 3426778 h 6794671"/>
                <a:gd name="connsiteX1514" fmla="*/ 2355857 w 5679104"/>
                <a:gd name="connsiteY1514" fmla="*/ 3423455 h 6794671"/>
                <a:gd name="connsiteX1515" fmla="*/ 2355555 w 5679104"/>
                <a:gd name="connsiteY1515" fmla="*/ 3414692 h 6794671"/>
                <a:gd name="connsiteX1516" fmla="*/ 2351930 w 5679104"/>
                <a:gd name="connsiteY1516" fmla="*/ 3409254 h 6794671"/>
                <a:gd name="connsiteX1517" fmla="*/ 2338940 w 5679104"/>
                <a:gd name="connsiteY1517" fmla="*/ 3414692 h 6794671"/>
                <a:gd name="connsiteX1518" fmla="*/ 2330783 w 5679104"/>
                <a:gd name="connsiteY1518" fmla="*/ 3415600 h 6794671"/>
                <a:gd name="connsiteX1519" fmla="*/ 2333502 w 5679104"/>
                <a:gd name="connsiteY1519" fmla="*/ 3411067 h 6794671"/>
                <a:gd name="connsiteX1520" fmla="*/ 2330783 w 5679104"/>
                <a:gd name="connsiteY1520" fmla="*/ 3383875 h 6794671"/>
                <a:gd name="connsiteX1521" fmla="*/ 2330783 w 5679104"/>
                <a:gd name="connsiteY1521" fmla="*/ 3380250 h 6794671"/>
                <a:gd name="connsiteX1522" fmla="*/ 2331085 w 5679104"/>
                <a:gd name="connsiteY1522" fmla="*/ 3372093 h 6794671"/>
                <a:gd name="connsiteX1523" fmla="*/ 2319908 w 5679104"/>
                <a:gd name="connsiteY1523" fmla="*/ 3369978 h 6794671"/>
                <a:gd name="connsiteX1524" fmla="*/ 2306313 w 5679104"/>
                <a:gd name="connsiteY1524" fmla="*/ 3368467 h 6794671"/>
                <a:gd name="connsiteX1525" fmla="*/ 2305709 w 5679104"/>
                <a:gd name="connsiteY1525" fmla="*/ 3358194 h 6794671"/>
                <a:gd name="connsiteX1526" fmla="*/ 2309032 w 5679104"/>
                <a:gd name="connsiteY1526" fmla="*/ 3351850 h 6794671"/>
                <a:gd name="connsiteX1527" fmla="*/ 2302990 w 5679104"/>
                <a:gd name="connsiteY1527" fmla="*/ 3352756 h 6794671"/>
                <a:gd name="connsiteX1528" fmla="*/ 2294229 w 5679104"/>
                <a:gd name="connsiteY1528" fmla="*/ 3357590 h 6794671"/>
                <a:gd name="connsiteX1529" fmla="*/ 2290302 w 5679104"/>
                <a:gd name="connsiteY1529" fmla="*/ 3352756 h 6794671"/>
                <a:gd name="connsiteX1530" fmla="*/ 2289698 w 5679104"/>
                <a:gd name="connsiteY1530" fmla="*/ 3349735 h 6794671"/>
                <a:gd name="connsiteX1531" fmla="*/ 2278218 w 5679104"/>
                <a:gd name="connsiteY1531" fmla="*/ 3349131 h 6794671"/>
                <a:gd name="connsiteX1532" fmla="*/ 2276707 w 5679104"/>
                <a:gd name="connsiteY1532" fmla="*/ 3344599 h 6794671"/>
                <a:gd name="connsiteX1533" fmla="*/ 2273384 w 5679104"/>
                <a:gd name="connsiteY1533" fmla="*/ 3347016 h 6794671"/>
                <a:gd name="connsiteX1534" fmla="*/ 2264321 w 5679104"/>
                <a:gd name="connsiteY1534" fmla="*/ 3350037 h 6794671"/>
                <a:gd name="connsiteX1535" fmla="*/ 2255258 w 5679104"/>
                <a:gd name="connsiteY1535" fmla="*/ 3347922 h 6794671"/>
                <a:gd name="connsiteX1536" fmla="*/ 2266738 w 5679104"/>
                <a:gd name="connsiteY1536" fmla="*/ 3339765 h 6794671"/>
                <a:gd name="connsiteX1537" fmla="*/ 2273082 w 5679104"/>
                <a:gd name="connsiteY1537" fmla="*/ 3337348 h 6794671"/>
                <a:gd name="connsiteX1538" fmla="*/ 2273384 w 5679104"/>
                <a:gd name="connsiteY1538" fmla="*/ 3331002 h 6794671"/>
                <a:gd name="connsiteX1539" fmla="*/ 2271874 w 5679104"/>
                <a:gd name="connsiteY1539" fmla="*/ 3326168 h 6794671"/>
                <a:gd name="connsiteX1540" fmla="*/ 2258883 w 5679104"/>
                <a:gd name="connsiteY1540" fmla="*/ 3331002 h 6794671"/>
                <a:gd name="connsiteX1541" fmla="*/ 2245289 w 5679104"/>
                <a:gd name="connsiteY1541" fmla="*/ 3335836 h 6794671"/>
                <a:gd name="connsiteX1542" fmla="*/ 2230788 w 5679104"/>
                <a:gd name="connsiteY1542" fmla="*/ 3337044 h 6794671"/>
                <a:gd name="connsiteX1543" fmla="*/ 2219006 w 5679104"/>
                <a:gd name="connsiteY1543" fmla="*/ 3339463 h 6794671"/>
                <a:gd name="connsiteX1544" fmla="*/ 2211756 w 5679104"/>
                <a:gd name="connsiteY1544" fmla="*/ 3344297 h 6794671"/>
                <a:gd name="connsiteX1545" fmla="*/ 2200578 w 5679104"/>
                <a:gd name="connsiteY1545" fmla="*/ 3350037 h 6794671"/>
                <a:gd name="connsiteX1546" fmla="*/ 2224444 w 5679104"/>
                <a:gd name="connsiteY1546" fmla="*/ 3334931 h 6794671"/>
                <a:gd name="connsiteX1547" fmla="*/ 2228069 w 5679104"/>
                <a:gd name="connsiteY1547" fmla="*/ 3333117 h 6794671"/>
                <a:gd name="connsiteX1548" fmla="*/ 2224444 w 5679104"/>
                <a:gd name="connsiteY1548" fmla="*/ 3326773 h 6794671"/>
                <a:gd name="connsiteX1549" fmla="*/ 2224444 w 5679104"/>
                <a:gd name="connsiteY1549" fmla="*/ 3321335 h 6794671"/>
                <a:gd name="connsiteX1550" fmla="*/ 2228069 w 5679104"/>
                <a:gd name="connsiteY1550" fmla="*/ 3317407 h 6794671"/>
                <a:gd name="connsiteX1551" fmla="*/ 2214173 w 5679104"/>
                <a:gd name="connsiteY1551" fmla="*/ 3314688 h 6794671"/>
                <a:gd name="connsiteX1552" fmla="*/ 2204808 w 5679104"/>
                <a:gd name="connsiteY1552" fmla="*/ 3308342 h 6794671"/>
                <a:gd name="connsiteX1553" fmla="*/ 2189703 w 5679104"/>
                <a:gd name="connsiteY1553" fmla="*/ 3304112 h 6794671"/>
                <a:gd name="connsiteX1554" fmla="*/ 2180035 w 5679104"/>
                <a:gd name="connsiteY1554" fmla="*/ 3308342 h 6794671"/>
                <a:gd name="connsiteX1555" fmla="*/ 2181244 w 5679104"/>
                <a:gd name="connsiteY1555" fmla="*/ 3304415 h 6794671"/>
                <a:gd name="connsiteX1556" fmla="*/ 2183056 w 5679104"/>
                <a:gd name="connsiteY1556" fmla="*/ 3297768 h 6794671"/>
                <a:gd name="connsiteX1557" fmla="*/ 2175806 w 5679104"/>
                <a:gd name="connsiteY1557" fmla="*/ 3298977 h 6794671"/>
                <a:gd name="connsiteX1558" fmla="*/ 2161607 w 5679104"/>
                <a:gd name="connsiteY1558" fmla="*/ 3299883 h 6794671"/>
                <a:gd name="connsiteX1559" fmla="*/ 2188796 w 5679104"/>
                <a:gd name="connsiteY1559" fmla="*/ 3285381 h 6794671"/>
                <a:gd name="connsiteX1560" fmla="*/ 2185171 w 5679104"/>
                <a:gd name="connsiteY1560" fmla="*/ 3290215 h 6794671"/>
                <a:gd name="connsiteX1561" fmla="*/ 2192724 w 5679104"/>
                <a:gd name="connsiteY1561" fmla="*/ 3296258 h 6794671"/>
                <a:gd name="connsiteX1562" fmla="*/ 2190307 w 5679104"/>
                <a:gd name="connsiteY1562" fmla="*/ 3278129 h 6794671"/>
                <a:gd name="connsiteX1563" fmla="*/ 2185775 w 5679104"/>
                <a:gd name="connsiteY1563" fmla="*/ 3271785 h 6794671"/>
                <a:gd name="connsiteX1564" fmla="*/ 2195745 w 5679104"/>
                <a:gd name="connsiteY1564" fmla="*/ 3271181 h 6794671"/>
                <a:gd name="connsiteX1565" fmla="*/ 2196047 w 5679104"/>
                <a:gd name="connsiteY1565" fmla="*/ 3269972 h 6794671"/>
                <a:gd name="connsiteX1566" fmla="*/ 2202391 w 5679104"/>
                <a:gd name="connsiteY1566" fmla="*/ 3264232 h 6794671"/>
                <a:gd name="connsiteX1567" fmla="*/ 2209943 w 5679104"/>
                <a:gd name="connsiteY1567" fmla="*/ 3258491 h 6794671"/>
                <a:gd name="connsiteX1568" fmla="*/ 2202391 w 5679104"/>
                <a:gd name="connsiteY1568" fmla="*/ 3253959 h 6794671"/>
                <a:gd name="connsiteX1569" fmla="*/ 2194838 w 5679104"/>
                <a:gd name="connsiteY1569" fmla="*/ 3253959 h 6794671"/>
                <a:gd name="connsiteX1570" fmla="*/ 2187437 w 5679104"/>
                <a:gd name="connsiteY1570" fmla="*/ 3251014 h 6794671"/>
                <a:gd name="connsiteX1571" fmla="*/ 2168254 w 5679104"/>
                <a:gd name="connsiteY1571" fmla="*/ 2838906 h 6794671"/>
                <a:gd name="connsiteX1572" fmla="*/ 2160399 w 5679104"/>
                <a:gd name="connsiteY1572" fmla="*/ 2841852 h 6794671"/>
                <a:gd name="connsiteX1573" fmla="*/ 2147711 w 5679104"/>
                <a:gd name="connsiteY1573" fmla="*/ 2842758 h 6794671"/>
                <a:gd name="connsiteX1574" fmla="*/ 2131699 w 5679104"/>
                <a:gd name="connsiteY1574" fmla="*/ 2845175 h 6794671"/>
                <a:gd name="connsiteX1575" fmla="*/ 2120220 w 5679104"/>
                <a:gd name="connsiteY1575" fmla="*/ 2850916 h 6794671"/>
                <a:gd name="connsiteX1576" fmla="*/ 2127470 w 5679104"/>
                <a:gd name="connsiteY1576" fmla="*/ 2857562 h 6794671"/>
                <a:gd name="connsiteX1577" fmla="*/ 2135023 w 5679104"/>
                <a:gd name="connsiteY1577" fmla="*/ 2864209 h 6794671"/>
                <a:gd name="connsiteX1578" fmla="*/ 2127772 w 5679104"/>
                <a:gd name="connsiteY1578" fmla="*/ 2863907 h 6794671"/>
                <a:gd name="connsiteX1579" fmla="*/ 2104208 w 5679104"/>
                <a:gd name="connsiteY1579" fmla="*/ 2874481 h 6794671"/>
                <a:gd name="connsiteX1580" fmla="*/ 2123241 w 5679104"/>
                <a:gd name="connsiteY1580" fmla="*/ 2874481 h 6794671"/>
                <a:gd name="connsiteX1581" fmla="*/ 2145596 w 5679104"/>
                <a:gd name="connsiteY1581" fmla="*/ 2872065 h 6794671"/>
                <a:gd name="connsiteX1582" fmla="*/ 2157076 w 5679104"/>
                <a:gd name="connsiteY1582" fmla="*/ 2881129 h 6794671"/>
                <a:gd name="connsiteX1583" fmla="*/ 2163118 w 5679104"/>
                <a:gd name="connsiteY1583" fmla="*/ 2882035 h 6794671"/>
                <a:gd name="connsiteX1584" fmla="*/ 2176712 w 5679104"/>
                <a:gd name="connsiteY1584" fmla="*/ 2878712 h 6794671"/>
                <a:gd name="connsiteX1585" fmla="*/ 2180640 w 5679104"/>
                <a:gd name="connsiteY1585" fmla="*/ 2878107 h 6794671"/>
                <a:gd name="connsiteX1586" fmla="*/ 2180338 w 5679104"/>
                <a:gd name="connsiteY1586" fmla="*/ 2875690 h 6794671"/>
                <a:gd name="connsiteX1587" fmla="*/ 2177317 w 5679104"/>
                <a:gd name="connsiteY1587" fmla="*/ 2860584 h 6794671"/>
                <a:gd name="connsiteX1588" fmla="*/ 2173389 w 5679104"/>
                <a:gd name="connsiteY1588" fmla="*/ 2843664 h 6794671"/>
                <a:gd name="connsiteX1589" fmla="*/ 2168254 w 5679104"/>
                <a:gd name="connsiteY1589" fmla="*/ 2838906 h 6794671"/>
                <a:gd name="connsiteX1590" fmla="*/ 5271363 w 5679104"/>
                <a:gd name="connsiteY1590" fmla="*/ 2821422 h 6794671"/>
                <a:gd name="connsiteX1591" fmla="*/ 5322385 w 5679104"/>
                <a:gd name="connsiteY1591" fmla="*/ 2844407 h 6794671"/>
                <a:gd name="connsiteX1592" fmla="*/ 5330542 w 5679104"/>
                <a:gd name="connsiteY1592" fmla="*/ 2869786 h 6794671"/>
                <a:gd name="connsiteX1593" fmla="*/ 5333865 w 5679104"/>
                <a:gd name="connsiteY1593" fmla="*/ 2886101 h 6794671"/>
                <a:gd name="connsiteX1594" fmla="*/ 5333261 w 5679104"/>
                <a:gd name="connsiteY1594" fmla="*/ 2951664 h 6794671"/>
                <a:gd name="connsiteX1595" fmla="*/ 5328427 w 5679104"/>
                <a:gd name="connsiteY1595" fmla="*/ 2967979 h 6794671"/>
                <a:gd name="connsiteX1596" fmla="*/ 5325104 w 5679104"/>
                <a:gd name="connsiteY1596" fmla="*/ 2986107 h 6794671"/>
                <a:gd name="connsiteX1597" fmla="*/ 5322385 w 5679104"/>
                <a:gd name="connsiteY1597" fmla="*/ 3013298 h 6794671"/>
                <a:gd name="connsiteX1598" fmla="*/ 5306978 w 5679104"/>
                <a:gd name="connsiteY1598" fmla="*/ 3080372 h 6794671"/>
                <a:gd name="connsiteX1599" fmla="*/ 5301238 w 5679104"/>
                <a:gd name="connsiteY1599" fmla="*/ 3094874 h 6794671"/>
                <a:gd name="connsiteX1600" fmla="*/ 5299425 w 5679104"/>
                <a:gd name="connsiteY1600" fmla="*/ 3100614 h 6794671"/>
                <a:gd name="connsiteX1601" fmla="*/ 5295196 w 5679104"/>
                <a:gd name="connsiteY1601" fmla="*/ 3127806 h 6794671"/>
                <a:gd name="connsiteX1602" fmla="*/ 5289154 w 5679104"/>
                <a:gd name="connsiteY1602" fmla="*/ 3157717 h 6794671"/>
                <a:gd name="connsiteX1603" fmla="*/ 5281299 w 5679104"/>
                <a:gd name="connsiteY1603" fmla="*/ 3179471 h 6794671"/>
                <a:gd name="connsiteX1604" fmla="*/ 5268913 w 5679104"/>
                <a:gd name="connsiteY1604" fmla="*/ 3203339 h 6794671"/>
                <a:gd name="connsiteX1605" fmla="*/ 5260152 w 5679104"/>
                <a:gd name="connsiteY1605" fmla="*/ 3223884 h 6794671"/>
                <a:gd name="connsiteX1606" fmla="*/ 5240516 w 5679104"/>
                <a:gd name="connsiteY1606" fmla="*/ 3280081 h 6794671"/>
                <a:gd name="connsiteX1607" fmla="*/ 5222088 w 5679104"/>
                <a:gd name="connsiteY1607" fmla="*/ 3291562 h 6794671"/>
                <a:gd name="connsiteX1608" fmla="*/ 5208795 w 5679104"/>
                <a:gd name="connsiteY1608" fmla="*/ 3299115 h 6794671"/>
                <a:gd name="connsiteX1609" fmla="*/ 5204264 w 5679104"/>
                <a:gd name="connsiteY1609" fmla="*/ 3306366 h 6794671"/>
                <a:gd name="connsiteX1610" fmla="*/ 5200941 w 5679104"/>
                <a:gd name="connsiteY1610" fmla="*/ 3312107 h 6794671"/>
                <a:gd name="connsiteX1611" fmla="*/ 5196409 w 5679104"/>
                <a:gd name="connsiteY1611" fmla="*/ 3317847 h 6794671"/>
                <a:gd name="connsiteX1612" fmla="*/ 5190669 w 5679104"/>
                <a:gd name="connsiteY1612" fmla="*/ 3318754 h 6794671"/>
                <a:gd name="connsiteX1613" fmla="*/ 5194597 w 5679104"/>
                <a:gd name="connsiteY1613" fmla="*/ 3314222 h 6794671"/>
                <a:gd name="connsiteX1614" fmla="*/ 5191576 w 5679104"/>
                <a:gd name="connsiteY1614" fmla="*/ 3313617 h 6794671"/>
                <a:gd name="connsiteX1615" fmla="*/ 5184627 w 5679104"/>
                <a:gd name="connsiteY1615" fmla="*/ 3311502 h 6794671"/>
                <a:gd name="connsiteX1616" fmla="*/ 5165897 w 5679104"/>
                <a:gd name="connsiteY1616" fmla="*/ 3294281 h 6794671"/>
                <a:gd name="connsiteX1617" fmla="*/ 5160459 w 5679104"/>
                <a:gd name="connsiteY1617" fmla="*/ 3290957 h 6794671"/>
                <a:gd name="connsiteX1618" fmla="*/ 5151699 w 5679104"/>
                <a:gd name="connsiteY1618" fmla="*/ 3289145 h 6794671"/>
                <a:gd name="connsiteX1619" fmla="*/ 5139010 w 5679104"/>
                <a:gd name="connsiteY1619" fmla="*/ 3286425 h 6794671"/>
                <a:gd name="connsiteX1620" fmla="*/ 5122395 w 5679104"/>
                <a:gd name="connsiteY1620" fmla="*/ 3284008 h 6794671"/>
                <a:gd name="connsiteX1621" fmla="*/ 5107290 w 5679104"/>
                <a:gd name="connsiteY1621" fmla="*/ 3281289 h 6794671"/>
                <a:gd name="connsiteX1622" fmla="*/ 5099737 w 5679104"/>
                <a:gd name="connsiteY1622" fmla="*/ 3275247 h 6794671"/>
                <a:gd name="connsiteX1623" fmla="*/ 5097623 w 5679104"/>
                <a:gd name="connsiteY1623" fmla="*/ 3266485 h 6794671"/>
                <a:gd name="connsiteX1624" fmla="*/ 5098227 w 5679104"/>
                <a:gd name="connsiteY1624" fmla="*/ 3236876 h 6794671"/>
                <a:gd name="connsiteX1625" fmla="*/ 5093998 w 5679104"/>
                <a:gd name="connsiteY1625" fmla="*/ 3241106 h 6794671"/>
                <a:gd name="connsiteX1626" fmla="*/ 5090674 w 5679104"/>
                <a:gd name="connsiteY1626" fmla="*/ 3247753 h 6794671"/>
                <a:gd name="connsiteX1627" fmla="*/ 5087956 w 5679104"/>
                <a:gd name="connsiteY1627" fmla="*/ 3236574 h 6794671"/>
                <a:gd name="connsiteX1628" fmla="*/ 5081611 w 5679104"/>
                <a:gd name="connsiteY1628" fmla="*/ 3215727 h 6794671"/>
                <a:gd name="connsiteX1629" fmla="*/ 5063788 w 5679104"/>
                <a:gd name="connsiteY1629" fmla="*/ 3202131 h 6794671"/>
                <a:gd name="connsiteX1630" fmla="*/ 5059256 w 5679104"/>
                <a:gd name="connsiteY1630" fmla="*/ 3196390 h 6794671"/>
                <a:gd name="connsiteX1631" fmla="*/ 5054725 w 5679104"/>
                <a:gd name="connsiteY1631" fmla="*/ 3194880 h 6794671"/>
                <a:gd name="connsiteX1632" fmla="*/ 5061975 w 5679104"/>
                <a:gd name="connsiteY1632" fmla="*/ 3191556 h 6794671"/>
                <a:gd name="connsiteX1633" fmla="*/ 5071038 w 5679104"/>
                <a:gd name="connsiteY1633" fmla="*/ 3187024 h 6794671"/>
                <a:gd name="connsiteX1634" fmla="*/ 5083726 w 5679104"/>
                <a:gd name="connsiteY1634" fmla="*/ 3192160 h 6794671"/>
                <a:gd name="connsiteX1635" fmla="*/ 5087049 w 5679104"/>
                <a:gd name="connsiteY1635" fmla="*/ 3198203 h 6794671"/>
                <a:gd name="connsiteX1636" fmla="*/ 5106686 w 5679104"/>
                <a:gd name="connsiteY1636" fmla="*/ 3199714 h 6794671"/>
                <a:gd name="connsiteX1637" fmla="*/ 5112124 w 5679104"/>
                <a:gd name="connsiteY1637" fmla="*/ 3197901 h 6794671"/>
                <a:gd name="connsiteX1638" fmla="*/ 5115145 w 5679104"/>
                <a:gd name="connsiteY1638" fmla="*/ 3185513 h 6794671"/>
                <a:gd name="connsiteX1639" fmla="*/ 5111821 w 5679104"/>
                <a:gd name="connsiteY1639" fmla="*/ 3172220 h 6794671"/>
                <a:gd name="connsiteX1640" fmla="*/ 5109103 w 5679104"/>
                <a:gd name="connsiteY1640" fmla="*/ 3170709 h 6794671"/>
                <a:gd name="connsiteX1641" fmla="*/ 5115145 w 5679104"/>
                <a:gd name="connsiteY1641" fmla="*/ 3167386 h 6794671"/>
                <a:gd name="connsiteX1642" fmla="*/ 5115447 w 5679104"/>
                <a:gd name="connsiteY1642" fmla="*/ 3158926 h 6794671"/>
                <a:gd name="connsiteX1643" fmla="*/ 5109103 w 5679104"/>
                <a:gd name="connsiteY1643" fmla="*/ 3125087 h 6794671"/>
                <a:gd name="connsiteX1644" fmla="*/ 5113030 w 5679104"/>
                <a:gd name="connsiteY1644" fmla="*/ 3128713 h 6794671"/>
                <a:gd name="connsiteX1645" fmla="*/ 5113030 w 5679104"/>
                <a:gd name="connsiteY1645" fmla="*/ 3125691 h 6794671"/>
                <a:gd name="connsiteX1646" fmla="*/ 5124510 w 5679104"/>
                <a:gd name="connsiteY1646" fmla="*/ 3118742 h 6794671"/>
                <a:gd name="connsiteX1647" fmla="*/ 5131156 w 5679104"/>
                <a:gd name="connsiteY1647" fmla="*/ 3113002 h 6794671"/>
                <a:gd name="connsiteX1648" fmla="*/ 5141427 w 5679104"/>
                <a:gd name="connsiteY1648" fmla="*/ 3106959 h 6794671"/>
                <a:gd name="connsiteX1649" fmla="*/ 5151396 w 5679104"/>
                <a:gd name="connsiteY1649" fmla="*/ 3097593 h 6794671"/>
                <a:gd name="connsiteX1650" fmla="*/ 5151396 w 5679104"/>
                <a:gd name="connsiteY1650" fmla="*/ 3090342 h 6794671"/>
                <a:gd name="connsiteX1651" fmla="*/ 5152907 w 5679104"/>
                <a:gd name="connsiteY1651" fmla="*/ 3082487 h 6794671"/>
                <a:gd name="connsiteX1652" fmla="*/ 5155626 w 5679104"/>
                <a:gd name="connsiteY1652" fmla="*/ 3076746 h 6794671"/>
                <a:gd name="connsiteX1653" fmla="*/ 5160762 w 5679104"/>
                <a:gd name="connsiteY1653" fmla="*/ 3050158 h 6794671"/>
                <a:gd name="connsiteX1654" fmla="*/ 5162574 w 5679104"/>
                <a:gd name="connsiteY1654" fmla="*/ 3036563 h 6794671"/>
                <a:gd name="connsiteX1655" fmla="*/ 5164689 w 5679104"/>
                <a:gd name="connsiteY1655" fmla="*/ 3028405 h 6794671"/>
                <a:gd name="connsiteX1656" fmla="*/ 5163783 w 5679104"/>
                <a:gd name="connsiteY1656" fmla="*/ 3019341 h 6794671"/>
                <a:gd name="connsiteX1657" fmla="*/ 5160157 w 5679104"/>
                <a:gd name="connsiteY1657" fmla="*/ 3019341 h 6794671"/>
                <a:gd name="connsiteX1658" fmla="*/ 5158345 w 5679104"/>
                <a:gd name="connsiteY1658" fmla="*/ 3017528 h 6794671"/>
                <a:gd name="connsiteX1659" fmla="*/ 5155928 w 5679104"/>
                <a:gd name="connsiteY1659" fmla="*/ 3003932 h 6794671"/>
                <a:gd name="connsiteX1660" fmla="*/ 5155324 w 5679104"/>
                <a:gd name="connsiteY1660" fmla="*/ 2990639 h 6794671"/>
                <a:gd name="connsiteX1661" fmla="*/ 5158043 w 5679104"/>
                <a:gd name="connsiteY1661" fmla="*/ 2983992 h 6794671"/>
                <a:gd name="connsiteX1662" fmla="*/ 5165595 w 5679104"/>
                <a:gd name="connsiteY1662" fmla="*/ 2975230 h 6794671"/>
                <a:gd name="connsiteX1663" fmla="*/ 5175867 w 5679104"/>
                <a:gd name="connsiteY1663" fmla="*/ 2969791 h 6794671"/>
                <a:gd name="connsiteX1664" fmla="*/ 5186138 w 5679104"/>
                <a:gd name="connsiteY1664" fmla="*/ 2963749 h 6794671"/>
                <a:gd name="connsiteX1665" fmla="*/ 5208795 w 5679104"/>
                <a:gd name="connsiteY1665" fmla="*/ 2947736 h 6794671"/>
                <a:gd name="connsiteX1666" fmla="*/ 5216348 w 5679104"/>
                <a:gd name="connsiteY1666" fmla="*/ 2941995 h 6794671"/>
                <a:gd name="connsiteX1667" fmla="*/ 5220879 w 5679104"/>
                <a:gd name="connsiteY1667" fmla="*/ 2934744 h 6794671"/>
                <a:gd name="connsiteX1668" fmla="*/ 5222692 w 5679104"/>
                <a:gd name="connsiteY1668" fmla="*/ 2923565 h 6794671"/>
                <a:gd name="connsiteX1669" fmla="*/ 5225713 w 5679104"/>
                <a:gd name="connsiteY1669" fmla="*/ 2903927 h 6794671"/>
                <a:gd name="connsiteX1670" fmla="*/ 5227828 w 5679104"/>
                <a:gd name="connsiteY1670" fmla="*/ 2889424 h 6794671"/>
                <a:gd name="connsiteX1671" fmla="*/ 5232359 w 5679104"/>
                <a:gd name="connsiteY1671" fmla="*/ 2877037 h 6794671"/>
                <a:gd name="connsiteX1672" fmla="*/ 5243537 w 5679104"/>
                <a:gd name="connsiteY1672" fmla="*/ 2858607 h 6794671"/>
                <a:gd name="connsiteX1673" fmla="*/ 5250485 w 5679104"/>
                <a:gd name="connsiteY1673" fmla="*/ 2848939 h 6794671"/>
                <a:gd name="connsiteX1674" fmla="*/ 5256225 w 5679104"/>
                <a:gd name="connsiteY1674" fmla="*/ 2832926 h 6794671"/>
                <a:gd name="connsiteX1675" fmla="*/ 5258340 w 5679104"/>
                <a:gd name="connsiteY1675" fmla="*/ 2825977 h 6794671"/>
                <a:gd name="connsiteX1676" fmla="*/ 5259548 w 5679104"/>
                <a:gd name="connsiteY1676" fmla="*/ 2823258 h 6794671"/>
                <a:gd name="connsiteX1677" fmla="*/ 5271363 w 5679104"/>
                <a:gd name="connsiteY1677" fmla="*/ 2821422 h 6794671"/>
                <a:gd name="connsiteX1678" fmla="*/ 2352534 w 5679104"/>
                <a:gd name="connsiteY1678" fmla="*/ 2672884 h 6794671"/>
                <a:gd name="connsiteX1679" fmla="*/ 2345586 w 5679104"/>
                <a:gd name="connsiteY1679" fmla="*/ 2673564 h 6794671"/>
                <a:gd name="connsiteX1680" fmla="*/ 2341961 w 5679104"/>
                <a:gd name="connsiteY1680" fmla="*/ 2688973 h 6794671"/>
                <a:gd name="connsiteX1681" fmla="*/ 2343773 w 5679104"/>
                <a:gd name="connsiteY1681" fmla="*/ 2711633 h 6794671"/>
                <a:gd name="connsiteX1682" fmla="*/ 2347399 w 5679104"/>
                <a:gd name="connsiteY1682" fmla="*/ 2728250 h 6794671"/>
                <a:gd name="connsiteX1683" fmla="*/ 2353139 w 5679104"/>
                <a:gd name="connsiteY1683" fmla="*/ 2761484 h 6794671"/>
                <a:gd name="connsiteX1684" fmla="*/ 2357670 w 5679104"/>
                <a:gd name="connsiteY1684" fmla="*/ 2785353 h 6794671"/>
                <a:gd name="connsiteX1685" fmla="*/ 2359181 w 5679104"/>
                <a:gd name="connsiteY1685" fmla="*/ 2798042 h 6794671"/>
                <a:gd name="connsiteX1686" fmla="*/ 2361899 w 5679104"/>
                <a:gd name="connsiteY1686" fmla="*/ 2808919 h 6794671"/>
                <a:gd name="connsiteX1687" fmla="*/ 2371869 w 5679104"/>
                <a:gd name="connsiteY1687" fmla="*/ 2838528 h 6794671"/>
                <a:gd name="connsiteX1688" fmla="*/ 2376098 w 5679104"/>
                <a:gd name="connsiteY1688" fmla="*/ 2856052 h 6794671"/>
                <a:gd name="connsiteX1689" fmla="*/ 2382140 w 5679104"/>
                <a:gd name="connsiteY1689" fmla="*/ 2873575 h 6794671"/>
                <a:gd name="connsiteX1690" fmla="*/ 2386672 w 5679104"/>
                <a:gd name="connsiteY1690" fmla="*/ 2882337 h 6794671"/>
                <a:gd name="connsiteX1691" fmla="*/ 2389391 w 5679104"/>
                <a:gd name="connsiteY1691" fmla="*/ 2896235 h 6794671"/>
                <a:gd name="connsiteX1692" fmla="*/ 2391203 w 5679104"/>
                <a:gd name="connsiteY1692" fmla="*/ 2911040 h 6794671"/>
                <a:gd name="connsiteX1693" fmla="*/ 2395433 w 5679104"/>
                <a:gd name="connsiteY1693" fmla="*/ 2935815 h 6794671"/>
                <a:gd name="connsiteX1694" fmla="*/ 2402985 w 5679104"/>
                <a:gd name="connsiteY1694" fmla="*/ 2966028 h 6794671"/>
                <a:gd name="connsiteX1695" fmla="*/ 2406610 w 5679104"/>
                <a:gd name="connsiteY1695" fmla="*/ 2979926 h 6794671"/>
                <a:gd name="connsiteX1696" fmla="*/ 2407819 w 5679104"/>
                <a:gd name="connsiteY1696" fmla="*/ 2988083 h 6794671"/>
                <a:gd name="connsiteX1697" fmla="*/ 2412350 w 5679104"/>
                <a:gd name="connsiteY1697" fmla="*/ 3003492 h 6794671"/>
                <a:gd name="connsiteX1698" fmla="*/ 2415069 w 5679104"/>
                <a:gd name="connsiteY1698" fmla="*/ 3015274 h 6794671"/>
                <a:gd name="connsiteX1699" fmla="*/ 2419298 w 5679104"/>
                <a:gd name="connsiteY1699" fmla="*/ 3030684 h 6794671"/>
                <a:gd name="connsiteX1700" fmla="*/ 2423830 w 5679104"/>
                <a:gd name="connsiteY1700" fmla="*/ 3049718 h 6794671"/>
                <a:gd name="connsiteX1701" fmla="*/ 2428361 w 5679104"/>
                <a:gd name="connsiteY1701" fmla="*/ 3062106 h 6794671"/>
                <a:gd name="connsiteX1702" fmla="*/ 2435612 w 5679104"/>
                <a:gd name="connsiteY1702" fmla="*/ 3093828 h 6794671"/>
                <a:gd name="connsiteX1703" fmla="*/ 2438633 w 5679104"/>
                <a:gd name="connsiteY1703" fmla="*/ 3111957 h 6794671"/>
                <a:gd name="connsiteX1704" fmla="*/ 2444071 w 5679104"/>
                <a:gd name="connsiteY1704" fmla="*/ 3132200 h 6794671"/>
                <a:gd name="connsiteX1705" fmla="*/ 2448602 w 5679104"/>
                <a:gd name="connsiteY1705" fmla="*/ 3151234 h 6794671"/>
                <a:gd name="connsiteX1706" fmla="*/ 2455852 w 5679104"/>
                <a:gd name="connsiteY1706" fmla="*/ 3170873 h 6794671"/>
                <a:gd name="connsiteX1707" fmla="*/ 2459780 w 5679104"/>
                <a:gd name="connsiteY1707" fmla="*/ 3181145 h 6794671"/>
                <a:gd name="connsiteX1708" fmla="*/ 2461290 w 5679104"/>
                <a:gd name="connsiteY1708" fmla="*/ 3198669 h 6794671"/>
                <a:gd name="connsiteX1709" fmla="*/ 2466426 w 5679104"/>
                <a:gd name="connsiteY1709" fmla="*/ 3222235 h 6794671"/>
                <a:gd name="connsiteX1710" fmla="*/ 2472166 w 5679104"/>
                <a:gd name="connsiteY1710" fmla="*/ 3252750 h 6794671"/>
                <a:gd name="connsiteX1711" fmla="*/ 2472166 w 5679104"/>
                <a:gd name="connsiteY1711" fmla="*/ 3270274 h 6794671"/>
                <a:gd name="connsiteX1712" fmla="*/ 2475187 w 5679104"/>
                <a:gd name="connsiteY1712" fmla="*/ 3288100 h 6794671"/>
                <a:gd name="connsiteX1713" fmla="*/ 2483344 w 5679104"/>
                <a:gd name="connsiteY1713" fmla="*/ 3316198 h 6794671"/>
                <a:gd name="connsiteX1714" fmla="*/ 2488479 w 5679104"/>
                <a:gd name="connsiteY1714" fmla="*/ 3352454 h 6794671"/>
                <a:gd name="connsiteX1715" fmla="*/ 2487875 w 5679104"/>
                <a:gd name="connsiteY1715" fmla="*/ 3366955 h 6794671"/>
                <a:gd name="connsiteX1716" fmla="*/ 2492709 w 5679104"/>
                <a:gd name="connsiteY1716" fmla="*/ 3385990 h 6794671"/>
                <a:gd name="connsiteX1717" fmla="*/ 2497240 w 5679104"/>
                <a:gd name="connsiteY1717" fmla="*/ 3399587 h 6794671"/>
                <a:gd name="connsiteX1718" fmla="*/ 2504188 w 5679104"/>
                <a:gd name="connsiteY1718" fmla="*/ 3440978 h 6794671"/>
                <a:gd name="connsiteX1719" fmla="*/ 2503584 w 5679104"/>
                <a:gd name="connsiteY1719" fmla="*/ 3449135 h 6794671"/>
                <a:gd name="connsiteX1720" fmla="*/ 2506303 w 5679104"/>
                <a:gd name="connsiteY1720" fmla="*/ 3469680 h 6794671"/>
                <a:gd name="connsiteX1721" fmla="*/ 2512043 w 5679104"/>
                <a:gd name="connsiteY1721" fmla="*/ 3491132 h 6794671"/>
                <a:gd name="connsiteX1722" fmla="*/ 2515970 w 5679104"/>
                <a:gd name="connsiteY1722" fmla="*/ 3501404 h 6794671"/>
                <a:gd name="connsiteX1723" fmla="*/ 2513856 w 5679104"/>
                <a:gd name="connsiteY1723" fmla="*/ 3503519 h 6794671"/>
                <a:gd name="connsiteX1724" fmla="*/ 2510230 w 5679104"/>
                <a:gd name="connsiteY1724" fmla="*/ 3506540 h 6794671"/>
                <a:gd name="connsiteX1725" fmla="*/ 2507512 w 5679104"/>
                <a:gd name="connsiteY1725" fmla="*/ 3519532 h 6794671"/>
                <a:gd name="connsiteX1726" fmla="*/ 2505095 w 5679104"/>
                <a:gd name="connsiteY1726" fmla="*/ 3529804 h 6794671"/>
                <a:gd name="connsiteX1727" fmla="*/ 2501772 w 5679104"/>
                <a:gd name="connsiteY1727" fmla="*/ 3544005 h 6794671"/>
                <a:gd name="connsiteX1728" fmla="*/ 2500261 w 5679104"/>
                <a:gd name="connsiteY1728" fmla="*/ 3562737 h 6794671"/>
                <a:gd name="connsiteX1729" fmla="*/ 2499657 w 5679104"/>
                <a:gd name="connsiteY1729" fmla="*/ 3571499 h 6794671"/>
                <a:gd name="connsiteX1730" fmla="*/ 2501470 w 5679104"/>
                <a:gd name="connsiteY1730" fmla="*/ 3580260 h 6794671"/>
                <a:gd name="connsiteX1731" fmla="*/ 2511137 w 5679104"/>
                <a:gd name="connsiteY1731" fmla="*/ 3605640 h 6794671"/>
                <a:gd name="connsiteX1732" fmla="*/ 2522919 w 5679104"/>
                <a:gd name="connsiteY1732" fmla="*/ 3634040 h 6794671"/>
                <a:gd name="connsiteX1733" fmla="*/ 2533190 w 5679104"/>
                <a:gd name="connsiteY1733" fmla="*/ 3662138 h 6794671"/>
                <a:gd name="connsiteX1734" fmla="*/ 2536211 w 5679104"/>
                <a:gd name="connsiteY1734" fmla="*/ 3672411 h 6794671"/>
                <a:gd name="connsiteX1735" fmla="*/ 2539232 w 5679104"/>
                <a:gd name="connsiteY1735" fmla="*/ 3678453 h 6794671"/>
                <a:gd name="connsiteX1736" fmla="*/ 2549805 w 5679104"/>
                <a:gd name="connsiteY1736" fmla="*/ 3705041 h 6794671"/>
                <a:gd name="connsiteX1737" fmla="*/ 2560379 w 5679104"/>
                <a:gd name="connsiteY1737" fmla="*/ 3731628 h 6794671"/>
                <a:gd name="connsiteX1738" fmla="*/ 2564910 w 5679104"/>
                <a:gd name="connsiteY1738" fmla="*/ 3741599 h 6794671"/>
                <a:gd name="connsiteX1739" fmla="*/ 2569442 w 5679104"/>
                <a:gd name="connsiteY1739" fmla="*/ 3753080 h 6794671"/>
                <a:gd name="connsiteX1740" fmla="*/ 2572161 w 5679104"/>
                <a:gd name="connsiteY1740" fmla="*/ 3763957 h 6794671"/>
                <a:gd name="connsiteX1741" fmla="*/ 2576692 w 5679104"/>
                <a:gd name="connsiteY1741" fmla="*/ 3777250 h 6794671"/>
                <a:gd name="connsiteX1742" fmla="*/ 2583036 w 5679104"/>
                <a:gd name="connsiteY1742" fmla="*/ 3789940 h 6794671"/>
                <a:gd name="connsiteX1743" fmla="*/ 2587568 w 5679104"/>
                <a:gd name="connsiteY1743" fmla="*/ 3800515 h 6794671"/>
                <a:gd name="connsiteX1744" fmla="*/ 2593006 w 5679104"/>
                <a:gd name="connsiteY1744" fmla="*/ 3812298 h 6794671"/>
                <a:gd name="connsiteX1745" fmla="*/ 2597537 w 5679104"/>
                <a:gd name="connsiteY1745" fmla="*/ 3821059 h 6794671"/>
                <a:gd name="connsiteX1746" fmla="*/ 2621101 w 5679104"/>
                <a:gd name="connsiteY1746" fmla="*/ 3868796 h 6794671"/>
                <a:gd name="connsiteX1747" fmla="*/ 2623820 w 5679104"/>
                <a:gd name="connsiteY1747" fmla="*/ 3876652 h 6794671"/>
                <a:gd name="connsiteX1748" fmla="*/ 2631070 w 5679104"/>
                <a:gd name="connsiteY1748" fmla="*/ 3890550 h 6794671"/>
                <a:gd name="connsiteX1749" fmla="*/ 2640435 w 5679104"/>
                <a:gd name="connsiteY1749" fmla="*/ 3907167 h 6794671"/>
                <a:gd name="connsiteX1750" fmla="*/ 2648290 w 5679104"/>
                <a:gd name="connsiteY1750" fmla="*/ 3920461 h 6794671"/>
                <a:gd name="connsiteX1751" fmla="*/ 2652217 w 5679104"/>
                <a:gd name="connsiteY1751" fmla="*/ 3928014 h 6794671"/>
                <a:gd name="connsiteX1752" fmla="*/ 2658259 w 5679104"/>
                <a:gd name="connsiteY1752" fmla="*/ 3940704 h 6794671"/>
                <a:gd name="connsiteX1753" fmla="*/ 2666114 w 5679104"/>
                <a:gd name="connsiteY1753" fmla="*/ 3955810 h 6794671"/>
                <a:gd name="connsiteX1754" fmla="*/ 2673666 w 5679104"/>
                <a:gd name="connsiteY1754" fmla="*/ 3965781 h 6794671"/>
                <a:gd name="connsiteX1755" fmla="*/ 2681219 w 5679104"/>
                <a:gd name="connsiteY1755" fmla="*/ 3974845 h 6794671"/>
                <a:gd name="connsiteX1756" fmla="*/ 2693907 w 5679104"/>
                <a:gd name="connsiteY1756" fmla="*/ 4000224 h 6794671"/>
                <a:gd name="connsiteX1757" fmla="*/ 2703876 w 5679104"/>
                <a:gd name="connsiteY1757" fmla="*/ 4015028 h 6794671"/>
                <a:gd name="connsiteX1758" fmla="*/ 2714450 w 5679104"/>
                <a:gd name="connsiteY1758" fmla="*/ 4031947 h 6794671"/>
                <a:gd name="connsiteX1759" fmla="*/ 2717471 w 5679104"/>
                <a:gd name="connsiteY1759" fmla="*/ 4039199 h 6794671"/>
                <a:gd name="connsiteX1760" fmla="*/ 2726534 w 5679104"/>
                <a:gd name="connsiteY1760" fmla="*/ 4056420 h 6794671"/>
                <a:gd name="connsiteX1761" fmla="*/ 2735597 w 5679104"/>
                <a:gd name="connsiteY1761" fmla="*/ 4074548 h 6794671"/>
                <a:gd name="connsiteX1762" fmla="*/ 2740128 w 5679104"/>
                <a:gd name="connsiteY1762" fmla="*/ 4084820 h 6794671"/>
                <a:gd name="connsiteX1763" fmla="*/ 2744660 w 5679104"/>
                <a:gd name="connsiteY1763" fmla="*/ 4094187 h 6794671"/>
                <a:gd name="connsiteX1764" fmla="*/ 2747379 w 5679104"/>
                <a:gd name="connsiteY1764" fmla="*/ 4099927 h 6794671"/>
                <a:gd name="connsiteX1765" fmla="*/ 2756442 w 5679104"/>
                <a:gd name="connsiteY1765" fmla="*/ 4113221 h 6794671"/>
                <a:gd name="connsiteX1766" fmla="*/ 2765807 w 5679104"/>
                <a:gd name="connsiteY1766" fmla="*/ 4128630 h 6794671"/>
                <a:gd name="connsiteX1767" fmla="*/ 2768828 w 5679104"/>
                <a:gd name="connsiteY1767" fmla="*/ 4136485 h 6794671"/>
                <a:gd name="connsiteX1768" fmla="*/ 2771245 w 5679104"/>
                <a:gd name="connsiteY1768" fmla="*/ 4142225 h 6794671"/>
                <a:gd name="connsiteX1769" fmla="*/ 2780005 w 5679104"/>
                <a:gd name="connsiteY1769" fmla="*/ 4157030 h 6794671"/>
                <a:gd name="connsiteX1770" fmla="*/ 2791485 w 5679104"/>
                <a:gd name="connsiteY1770" fmla="*/ 4175460 h 6794671"/>
                <a:gd name="connsiteX1771" fmla="*/ 2772151 w 5679104"/>
                <a:gd name="connsiteY1771" fmla="*/ 4128025 h 6794671"/>
                <a:gd name="connsiteX1772" fmla="*/ 2729555 w 5679104"/>
                <a:gd name="connsiteY1772" fmla="*/ 4037990 h 6794671"/>
                <a:gd name="connsiteX1773" fmla="*/ 2690584 w 5679104"/>
                <a:gd name="connsiteY1773" fmla="*/ 3957321 h 6794671"/>
                <a:gd name="connsiteX1774" fmla="*/ 2636206 w 5679104"/>
                <a:gd name="connsiteY1774" fmla="*/ 3841604 h 6794671"/>
                <a:gd name="connsiteX1775" fmla="*/ 2607204 w 5679104"/>
                <a:gd name="connsiteY1775" fmla="*/ 3775135 h 6794671"/>
                <a:gd name="connsiteX1776" fmla="*/ 2534700 w 5679104"/>
                <a:gd name="connsiteY1776" fmla="*/ 3531919 h 6794671"/>
                <a:gd name="connsiteX1777" fmla="*/ 2521106 w 5679104"/>
                <a:gd name="connsiteY1777" fmla="*/ 3420132 h 6794671"/>
                <a:gd name="connsiteX1778" fmla="*/ 2507512 w 5679104"/>
                <a:gd name="connsiteY1778" fmla="*/ 3327981 h 6794671"/>
                <a:gd name="connsiteX1779" fmla="*/ 2482135 w 5679104"/>
                <a:gd name="connsiteY1779" fmla="*/ 3175405 h 6794671"/>
                <a:gd name="connsiteX1780" fmla="*/ 2416882 w 5679104"/>
                <a:gd name="connsiteY1780" fmla="*/ 2908018 h 6794671"/>
                <a:gd name="connsiteX1781" fmla="*/ 2384859 w 5679104"/>
                <a:gd name="connsiteY1781" fmla="*/ 2784144 h 6794671"/>
                <a:gd name="connsiteX1782" fmla="*/ 2362202 w 5679104"/>
                <a:gd name="connsiteY1782" fmla="*/ 2699850 h 6794671"/>
                <a:gd name="connsiteX1783" fmla="*/ 2352534 w 5679104"/>
                <a:gd name="connsiteY1783" fmla="*/ 2672884 h 6794671"/>
                <a:gd name="connsiteX1784" fmla="*/ 4225364 w 5679104"/>
                <a:gd name="connsiteY1784" fmla="*/ 2230186 h 6794671"/>
                <a:gd name="connsiteX1785" fmla="*/ 4222532 w 5679104"/>
                <a:gd name="connsiteY1785" fmla="*/ 2244235 h 6794671"/>
                <a:gd name="connsiteX1786" fmla="*/ 4228272 w 5679104"/>
                <a:gd name="connsiteY1786" fmla="*/ 2257831 h 6794671"/>
                <a:gd name="connsiteX1787" fmla="*/ 4234011 w 5679104"/>
                <a:gd name="connsiteY1787" fmla="*/ 2267197 h 6794671"/>
                <a:gd name="connsiteX1788" fmla="*/ 4229480 w 5679104"/>
                <a:gd name="connsiteY1788" fmla="*/ 2269010 h 6794671"/>
                <a:gd name="connsiteX1789" fmla="*/ 4226761 w 5679104"/>
                <a:gd name="connsiteY1789" fmla="*/ 2281699 h 6794671"/>
                <a:gd name="connsiteX1790" fmla="*/ 4225553 w 5679104"/>
                <a:gd name="connsiteY1790" fmla="*/ 2285929 h 6794671"/>
                <a:gd name="connsiteX1791" fmla="*/ 4218302 w 5679104"/>
                <a:gd name="connsiteY1791" fmla="*/ 2299525 h 6794671"/>
                <a:gd name="connsiteX1792" fmla="*/ 4221927 w 5679104"/>
                <a:gd name="connsiteY1792" fmla="*/ 2313121 h 6794671"/>
                <a:gd name="connsiteX1793" fmla="*/ 4224948 w 5679104"/>
                <a:gd name="connsiteY1793" fmla="*/ 2326717 h 6794671"/>
                <a:gd name="connsiteX1794" fmla="*/ 4225251 w 5679104"/>
                <a:gd name="connsiteY1794" fmla="*/ 2332457 h 6794671"/>
                <a:gd name="connsiteX1795" fmla="*/ 4230386 w 5679104"/>
                <a:gd name="connsiteY1795" fmla="*/ 2349377 h 6794671"/>
                <a:gd name="connsiteX1796" fmla="*/ 4233105 w 5679104"/>
                <a:gd name="connsiteY1796" fmla="*/ 2355721 h 6794671"/>
                <a:gd name="connsiteX1797" fmla="*/ 4238543 w 5679104"/>
                <a:gd name="connsiteY1797" fmla="*/ 2378079 h 6794671"/>
                <a:gd name="connsiteX1798" fmla="*/ 4243679 w 5679104"/>
                <a:gd name="connsiteY1798" fmla="*/ 2398624 h 6794671"/>
                <a:gd name="connsiteX1799" fmla="*/ 4240053 w 5679104"/>
                <a:gd name="connsiteY1799" fmla="*/ 2414033 h 6794671"/>
                <a:gd name="connsiteX1800" fmla="*/ 4249116 w 5679104"/>
                <a:gd name="connsiteY1800" fmla="*/ 2409198 h 6794671"/>
                <a:gd name="connsiteX1801" fmla="*/ 4254856 w 5679104"/>
                <a:gd name="connsiteY1801" fmla="*/ 2404969 h 6794671"/>
                <a:gd name="connsiteX1802" fmla="*/ 4259690 w 5679104"/>
                <a:gd name="connsiteY1802" fmla="*/ 2388351 h 6794671"/>
                <a:gd name="connsiteX1803" fmla="*/ 4261503 w 5679104"/>
                <a:gd name="connsiteY1803" fmla="*/ 2369922 h 6794671"/>
                <a:gd name="connsiteX1804" fmla="*/ 4263919 w 5679104"/>
                <a:gd name="connsiteY1804" fmla="*/ 2343636 h 6794671"/>
                <a:gd name="connsiteX1805" fmla="*/ 4265430 w 5679104"/>
                <a:gd name="connsiteY1805" fmla="*/ 2314027 h 6794671"/>
                <a:gd name="connsiteX1806" fmla="*/ 4264524 w 5679104"/>
                <a:gd name="connsiteY1806" fmla="*/ 2306776 h 6794671"/>
                <a:gd name="connsiteX1807" fmla="*/ 4261200 w 5679104"/>
                <a:gd name="connsiteY1807" fmla="*/ 2308589 h 6794671"/>
                <a:gd name="connsiteX1808" fmla="*/ 4257575 w 5679104"/>
                <a:gd name="connsiteY1808" fmla="*/ 2308891 h 6794671"/>
                <a:gd name="connsiteX1809" fmla="*/ 4257273 w 5679104"/>
                <a:gd name="connsiteY1809" fmla="*/ 2298619 h 6794671"/>
                <a:gd name="connsiteX1810" fmla="*/ 4256367 w 5679104"/>
                <a:gd name="connsiteY1810" fmla="*/ 2287742 h 6794671"/>
                <a:gd name="connsiteX1811" fmla="*/ 4252137 w 5679104"/>
                <a:gd name="connsiteY1811" fmla="*/ 2278678 h 6794671"/>
                <a:gd name="connsiteX1812" fmla="*/ 4235220 w 5679104"/>
                <a:gd name="connsiteY1812" fmla="*/ 2237890 h 6794671"/>
                <a:gd name="connsiteX1813" fmla="*/ 4225364 w 5679104"/>
                <a:gd name="connsiteY1813" fmla="*/ 2230186 h 6794671"/>
                <a:gd name="connsiteX1814" fmla="*/ 3915296 w 5679104"/>
                <a:gd name="connsiteY1814" fmla="*/ 1903732 h 6794671"/>
                <a:gd name="connsiteX1815" fmla="*/ 3898681 w 5679104"/>
                <a:gd name="connsiteY1815" fmla="*/ 1917026 h 6794671"/>
                <a:gd name="connsiteX1816" fmla="*/ 3915598 w 5679104"/>
                <a:gd name="connsiteY1816" fmla="*/ 1936665 h 6794671"/>
                <a:gd name="connsiteX1817" fmla="*/ 3916807 w 5679104"/>
                <a:gd name="connsiteY1817" fmla="*/ 1930924 h 6794671"/>
                <a:gd name="connsiteX1818" fmla="*/ 3925870 w 5679104"/>
                <a:gd name="connsiteY1818" fmla="*/ 1927601 h 6794671"/>
                <a:gd name="connsiteX1819" fmla="*/ 3934933 w 5679104"/>
                <a:gd name="connsiteY1819" fmla="*/ 1928205 h 6794671"/>
                <a:gd name="connsiteX1820" fmla="*/ 3940068 w 5679104"/>
                <a:gd name="connsiteY1820" fmla="*/ 1933341 h 6794671"/>
                <a:gd name="connsiteX1821" fmla="*/ 3938256 w 5679104"/>
                <a:gd name="connsiteY1821" fmla="*/ 1946333 h 6794671"/>
                <a:gd name="connsiteX1822" fmla="*/ 3931307 w 5679104"/>
                <a:gd name="connsiteY1822" fmla="*/ 1951771 h 6794671"/>
                <a:gd name="connsiteX1823" fmla="*/ 3938256 w 5679104"/>
                <a:gd name="connsiteY1823" fmla="*/ 1954491 h 6794671"/>
                <a:gd name="connsiteX1824" fmla="*/ 3935537 w 5679104"/>
                <a:gd name="connsiteY1824" fmla="*/ 1961440 h 6794671"/>
                <a:gd name="connsiteX1825" fmla="*/ 3930099 w 5679104"/>
                <a:gd name="connsiteY1825" fmla="*/ 1969899 h 6794671"/>
                <a:gd name="connsiteX1826" fmla="*/ 3925870 w 5679104"/>
                <a:gd name="connsiteY1826" fmla="*/ 1980172 h 6794671"/>
                <a:gd name="connsiteX1827" fmla="*/ 3924963 w 5679104"/>
                <a:gd name="connsiteY1827" fmla="*/ 1985912 h 6794671"/>
                <a:gd name="connsiteX1828" fmla="*/ 3936745 w 5679104"/>
                <a:gd name="connsiteY1828" fmla="*/ 1975036 h 6794671"/>
                <a:gd name="connsiteX1829" fmla="*/ 3948829 w 5679104"/>
                <a:gd name="connsiteY1829" fmla="*/ 1956303 h 6794671"/>
                <a:gd name="connsiteX1830" fmla="*/ 3959101 w 5679104"/>
                <a:gd name="connsiteY1830" fmla="*/ 1936665 h 6794671"/>
                <a:gd name="connsiteX1831" fmla="*/ 3956080 w 5679104"/>
                <a:gd name="connsiteY1831" fmla="*/ 1941499 h 6794671"/>
                <a:gd name="connsiteX1832" fmla="*/ 3952454 w 5679104"/>
                <a:gd name="connsiteY1832" fmla="*/ 1945125 h 6794671"/>
                <a:gd name="connsiteX1833" fmla="*/ 3954267 w 5679104"/>
                <a:gd name="connsiteY1833" fmla="*/ 1935456 h 6794671"/>
                <a:gd name="connsiteX1834" fmla="*/ 3960309 w 5679104"/>
                <a:gd name="connsiteY1834" fmla="*/ 1929112 h 6794671"/>
                <a:gd name="connsiteX1835" fmla="*/ 3963934 w 5679104"/>
                <a:gd name="connsiteY1835" fmla="*/ 1926392 h 6794671"/>
                <a:gd name="connsiteX1836" fmla="*/ 3959101 w 5679104"/>
                <a:gd name="connsiteY1836" fmla="*/ 1920954 h 6794671"/>
                <a:gd name="connsiteX1837" fmla="*/ 3940370 w 5679104"/>
                <a:gd name="connsiteY1837" fmla="*/ 1917631 h 6794671"/>
                <a:gd name="connsiteX1838" fmla="*/ 3928891 w 5679104"/>
                <a:gd name="connsiteY1838" fmla="*/ 1915213 h 6794671"/>
                <a:gd name="connsiteX1839" fmla="*/ 3933422 w 5679104"/>
                <a:gd name="connsiteY1839" fmla="*/ 1910379 h 6794671"/>
                <a:gd name="connsiteX1840" fmla="*/ 3939464 w 5679104"/>
                <a:gd name="connsiteY1840" fmla="*/ 1909473 h 6794671"/>
                <a:gd name="connsiteX1841" fmla="*/ 3929797 w 5679104"/>
                <a:gd name="connsiteY1841" fmla="*/ 1906452 h 6794671"/>
                <a:gd name="connsiteX1842" fmla="*/ 3915296 w 5679104"/>
                <a:gd name="connsiteY1842" fmla="*/ 1903732 h 6794671"/>
                <a:gd name="connsiteX1843" fmla="*/ 1701509 w 5679104"/>
                <a:gd name="connsiteY1843" fmla="*/ 1726381 h 6794671"/>
                <a:gd name="connsiteX1844" fmla="*/ 1694863 w 5679104"/>
                <a:gd name="connsiteY1844" fmla="*/ 1732424 h 6794671"/>
                <a:gd name="connsiteX1845" fmla="*/ 1685800 w 5679104"/>
                <a:gd name="connsiteY1845" fmla="*/ 1735143 h 6794671"/>
                <a:gd name="connsiteX1846" fmla="*/ 1677946 w 5679104"/>
                <a:gd name="connsiteY1846" fmla="*/ 1736654 h 6794671"/>
                <a:gd name="connsiteX1847" fmla="*/ 1666164 w 5679104"/>
                <a:gd name="connsiteY1847" fmla="*/ 1739977 h 6794671"/>
                <a:gd name="connsiteX1848" fmla="*/ 1654986 w 5679104"/>
                <a:gd name="connsiteY1848" fmla="*/ 1738769 h 6794671"/>
                <a:gd name="connsiteX1849" fmla="*/ 1640183 w 5679104"/>
                <a:gd name="connsiteY1849" fmla="*/ 1741186 h 6794671"/>
                <a:gd name="connsiteX1850" fmla="*/ 1645017 w 5679104"/>
                <a:gd name="connsiteY1850" fmla="*/ 1755386 h 6794671"/>
                <a:gd name="connsiteX1851" fmla="*/ 1653778 w 5679104"/>
                <a:gd name="connsiteY1851" fmla="*/ 1764752 h 6794671"/>
                <a:gd name="connsiteX1852" fmla="*/ 1661632 w 5679104"/>
                <a:gd name="connsiteY1852" fmla="*/ 1770492 h 6794671"/>
                <a:gd name="connsiteX1853" fmla="*/ 1666164 w 5679104"/>
                <a:gd name="connsiteY1853" fmla="*/ 1762637 h 6794671"/>
                <a:gd name="connsiteX1854" fmla="*/ 1670695 w 5679104"/>
                <a:gd name="connsiteY1854" fmla="*/ 1758407 h 6794671"/>
                <a:gd name="connsiteX1855" fmla="*/ 1677341 w 5679104"/>
                <a:gd name="connsiteY1855" fmla="*/ 1753271 h 6794671"/>
                <a:gd name="connsiteX1856" fmla="*/ 1682477 w 5679104"/>
                <a:gd name="connsiteY1856" fmla="*/ 1775931 h 6794671"/>
                <a:gd name="connsiteX1857" fmla="*/ 1684894 w 5679104"/>
                <a:gd name="connsiteY1857" fmla="*/ 1791037 h 6794671"/>
                <a:gd name="connsiteX1858" fmla="*/ 1687915 w 5679104"/>
                <a:gd name="connsiteY1858" fmla="*/ 1782276 h 6794671"/>
                <a:gd name="connsiteX1859" fmla="*/ 1695467 w 5679104"/>
                <a:gd name="connsiteY1859" fmla="*/ 1771399 h 6794671"/>
                <a:gd name="connsiteX1860" fmla="*/ 1697280 w 5679104"/>
                <a:gd name="connsiteY1860" fmla="*/ 1767773 h 6794671"/>
                <a:gd name="connsiteX1861" fmla="*/ 1693051 w 5679104"/>
                <a:gd name="connsiteY1861" fmla="*/ 1754177 h 6794671"/>
                <a:gd name="connsiteX1862" fmla="*/ 1697582 w 5679104"/>
                <a:gd name="connsiteY1862" fmla="*/ 1742092 h 6794671"/>
                <a:gd name="connsiteX1863" fmla="*/ 1699395 w 5679104"/>
                <a:gd name="connsiteY1863" fmla="*/ 1732726 h 6794671"/>
                <a:gd name="connsiteX1864" fmla="*/ 1701509 w 5679104"/>
                <a:gd name="connsiteY1864" fmla="*/ 1726381 h 6794671"/>
                <a:gd name="connsiteX1865" fmla="*/ 1829487 w 5679104"/>
                <a:gd name="connsiteY1865" fmla="*/ 1610438 h 6794671"/>
                <a:gd name="connsiteX1866" fmla="*/ 1823256 w 5679104"/>
                <a:gd name="connsiteY1866" fmla="*/ 1614895 h 6794671"/>
                <a:gd name="connsiteX1867" fmla="*/ 1815703 w 5679104"/>
                <a:gd name="connsiteY1867" fmla="*/ 1619427 h 6794671"/>
                <a:gd name="connsiteX1868" fmla="*/ 1809661 w 5679104"/>
                <a:gd name="connsiteY1868" fmla="*/ 1627584 h 6794671"/>
                <a:gd name="connsiteX1869" fmla="*/ 1799088 w 5679104"/>
                <a:gd name="connsiteY1869" fmla="*/ 1644201 h 6794671"/>
                <a:gd name="connsiteX1870" fmla="*/ 1794556 w 5679104"/>
                <a:gd name="connsiteY1870" fmla="*/ 1640576 h 6794671"/>
                <a:gd name="connsiteX1871" fmla="*/ 1790025 w 5679104"/>
                <a:gd name="connsiteY1871" fmla="*/ 1648431 h 6794671"/>
                <a:gd name="connsiteX1872" fmla="*/ 1785191 w 5679104"/>
                <a:gd name="connsiteY1872" fmla="*/ 1654474 h 6794671"/>
                <a:gd name="connsiteX1873" fmla="*/ 1782472 w 5679104"/>
                <a:gd name="connsiteY1873" fmla="*/ 1658402 h 6794671"/>
                <a:gd name="connsiteX1874" fmla="*/ 1771899 w 5679104"/>
                <a:gd name="connsiteY1874" fmla="*/ 1663538 h 6794671"/>
                <a:gd name="connsiteX1875" fmla="*/ 1762836 w 5679104"/>
                <a:gd name="connsiteY1875" fmla="*/ 1665955 h 6794671"/>
                <a:gd name="connsiteX1876" fmla="*/ 1755887 w 5679104"/>
                <a:gd name="connsiteY1876" fmla="*/ 1677134 h 6794671"/>
                <a:gd name="connsiteX1877" fmla="*/ 1749241 w 5679104"/>
                <a:gd name="connsiteY1877" fmla="*/ 1688615 h 6794671"/>
                <a:gd name="connsiteX1878" fmla="*/ 1760419 w 5679104"/>
                <a:gd name="connsiteY1878" fmla="*/ 1684687 h 6794671"/>
                <a:gd name="connsiteX1879" fmla="*/ 1770690 w 5679104"/>
                <a:gd name="connsiteY1879" fmla="*/ 1679551 h 6794671"/>
                <a:gd name="connsiteX1880" fmla="*/ 1782472 w 5679104"/>
                <a:gd name="connsiteY1880" fmla="*/ 1683781 h 6794671"/>
                <a:gd name="connsiteX1881" fmla="*/ 1794556 w 5679104"/>
                <a:gd name="connsiteY1881" fmla="*/ 1678946 h 6794671"/>
                <a:gd name="connsiteX1882" fmla="*/ 1806942 w 5679104"/>
                <a:gd name="connsiteY1882" fmla="*/ 1675925 h 6794671"/>
                <a:gd name="connsiteX1883" fmla="*/ 1788514 w 5679104"/>
                <a:gd name="connsiteY1883" fmla="*/ 1691938 h 6794671"/>
                <a:gd name="connsiteX1884" fmla="*/ 1779451 w 5679104"/>
                <a:gd name="connsiteY1884" fmla="*/ 1697074 h 6794671"/>
                <a:gd name="connsiteX1885" fmla="*/ 1769180 w 5679104"/>
                <a:gd name="connsiteY1885" fmla="*/ 1695262 h 6794671"/>
                <a:gd name="connsiteX1886" fmla="*/ 1758606 w 5679104"/>
                <a:gd name="connsiteY1886" fmla="*/ 1697981 h 6794671"/>
                <a:gd name="connsiteX1887" fmla="*/ 1759513 w 5679104"/>
                <a:gd name="connsiteY1887" fmla="*/ 1701002 h 6794671"/>
                <a:gd name="connsiteX1888" fmla="*/ 1762836 w 5679104"/>
                <a:gd name="connsiteY1888" fmla="*/ 1701908 h 6794671"/>
                <a:gd name="connsiteX1889" fmla="*/ 1770388 w 5679104"/>
                <a:gd name="connsiteY1889" fmla="*/ 1705232 h 6794671"/>
                <a:gd name="connsiteX1890" fmla="*/ 1776128 w 5679104"/>
                <a:gd name="connsiteY1890" fmla="*/ 1708253 h 6794671"/>
                <a:gd name="connsiteX1891" fmla="*/ 1757700 w 5679104"/>
                <a:gd name="connsiteY1891" fmla="*/ 1709160 h 6794671"/>
                <a:gd name="connsiteX1892" fmla="*/ 1748637 w 5679104"/>
                <a:gd name="connsiteY1892" fmla="*/ 1709160 h 6794671"/>
                <a:gd name="connsiteX1893" fmla="*/ 1747731 w 5679104"/>
                <a:gd name="connsiteY1893" fmla="*/ 1705534 h 6794671"/>
                <a:gd name="connsiteX1894" fmla="*/ 1746522 w 5679104"/>
                <a:gd name="connsiteY1894" fmla="*/ 1701908 h 6794671"/>
                <a:gd name="connsiteX1895" fmla="*/ 1736855 w 5679104"/>
                <a:gd name="connsiteY1895" fmla="*/ 1701002 h 6794671"/>
                <a:gd name="connsiteX1896" fmla="*/ 1729605 w 5679104"/>
                <a:gd name="connsiteY1896" fmla="*/ 1703721 h 6794671"/>
                <a:gd name="connsiteX1897" fmla="*/ 1733532 w 5679104"/>
                <a:gd name="connsiteY1897" fmla="*/ 1710368 h 6794671"/>
                <a:gd name="connsiteX1898" fmla="*/ 1735647 w 5679104"/>
                <a:gd name="connsiteY1898" fmla="*/ 1714598 h 6794671"/>
                <a:gd name="connsiteX1899" fmla="*/ 1741387 w 5679104"/>
                <a:gd name="connsiteY1899" fmla="*/ 1719130 h 6794671"/>
                <a:gd name="connsiteX1900" fmla="*/ 1748335 w 5679104"/>
                <a:gd name="connsiteY1900" fmla="*/ 1722151 h 6794671"/>
                <a:gd name="connsiteX1901" fmla="*/ 1759210 w 5679104"/>
                <a:gd name="connsiteY1901" fmla="*/ 1720036 h 6794671"/>
                <a:gd name="connsiteX1902" fmla="*/ 1769180 w 5679104"/>
                <a:gd name="connsiteY1902" fmla="*/ 1723360 h 6794671"/>
                <a:gd name="connsiteX1903" fmla="*/ 1775826 w 5679104"/>
                <a:gd name="connsiteY1903" fmla="*/ 1729402 h 6794671"/>
                <a:gd name="connsiteX1904" fmla="*/ 1775524 w 5679104"/>
                <a:gd name="connsiteY1904" fmla="*/ 1731820 h 6794671"/>
                <a:gd name="connsiteX1905" fmla="*/ 1773711 w 5679104"/>
                <a:gd name="connsiteY1905" fmla="*/ 1742092 h 6794671"/>
                <a:gd name="connsiteX1906" fmla="*/ 1767065 w 5679104"/>
                <a:gd name="connsiteY1906" fmla="*/ 1738164 h 6794671"/>
                <a:gd name="connsiteX1907" fmla="*/ 1745616 w 5679104"/>
                <a:gd name="connsiteY1907" fmla="*/ 1726381 h 6794671"/>
                <a:gd name="connsiteX1908" fmla="*/ 1734740 w 5679104"/>
                <a:gd name="connsiteY1908" fmla="*/ 1730913 h 6794671"/>
                <a:gd name="connsiteX1909" fmla="*/ 1738970 w 5679104"/>
                <a:gd name="connsiteY1909" fmla="*/ 1737258 h 6794671"/>
                <a:gd name="connsiteX1910" fmla="*/ 1741689 w 5679104"/>
                <a:gd name="connsiteY1910" fmla="*/ 1741790 h 6794671"/>
                <a:gd name="connsiteX1911" fmla="*/ 1736855 w 5679104"/>
                <a:gd name="connsiteY1911" fmla="*/ 1744207 h 6794671"/>
                <a:gd name="connsiteX1912" fmla="*/ 1734136 w 5679104"/>
                <a:gd name="connsiteY1912" fmla="*/ 1748739 h 6794671"/>
                <a:gd name="connsiteX1913" fmla="*/ 1729907 w 5679104"/>
                <a:gd name="connsiteY1913" fmla="*/ 1755386 h 6794671"/>
                <a:gd name="connsiteX1914" fmla="*/ 1726886 w 5679104"/>
                <a:gd name="connsiteY1914" fmla="*/ 1764450 h 6794671"/>
                <a:gd name="connsiteX1915" fmla="*/ 1731719 w 5679104"/>
                <a:gd name="connsiteY1915" fmla="*/ 1765054 h 6794671"/>
                <a:gd name="connsiteX1916" fmla="*/ 1737157 w 5679104"/>
                <a:gd name="connsiteY1916" fmla="*/ 1761428 h 6794671"/>
                <a:gd name="connsiteX1917" fmla="*/ 1763138 w 5679104"/>
                <a:gd name="connsiteY1917" fmla="*/ 1748135 h 6794671"/>
                <a:gd name="connsiteX1918" fmla="*/ 1765857 w 5679104"/>
                <a:gd name="connsiteY1918" fmla="*/ 1758709 h 6794671"/>
                <a:gd name="connsiteX1919" fmla="*/ 1756794 w 5679104"/>
                <a:gd name="connsiteY1919" fmla="*/ 1763543 h 6794671"/>
                <a:gd name="connsiteX1920" fmla="*/ 1752564 w 5679104"/>
                <a:gd name="connsiteY1920" fmla="*/ 1765960 h 6794671"/>
                <a:gd name="connsiteX1921" fmla="*/ 1760419 w 5679104"/>
                <a:gd name="connsiteY1921" fmla="*/ 1771399 h 6794671"/>
                <a:gd name="connsiteX1922" fmla="*/ 1764346 w 5679104"/>
                <a:gd name="connsiteY1922" fmla="*/ 1776535 h 6794671"/>
                <a:gd name="connsiteX1923" fmla="*/ 1758002 w 5679104"/>
                <a:gd name="connsiteY1923" fmla="*/ 1778348 h 6794671"/>
                <a:gd name="connsiteX1924" fmla="*/ 1751960 w 5679104"/>
                <a:gd name="connsiteY1924" fmla="*/ 1781067 h 6794671"/>
                <a:gd name="connsiteX1925" fmla="*/ 1738668 w 5679104"/>
                <a:gd name="connsiteY1925" fmla="*/ 1783484 h 6794671"/>
                <a:gd name="connsiteX1926" fmla="*/ 1743803 w 5679104"/>
                <a:gd name="connsiteY1926" fmla="*/ 1775931 h 6794671"/>
                <a:gd name="connsiteX1927" fmla="*/ 1745314 w 5679104"/>
                <a:gd name="connsiteY1927" fmla="*/ 1770492 h 6794671"/>
                <a:gd name="connsiteX1928" fmla="*/ 1740782 w 5679104"/>
                <a:gd name="connsiteY1928" fmla="*/ 1774118 h 6794671"/>
                <a:gd name="connsiteX1929" fmla="*/ 1736251 w 5679104"/>
                <a:gd name="connsiteY1929" fmla="*/ 1773816 h 6794671"/>
                <a:gd name="connsiteX1930" fmla="*/ 1723563 w 5679104"/>
                <a:gd name="connsiteY1930" fmla="*/ 1780161 h 6794671"/>
                <a:gd name="connsiteX1931" fmla="*/ 1723563 w 5679104"/>
                <a:gd name="connsiteY1931" fmla="*/ 1787110 h 6794671"/>
                <a:gd name="connsiteX1932" fmla="*/ 1717521 w 5679104"/>
                <a:gd name="connsiteY1932" fmla="*/ 1779556 h 6794671"/>
                <a:gd name="connsiteX1933" fmla="*/ 1715104 w 5679104"/>
                <a:gd name="connsiteY1933" fmla="*/ 1785297 h 6794671"/>
                <a:gd name="connsiteX1934" fmla="*/ 1712989 w 5679104"/>
                <a:gd name="connsiteY1934" fmla="*/ 1796476 h 6794671"/>
                <a:gd name="connsiteX1935" fmla="*/ 1709666 w 5679104"/>
                <a:gd name="connsiteY1935" fmla="*/ 1795267 h 6794671"/>
                <a:gd name="connsiteX1936" fmla="*/ 1702416 w 5679104"/>
                <a:gd name="connsiteY1936" fmla="*/ 1788620 h 6794671"/>
                <a:gd name="connsiteX1937" fmla="*/ 1691238 w 5679104"/>
                <a:gd name="connsiteY1937" fmla="*/ 1794965 h 6794671"/>
                <a:gd name="connsiteX1938" fmla="*/ 1685498 w 5679104"/>
                <a:gd name="connsiteY1938" fmla="*/ 1799497 h 6794671"/>
                <a:gd name="connsiteX1939" fmla="*/ 1679758 w 5679104"/>
                <a:gd name="connsiteY1939" fmla="*/ 1800706 h 6794671"/>
                <a:gd name="connsiteX1940" fmla="*/ 1669185 w 5679104"/>
                <a:gd name="connsiteY1940" fmla="*/ 1799799 h 6794671"/>
                <a:gd name="connsiteX1941" fmla="*/ 1654684 w 5679104"/>
                <a:gd name="connsiteY1941" fmla="*/ 1791339 h 6794671"/>
                <a:gd name="connsiteX1942" fmla="*/ 1645017 w 5679104"/>
                <a:gd name="connsiteY1942" fmla="*/ 1791944 h 6794671"/>
                <a:gd name="connsiteX1943" fmla="*/ 1648944 w 5679104"/>
                <a:gd name="connsiteY1943" fmla="*/ 1787714 h 6794671"/>
                <a:gd name="connsiteX1944" fmla="*/ 1645923 w 5679104"/>
                <a:gd name="connsiteY1944" fmla="*/ 1785901 h 6794671"/>
                <a:gd name="connsiteX1945" fmla="*/ 1638975 w 5679104"/>
                <a:gd name="connsiteY1945" fmla="*/ 1781067 h 6794671"/>
                <a:gd name="connsiteX1946" fmla="*/ 1634141 w 5679104"/>
                <a:gd name="connsiteY1946" fmla="*/ 1776535 h 6794671"/>
                <a:gd name="connsiteX1947" fmla="*/ 1630516 w 5679104"/>
                <a:gd name="connsiteY1947" fmla="*/ 1781973 h 6794671"/>
                <a:gd name="connsiteX1948" fmla="*/ 1615713 w 5679104"/>
                <a:gd name="connsiteY1948" fmla="*/ 1790735 h 6794671"/>
                <a:gd name="connsiteX1949" fmla="*/ 1605140 w 5679104"/>
                <a:gd name="connsiteY1949" fmla="*/ 1783484 h 6794671"/>
                <a:gd name="connsiteX1950" fmla="*/ 1595170 w 5679104"/>
                <a:gd name="connsiteY1950" fmla="*/ 1785901 h 6794671"/>
                <a:gd name="connsiteX1951" fmla="*/ 1591243 w 5679104"/>
                <a:gd name="connsiteY1951" fmla="*/ 1790131 h 6794671"/>
                <a:gd name="connsiteX1952" fmla="*/ 1585805 w 5679104"/>
                <a:gd name="connsiteY1952" fmla="*/ 1798288 h 6794671"/>
                <a:gd name="connsiteX1953" fmla="*/ 1577044 w 5679104"/>
                <a:gd name="connsiteY1953" fmla="*/ 1808259 h 6794671"/>
                <a:gd name="connsiteX1954" fmla="*/ 1570096 w 5679104"/>
                <a:gd name="connsiteY1954" fmla="*/ 1812489 h 6794671"/>
                <a:gd name="connsiteX1955" fmla="*/ 1574023 w 5679104"/>
                <a:gd name="connsiteY1955" fmla="*/ 1814604 h 6794671"/>
                <a:gd name="connsiteX1956" fmla="*/ 1583388 w 5679104"/>
                <a:gd name="connsiteY1956" fmla="*/ 1817927 h 6794671"/>
                <a:gd name="connsiteX1957" fmla="*/ 1583388 w 5679104"/>
                <a:gd name="connsiteY1957" fmla="*/ 1830919 h 6794671"/>
                <a:gd name="connsiteX1958" fmla="*/ 1577044 w 5679104"/>
                <a:gd name="connsiteY1958" fmla="*/ 1836961 h 6794671"/>
                <a:gd name="connsiteX1959" fmla="*/ 1569492 w 5679104"/>
                <a:gd name="connsiteY1959" fmla="*/ 1839983 h 6794671"/>
                <a:gd name="connsiteX1960" fmla="*/ 1573117 w 5679104"/>
                <a:gd name="connsiteY1960" fmla="*/ 1830919 h 6794671"/>
                <a:gd name="connsiteX1961" fmla="*/ 1568283 w 5679104"/>
                <a:gd name="connsiteY1961" fmla="*/ 1823668 h 6794671"/>
                <a:gd name="connsiteX1962" fmla="*/ 1564960 w 5679104"/>
                <a:gd name="connsiteY1962" fmla="*/ 1830617 h 6794671"/>
                <a:gd name="connsiteX1963" fmla="*/ 1558012 w 5679104"/>
                <a:gd name="connsiteY1963" fmla="*/ 1840587 h 6794671"/>
                <a:gd name="connsiteX1964" fmla="*/ 1549855 w 5679104"/>
                <a:gd name="connsiteY1964" fmla="*/ 1845723 h 6794671"/>
                <a:gd name="connsiteX1965" fmla="*/ 1558314 w 5679104"/>
                <a:gd name="connsiteY1965" fmla="*/ 1846025 h 6794671"/>
                <a:gd name="connsiteX1966" fmla="*/ 1566471 w 5679104"/>
                <a:gd name="connsiteY1966" fmla="*/ 1849047 h 6794671"/>
                <a:gd name="connsiteX1967" fmla="*/ 1561033 w 5679104"/>
                <a:gd name="connsiteY1967" fmla="*/ 1852068 h 6794671"/>
                <a:gd name="connsiteX1968" fmla="*/ 1548345 w 5679104"/>
                <a:gd name="connsiteY1968" fmla="*/ 1859621 h 6794671"/>
                <a:gd name="connsiteX1969" fmla="*/ 1546532 w 5679104"/>
                <a:gd name="connsiteY1969" fmla="*/ 1868987 h 6794671"/>
                <a:gd name="connsiteX1970" fmla="*/ 1549553 w 5679104"/>
                <a:gd name="connsiteY1970" fmla="*/ 1880468 h 6794671"/>
                <a:gd name="connsiteX1971" fmla="*/ 1543511 w 5679104"/>
                <a:gd name="connsiteY1971" fmla="*/ 1894669 h 6794671"/>
                <a:gd name="connsiteX1972" fmla="*/ 1539282 w 5679104"/>
                <a:gd name="connsiteY1972" fmla="*/ 1903128 h 6794671"/>
                <a:gd name="connsiteX1973" fmla="*/ 1533240 w 5679104"/>
                <a:gd name="connsiteY1973" fmla="*/ 1905545 h 6794671"/>
                <a:gd name="connsiteX1974" fmla="*/ 1527198 w 5679104"/>
                <a:gd name="connsiteY1974" fmla="*/ 1906754 h 6794671"/>
                <a:gd name="connsiteX1975" fmla="*/ 1530219 w 5679104"/>
                <a:gd name="connsiteY1975" fmla="*/ 1909473 h 6794671"/>
                <a:gd name="connsiteX1976" fmla="*/ 1533240 w 5679104"/>
                <a:gd name="connsiteY1976" fmla="*/ 1915516 h 6794671"/>
                <a:gd name="connsiteX1977" fmla="*/ 1536261 w 5679104"/>
                <a:gd name="connsiteY1977" fmla="*/ 1921558 h 6794671"/>
                <a:gd name="connsiteX1978" fmla="*/ 1533240 w 5679104"/>
                <a:gd name="connsiteY1978" fmla="*/ 1930622 h 6794671"/>
                <a:gd name="connsiteX1979" fmla="*/ 1524479 w 5679104"/>
                <a:gd name="connsiteY1979" fmla="*/ 1926997 h 6794671"/>
                <a:gd name="connsiteX1980" fmla="*/ 1519645 w 5679104"/>
                <a:gd name="connsiteY1980" fmla="*/ 1925184 h 6794671"/>
                <a:gd name="connsiteX1981" fmla="*/ 1533844 w 5679104"/>
                <a:gd name="connsiteY1981" fmla="*/ 1936363 h 6794671"/>
                <a:gd name="connsiteX1982" fmla="*/ 1532938 w 5679104"/>
                <a:gd name="connsiteY1982" fmla="*/ 1946031 h 6794671"/>
                <a:gd name="connsiteX1983" fmla="*/ 1529011 w 5679104"/>
                <a:gd name="connsiteY1983" fmla="*/ 1954793 h 6794671"/>
                <a:gd name="connsiteX1984" fmla="*/ 1530219 w 5679104"/>
                <a:gd name="connsiteY1984" fmla="*/ 1957814 h 6794671"/>
                <a:gd name="connsiteX1985" fmla="*/ 1528104 w 5679104"/>
                <a:gd name="connsiteY1985" fmla="*/ 1962950 h 6794671"/>
                <a:gd name="connsiteX1986" fmla="*/ 1536865 w 5679104"/>
                <a:gd name="connsiteY1986" fmla="*/ 1961137 h 6794671"/>
                <a:gd name="connsiteX1987" fmla="*/ 1545626 w 5679104"/>
                <a:gd name="connsiteY1987" fmla="*/ 1961440 h 6794671"/>
                <a:gd name="connsiteX1988" fmla="*/ 1548345 w 5679104"/>
                <a:gd name="connsiteY1988" fmla="*/ 1968993 h 6794671"/>
                <a:gd name="connsiteX1989" fmla="*/ 1551366 w 5679104"/>
                <a:gd name="connsiteY1989" fmla="*/ 1972921 h 6794671"/>
                <a:gd name="connsiteX1990" fmla="*/ 1551366 w 5679104"/>
                <a:gd name="connsiteY1990" fmla="*/ 1962648 h 6794671"/>
                <a:gd name="connsiteX1991" fmla="*/ 1555897 w 5679104"/>
                <a:gd name="connsiteY1991" fmla="*/ 1954793 h 6794671"/>
                <a:gd name="connsiteX1992" fmla="*/ 1560429 w 5679104"/>
                <a:gd name="connsiteY1992" fmla="*/ 1964159 h 6794671"/>
                <a:gd name="connsiteX1993" fmla="*/ 1577044 w 5679104"/>
                <a:gd name="connsiteY1993" fmla="*/ 1986819 h 6794671"/>
                <a:gd name="connsiteX1994" fmla="*/ 1584295 w 5679104"/>
                <a:gd name="connsiteY1994" fmla="*/ 1993163 h 6794671"/>
                <a:gd name="connsiteX1995" fmla="*/ 1584295 w 5679104"/>
                <a:gd name="connsiteY1995" fmla="*/ 1997091 h 6794671"/>
                <a:gd name="connsiteX1996" fmla="*/ 1587618 w 5679104"/>
                <a:gd name="connsiteY1996" fmla="*/ 1994070 h 6794671"/>
                <a:gd name="connsiteX1997" fmla="*/ 1595170 w 5679104"/>
                <a:gd name="connsiteY1997" fmla="*/ 1991049 h 6794671"/>
                <a:gd name="connsiteX1998" fmla="*/ 1593660 w 5679104"/>
                <a:gd name="connsiteY1998" fmla="*/ 2001623 h 6794671"/>
                <a:gd name="connsiteX1999" fmla="*/ 1589128 w 5679104"/>
                <a:gd name="connsiteY1999" fmla="*/ 2011896 h 6794671"/>
                <a:gd name="connsiteX2000" fmla="*/ 1600910 w 5679104"/>
                <a:gd name="connsiteY2000" fmla="*/ 2011291 h 6794671"/>
                <a:gd name="connsiteX2001" fmla="*/ 1610275 w 5679104"/>
                <a:gd name="connsiteY2001" fmla="*/ 2008874 h 6794671"/>
                <a:gd name="connsiteX2002" fmla="*/ 1609067 w 5679104"/>
                <a:gd name="connsiteY2002" fmla="*/ 2013708 h 6794671"/>
                <a:gd name="connsiteX2003" fmla="*/ 1607859 w 5679104"/>
                <a:gd name="connsiteY2003" fmla="*/ 2019751 h 6794671"/>
                <a:gd name="connsiteX2004" fmla="*/ 1603327 w 5679104"/>
                <a:gd name="connsiteY2004" fmla="*/ 2024283 h 6794671"/>
                <a:gd name="connsiteX2005" fmla="*/ 1597587 w 5679104"/>
                <a:gd name="connsiteY2005" fmla="*/ 2030326 h 6794671"/>
                <a:gd name="connsiteX2006" fmla="*/ 1609369 w 5679104"/>
                <a:gd name="connsiteY2006" fmla="*/ 2028815 h 6794671"/>
                <a:gd name="connsiteX2007" fmla="*/ 1626891 w 5679104"/>
                <a:gd name="connsiteY2007" fmla="*/ 2030628 h 6794671"/>
                <a:gd name="connsiteX2008" fmla="*/ 1638673 w 5679104"/>
                <a:gd name="connsiteY2008" fmla="*/ 2036973 h 6794671"/>
                <a:gd name="connsiteX2009" fmla="*/ 1645923 w 5679104"/>
                <a:gd name="connsiteY2009" fmla="*/ 2039390 h 6794671"/>
                <a:gd name="connsiteX2010" fmla="*/ 1647434 w 5679104"/>
                <a:gd name="connsiteY2010" fmla="*/ 2047245 h 6794671"/>
                <a:gd name="connsiteX2011" fmla="*/ 1649548 w 5679104"/>
                <a:gd name="connsiteY2011" fmla="*/ 2053590 h 6794671"/>
                <a:gd name="connsiteX2012" fmla="*/ 1651663 w 5679104"/>
                <a:gd name="connsiteY2012" fmla="*/ 2061143 h 6794671"/>
                <a:gd name="connsiteX2013" fmla="*/ 1657705 w 5679104"/>
                <a:gd name="connsiteY2013" fmla="*/ 2069301 h 6794671"/>
                <a:gd name="connsiteX2014" fmla="*/ 1663747 w 5679104"/>
                <a:gd name="connsiteY2014" fmla="*/ 2070207 h 6794671"/>
                <a:gd name="connsiteX2015" fmla="*/ 1670091 w 5679104"/>
                <a:gd name="connsiteY2015" fmla="*/ 2084407 h 6794671"/>
                <a:gd name="connsiteX2016" fmla="*/ 1674623 w 5679104"/>
                <a:gd name="connsiteY2016" fmla="*/ 2089846 h 6794671"/>
                <a:gd name="connsiteX2017" fmla="*/ 1667674 w 5679104"/>
                <a:gd name="connsiteY2017" fmla="*/ 2102535 h 6794671"/>
                <a:gd name="connsiteX2018" fmla="*/ 1671602 w 5679104"/>
                <a:gd name="connsiteY2018" fmla="*/ 2101024 h 6794671"/>
                <a:gd name="connsiteX2019" fmla="*/ 1681269 w 5679104"/>
                <a:gd name="connsiteY2019" fmla="*/ 2095284 h 6794671"/>
                <a:gd name="connsiteX2020" fmla="*/ 1688821 w 5679104"/>
                <a:gd name="connsiteY2020" fmla="*/ 2093169 h 6794671"/>
                <a:gd name="connsiteX2021" fmla="*/ 1681269 w 5679104"/>
                <a:gd name="connsiteY2021" fmla="*/ 2099514 h 6794671"/>
                <a:gd name="connsiteX2022" fmla="*/ 1678248 w 5679104"/>
                <a:gd name="connsiteY2022" fmla="*/ 2108880 h 6794671"/>
                <a:gd name="connsiteX2023" fmla="*/ 1688821 w 5679104"/>
                <a:gd name="connsiteY2023" fmla="*/ 2109786 h 6794671"/>
                <a:gd name="connsiteX2024" fmla="*/ 1690634 w 5679104"/>
                <a:gd name="connsiteY2024" fmla="*/ 2113110 h 6794671"/>
                <a:gd name="connsiteX2025" fmla="*/ 1689728 w 5679104"/>
                <a:gd name="connsiteY2025" fmla="*/ 2120663 h 6794671"/>
                <a:gd name="connsiteX2026" fmla="*/ 1685196 w 5679104"/>
                <a:gd name="connsiteY2026" fmla="*/ 2127008 h 6794671"/>
                <a:gd name="connsiteX2027" fmla="*/ 1682779 w 5679104"/>
                <a:gd name="connsiteY2027" fmla="*/ 2132446 h 6794671"/>
                <a:gd name="connsiteX2028" fmla="*/ 1689728 w 5679104"/>
                <a:gd name="connsiteY2028" fmla="*/ 2130331 h 6794671"/>
                <a:gd name="connsiteX2029" fmla="*/ 1695467 w 5679104"/>
                <a:gd name="connsiteY2029" fmla="*/ 2133353 h 6794671"/>
                <a:gd name="connsiteX2030" fmla="*/ 1702718 w 5679104"/>
                <a:gd name="connsiteY2030" fmla="*/ 2146948 h 6794671"/>
                <a:gd name="connsiteX2031" fmla="*/ 1705437 w 5679104"/>
                <a:gd name="connsiteY2031" fmla="*/ 2158732 h 6794671"/>
                <a:gd name="connsiteX2032" fmla="*/ 1711177 w 5679104"/>
                <a:gd name="connsiteY2032" fmla="*/ 2167191 h 6794671"/>
                <a:gd name="connsiteX2033" fmla="*/ 1719031 w 5679104"/>
                <a:gd name="connsiteY2033" fmla="*/ 2174745 h 6794671"/>
                <a:gd name="connsiteX2034" fmla="*/ 1725677 w 5679104"/>
                <a:gd name="connsiteY2034" fmla="*/ 2176860 h 6794671"/>
                <a:gd name="connsiteX2035" fmla="*/ 1729907 w 5679104"/>
                <a:gd name="connsiteY2035" fmla="*/ 2179277 h 6794671"/>
                <a:gd name="connsiteX2036" fmla="*/ 1729605 w 5679104"/>
                <a:gd name="connsiteY2036" fmla="*/ 2185923 h 6794671"/>
                <a:gd name="connsiteX2037" fmla="*/ 1728094 w 5679104"/>
                <a:gd name="connsiteY2037" fmla="*/ 2196498 h 6794671"/>
                <a:gd name="connsiteX2038" fmla="*/ 1723563 w 5679104"/>
                <a:gd name="connsiteY2038" fmla="*/ 2189851 h 6794671"/>
                <a:gd name="connsiteX2039" fmla="*/ 1720240 w 5679104"/>
                <a:gd name="connsiteY2039" fmla="*/ 2186528 h 6794671"/>
                <a:gd name="connsiteX2040" fmla="*/ 1727792 w 5679104"/>
                <a:gd name="connsiteY2040" fmla="*/ 2200426 h 6794671"/>
                <a:gd name="connsiteX2041" fmla="*/ 1733532 w 5679104"/>
                <a:gd name="connsiteY2041" fmla="*/ 2207677 h 6794671"/>
                <a:gd name="connsiteX2042" fmla="*/ 1727188 w 5679104"/>
                <a:gd name="connsiteY2042" fmla="*/ 2219762 h 6794671"/>
                <a:gd name="connsiteX2043" fmla="*/ 1729001 w 5679104"/>
                <a:gd name="connsiteY2043" fmla="*/ 2223690 h 6794671"/>
                <a:gd name="connsiteX2044" fmla="*/ 1735647 w 5679104"/>
                <a:gd name="connsiteY2044" fmla="*/ 2227920 h 6794671"/>
                <a:gd name="connsiteX2045" fmla="*/ 1725073 w 5679104"/>
                <a:gd name="connsiteY2045" fmla="*/ 2250882 h 6794671"/>
                <a:gd name="connsiteX2046" fmla="*/ 1722354 w 5679104"/>
                <a:gd name="connsiteY2046" fmla="*/ 2260248 h 6794671"/>
                <a:gd name="connsiteX2047" fmla="*/ 1728396 w 5679104"/>
                <a:gd name="connsiteY2047" fmla="*/ 2257831 h 6794671"/>
                <a:gd name="connsiteX2048" fmla="*/ 1744106 w 5679104"/>
                <a:gd name="connsiteY2048" fmla="*/ 2249069 h 6794671"/>
                <a:gd name="connsiteX2049" fmla="*/ 1744106 w 5679104"/>
                <a:gd name="connsiteY2049" fmla="*/ 2261759 h 6794671"/>
                <a:gd name="connsiteX2050" fmla="*/ 1737761 w 5679104"/>
                <a:gd name="connsiteY2050" fmla="*/ 2267801 h 6794671"/>
                <a:gd name="connsiteX2051" fmla="*/ 1724771 w 5679104"/>
                <a:gd name="connsiteY2051" fmla="*/ 2265988 h 6794671"/>
                <a:gd name="connsiteX2052" fmla="*/ 1717521 w 5679104"/>
                <a:gd name="connsiteY2052" fmla="*/ 2274146 h 6794671"/>
                <a:gd name="connsiteX2053" fmla="*/ 1726886 w 5679104"/>
                <a:gd name="connsiteY2053" fmla="*/ 2273240 h 6794671"/>
                <a:gd name="connsiteX2054" fmla="*/ 1739272 w 5679104"/>
                <a:gd name="connsiteY2054" fmla="*/ 2275657 h 6794671"/>
                <a:gd name="connsiteX2055" fmla="*/ 1745314 w 5679104"/>
                <a:gd name="connsiteY2055" fmla="*/ 2286231 h 6794671"/>
                <a:gd name="connsiteX2056" fmla="*/ 1747731 w 5679104"/>
                <a:gd name="connsiteY2056" fmla="*/ 2290159 h 6794671"/>
                <a:gd name="connsiteX2057" fmla="*/ 1750752 w 5679104"/>
                <a:gd name="connsiteY2057" fmla="*/ 2285627 h 6794671"/>
                <a:gd name="connsiteX2058" fmla="*/ 1753471 w 5679104"/>
                <a:gd name="connsiteY2058" fmla="*/ 2281095 h 6794671"/>
                <a:gd name="connsiteX2059" fmla="*/ 1754981 w 5679104"/>
                <a:gd name="connsiteY2059" fmla="*/ 2289857 h 6794671"/>
                <a:gd name="connsiteX2060" fmla="*/ 1759815 w 5679104"/>
                <a:gd name="connsiteY2060" fmla="*/ 2297108 h 6794671"/>
                <a:gd name="connsiteX2061" fmla="*/ 1765857 w 5679104"/>
                <a:gd name="connsiteY2061" fmla="*/ 2300431 h 6794671"/>
                <a:gd name="connsiteX2062" fmla="*/ 1762836 w 5679104"/>
                <a:gd name="connsiteY2062" fmla="*/ 2305266 h 6794671"/>
                <a:gd name="connsiteX2063" fmla="*/ 1759815 w 5679104"/>
                <a:gd name="connsiteY2063" fmla="*/ 2311005 h 6794671"/>
                <a:gd name="connsiteX2064" fmla="*/ 1752262 w 5679104"/>
                <a:gd name="connsiteY2064" fmla="*/ 2314934 h 6794671"/>
                <a:gd name="connsiteX2065" fmla="*/ 1744710 w 5679104"/>
                <a:gd name="connsiteY2065" fmla="*/ 2316142 h 6794671"/>
                <a:gd name="connsiteX2066" fmla="*/ 1759815 w 5679104"/>
                <a:gd name="connsiteY2066" fmla="*/ 2324903 h 6794671"/>
                <a:gd name="connsiteX2067" fmla="*/ 1762836 w 5679104"/>
                <a:gd name="connsiteY2067" fmla="*/ 2329134 h 6794671"/>
                <a:gd name="connsiteX2068" fmla="*/ 1766159 w 5679104"/>
                <a:gd name="connsiteY2068" fmla="*/ 2335478 h 6794671"/>
                <a:gd name="connsiteX2069" fmla="*/ 1767367 w 5679104"/>
                <a:gd name="connsiteY2069" fmla="*/ 2329436 h 6794671"/>
                <a:gd name="connsiteX2070" fmla="*/ 1769784 w 5679104"/>
                <a:gd name="connsiteY2070" fmla="*/ 2323393 h 6794671"/>
                <a:gd name="connsiteX2071" fmla="*/ 1775524 w 5679104"/>
                <a:gd name="connsiteY2071" fmla="*/ 2320372 h 6794671"/>
                <a:gd name="connsiteX2072" fmla="*/ 1783076 w 5679104"/>
                <a:gd name="connsiteY2072" fmla="*/ 2321883 h 6794671"/>
                <a:gd name="connsiteX2073" fmla="*/ 1781868 w 5679104"/>
                <a:gd name="connsiteY2073" fmla="*/ 2333363 h 6794671"/>
                <a:gd name="connsiteX2074" fmla="*/ 1764950 w 5679104"/>
                <a:gd name="connsiteY2074" fmla="*/ 2348772 h 6794671"/>
                <a:gd name="connsiteX2075" fmla="*/ 1774315 w 5679104"/>
                <a:gd name="connsiteY2075" fmla="*/ 2348470 h 6794671"/>
                <a:gd name="connsiteX2076" fmla="*/ 1780055 w 5679104"/>
                <a:gd name="connsiteY2076" fmla="*/ 2357232 h 6794671"/>
                <a:gd name="connsiteX2077" fmla="*/ 1794556 w 5679104"/>
                <a:gd name="connsiteY2077" fmla="*/ 2377173 h 6794671"/>
                <a:gd name="connsiteX2078" fmla="*/ 1807546 w 5679104"/>
                <a:gd name="connsiteY2078" fmla="*/ 2383518 h 6794671"/>
                <a:gd name="connsiteX2079" fmla="*/ 1801202 w 5679104"/>
                <a:gd name="connsiteY2079" fmla="*/ 2385632 h 6794671"/>
                <a:gd name="connsiteX2080" fmla="*/ 1783983 w 5679104"/>
                <a:gd name="connsiteY2080" fmla="*/ 2393186 h 6794671"/>
                <a:gd name="connsiteX2081" fmla="*/ 1794254 w 5679104"/>
                <a:gd name="connsiteY2081" fmla="*/ 2400738 h 6794671"/>
                <a:gd name="connsiteX2082" fmla="*/ 1807849 w 5679104"/>
                <a:gd name="connsiteY2082" fmla="*/ 2400437 h 6794671"/>
                <a:gd name="connsiteX2083" fmla="*/ 1811172 w 5679104"/>
                <a:gd name="connsiteY2083" fmla="*/ 2402250 h 6794671"/>
                <a:gd name="connsiteX2084" fmla="*/ 1816307 w 5679104"/>
                <a:gd name="connsiteY2084" fmla="*/ 2411616 h 6794671"/>
                <a:gd name="connsiteX2085" fmla="*/ 1816307 w 5679104"/>
                <a:gd name="connsiteY2085" fmla="*/ 2417054 h 6794671"/>
                <a:gd name="connsiteX2086" fmla="*/ 1811172 w 5679104"/>
                <a:gd name="connsiteY2086" fmla="*/ 2421586 h 6794671"/>
                <a:gd name="connsiteX2087" fmla="*/ 1816912 w 5679104"/>
                <a:gd name="connsiteY2087" fmla="*/ 2426118 h 6794671"/>
                <a:gd name="connsiteX2088" fmla="*/ 1827183 w 5679104"/>
                <a:gd name="connsiteY2088" fmla="*/ 2427931 h 6794671"/>
                <a:gd name="connsiteX2089" fmla="*/ 1833225 w 5679104"/>
                <a:gd name="connsiteY2089" fmla="*/ 2424002 h 6794671"/>
                <a:gd name="connsiteX2090" fmla="*/ 1835038 w 5679104"/>
                <a:gd name="connsiteY2090" fmla="*/ 2424909 h 6794671"/>
                <a:gd name="connsiteX2091" fmla="*/ 1856487 w 5679104"/>
                <a:gd name="connsiteY2091" fmla="*/ 2428233 h 6794671"/>
                <a:gd name="connsiteX2092" fmla="*/ 1859206 w 5679104"/>
                <a:gd name="connsiteY2092" fmla="*/ 2426721 h 6794671"/>
                <a:gd name="connsiteX2093" fmla="*/ 1865550 w 5679104"/>
                <a:gd name="connsiteY2093" fmla="*/ 2432161 h 6794671"/>
                <a:gd name="connsiteX2094" fmla="*/ 1871592 w 5679104"/>
                <a:gd name="connsiteY2094" fmla="*/ 2435182 h 6794671"/>
                <a:gd name="connsiteX2095" fmla="*/ 1867362 w 5679104"/>
                <a:gd name="connsiteY2095" fmla="*/ 2438203 h 6794671"/>
                <a:gd name="connsiteX2096" fmla="*/ 1859508 w 5679104"/>
                <a:gd name="connsiteY2096" fmla="*/ 2442734 h 6794671"/>
                <a:gd name="connsiteX2097" fmla="*/ 1850143 w 5679104"/>
                <a:gd name="connsiteY2097" fmla="*/ 2447267 h 6794671"/>
                <a:gd name="connsiteX2098" fmla="*/ 1844403 w 5679104"/>
                <a:gd name="connsiteY2098" fmla="*/ 2450288 h 6794671"/>
                <a:gd name="connsiteX2099" fmla="*/ 1863133 w 5679104"/>
                <a:gd name="connsiteY2099" fmla="*/ 2455425 h 6794671"/>
                <a:gd name="connsiteX2100" fmla="*/ 1872800 w 5679104"/>
                <a:gd name="connsiteY2100" fmla="*/ 2456029 h 6794671"/>
                <a:gd name="connsiteX2101" fmla="*/ 1876123 w 5679104"/>
                <a:gd name="connsiteY2101" fmla="*/ 2462374 h 6794671"/>
                <a:gd name="connsiteX2102" fmla="*/ 1879446 w 5679104"/>
                <a:gd name="connsiteY2102" fmla="*/ 2470228 h 6794671"/>
                <a:gd name="connsiteX2103" fmla="*/ 1883373 w 5679104"/>
                <a:gd name="connsiteY2103" fmla="*/ 2469927 h 6794671"/>
                <a:gd name="connsiteX2104" fmla="*/ 1888207 w 5679104"/>
                <a:gd name="connsiteY2104" fmla="*/ 2456331 h 6794671"/>
                <a:gd name="connsiteX2105" fmla="*/ 1887603 w 5679104"/>
                <a:gd name="connsiteY2105" fmla="*/ 2463582 h 6794671"/>
                <a:gd name="connsiteX2106" fmla="*/ 1889718 w 5679104"/>
                <a:gd name="connsiteY2106" fmla="*/ 2464489 h 6794671"/>
                <a:gd name="connsiteX2107" fmla="*/ 1900291 w 5679104"/>
                <a:gd name="connsiteY2107" fmla="*/ 2459957 h 6794671"/>
                <a:gd name="connsiteX2108" fmla="*/ 1928991 w 5679104"/>
                <a:gd name="connsiteY2108" fmla="*/ 2462978 h 6794671"/>
                <a:gd name="connsiteX2109" fmla="*/ 1925970 w 5679104"/>
                <a:gd name="connsiteY2109" fmla="*/ 2463884 h 6794671"/>
                <a:gd name="connsiteX2110" fmla="*/ 1917813 w 5679104"/>
                <a:gd name="connsiteY2110" fmla="*/ 2466000 h 6794671"/>
                <a:gd name="connsiteX2111" fmla="*/ 1915396 w 5679104"/>
                <a:gd name="connsiteY2111" fmla="*/ 2465697 h 6794671"/>
                <a:gd name="connsiteX2112" fmla="*/ 1910562 w 5679104"/>
                <a:gd name="connsiteY2112" fmla="*/ 2463582 h 6794671"/>
                <a:gd name="connsiteX2113" fmla="*/ 1896666 w 5679104"/>
                <a:gd name="connsiteY2113" fmla="*/ 2467509 h 6794671"/>
                <a:gd name="connsiteX2114" fmla="*/ 1889718 w 5679104"/>
                <a:gd name="connsiteY2114" fmla="*/ 2471438 h 6794671"/>
                <a:gd name="connsiteX2115" fmla="*/ 1875821 w 5679104"/>
                <a:gd name="connsiteY2115" fmla="*/ 2482315 h 6794671"/>
                <a:gd name="connsiteX2116" fmla="*/ 1878842 w 5679104"/>
                <a:gd name="connsiteY2116" fmla="*/ 2489868 h 6794671"/>
                <a:gd name="connsiteX2117" fmla="*/ 1895155 w 5679104"/>
                <a:gd name="connsiteY2117" fmla="*/ 2486847 h 6794671"/>
                <a:gd name="connsiteX2118" fmla="*/ 1917511 w 5679104"/>
                <a:gd name="connsiteY2118" fmla="*/ 2487753 h 6794671"/>
                <a:gd name="connsiteX2119" fmla="*/ 1913886 w 5679104"/>
                <a:gd name="connsiteY2119" fmla="*/ 2495607 h 6794671"/>
                <a:gd name="connsiteX2120" fmla="*/ 1907844 w 5679104"/>
                <a:gd name="connsiteY2120" fmla="*/ 2498630 h 6794671"/>
                <a:gd name="connsiteX2121" fmla="*/ 1919625 w 5679104"/>
                <a:gd name="connsiteY2121" fmla="*/ 2502558 h 6794671"/>
                <a:gd name="connsiteX2122" fmla="*/ 1934428 w 5679104"/>
                <a:gd name="connsiteY2122" fmla="*/ 2499233 h 6794671"/>
                <a:gd name="connsiteX2123" fmla="*/ 1941377 w 5679104"/>
                <a:gd name="connsiteY2123" fmla="*/ 2496213 h 6794671"/>
                <a:gd name="connsiteX2124" fmla="*/ 1949835 w 5679104"/>
                <a:gd name="connsiteY2124" fmla="*/ 2492285 h 6794671"/>
                <a:gd name="connsiteX2125" fmla="*/ 1968263 w 5679104"/>
                <a:gd name="connsiteY2125" fmla="*/ 2496514 h 6794671"/>
                <a:gd name="connsiteX2126" fmla="*/ 1985785 w 5679104"/>
                <a:gd name="connsiteY2126" fmla="*/ 2488659 h 6794671"/>
                <a:gd name="connsiteX2127" fmla="*/ 1993942 w 5679104"/>
                <a:gd name="connsiteY2127" fmla="*/ 2484731 h 6794671"/>
                <a:gd name="connsiteX2128" fmla="*/ 1998473 w 5679104"/>
                <a:gd name="connsiteY2128" fmla="*/ 2488357 h 6794671"/>
                <a:gd name="connsiteX2129" fmla="*/ 2002703 w 5679104"/>
                <a:gd name="connsiteY2129" fmla="*/ 2489264 h 6794671"/>
                <a:gd name="connsiteX2130" fmla="*/ 2010557 w 5679104"/>
                <a:gd name="connsiteY2130" fmla="*/ 2491983 h 6794671"/>
                <a:gd name="connsiteX2131" fmla="*/ 2015693 w 5679104"/>
                <a:gd name="connsiteY2131" fmla="*/ 2494702 h 6794671"/>
                <a:gd name="connsiteX2132" fmla="*/ 2013881 w 5679104"/>
                <a:gd name="connsiteY2132" fmla="*/ 2498630 h 6794671"/>
                <a:gd name="connsiteX2133" fmla="*/ 2010557 w 5679104"/>
                <a:gd name="connsiteY2133" fmla="*/ 2503161 h 6794671"/>
                <a:gd name="connsiteX2134" fmla="*/ 2002401 w 5679104"/>
                <a:gd name="connsiteY2134" fmla="*/ 2509507 h 6794671"/>
                <a:gd name="connsiteX2135" fmla="*/ 1987900 w 5679104"/>
                <a:gd name="connsiteY2135" fmla="*/ 2513434 h 6794671"/>
                <a:gd name="connsiteX2136" fmla="*/ 1994244 w 5679104"/>
                <a:gd name="connsiteY2136" fmla="*/ 2519476 h 6794671"/>
                <a:gd name="connsiteX2137" fmla="*/ 2008443 w 5679104"/>
                <a:gd name="connsiteY2137" fmla="*/ 2533073 h 6794671"/>
                <a:gd name="connsiteX2138" fmla="*/ 1994244 w 5679104"/>
                <a:gd name="connsiteY2138" fmla="*/ 2527030 h 6794671"/>
                <a:gd name="connsiteX2139" fmla="*/ 1978535 w 5679104"/>
                <a:gd name="connsiteY2139" fmla="*/ 2524311 h 6794671"/>
                <a:gd name="connsiteX2140" fmla="*/ 1958898 w 5679104"/>
                <a:gd name="connsiteY2140" fmla="*/ 2529447 h 6794671"/>
                <a:gd name="connsiteX2141" fmla="*/ 1947117 w 5679104"/>
                <a:gd name="connsiteY2141" fmla="*/ 2533677 h 6794671"/>
                <a:gd name="connsiteX2142" fmla="*/ 1963732 w 5679104"/>
                <a:gd name="connsiteY2142" fmla="*/ 2534885 h 6794671"/>
                <a:gd name="connsiteX2143" fmla="*/ 1985181 w 5679104"/>
                <a:gd name="connsiteY2143" fmla="*/ 2536396 h 6794671"/>
                <a:gd name="connsiteX2144" fmla="*/ 2001797 w 5679104"/>
                <a:gd name="connsiteY2144" fmla="*/ 2540928 h 6794671"/>
                <a:gd name="connsiteX2145" fmla="*/ 2011766 w 5679104"/>
                <a:gd name="connsiteY2145" fmla="*/ 2545461 h 6794671"/>
                <a:gd name="connsiteX2146" fmla="*/ 2026569 w 5679104"/>
                <a:gd name="connsiteY2146" fmla="*/ 2549992 h 6794671"/>
                <a:gd name="connsiteX2147" fmla="*/ 2050133 w 5679104"/>
                <a:gd name="connsiteY2147" fmla="*/ 2558754 h 6794671"/>
                <a:gd name="connsiteX2148" fmla="*/ 2069467 w 5679104"/>
                <a:gd name="connsiteY2148" fmla="*/ 2569933 h 6794671"/>
                <a:gd name="connsiteX2149" fmla="*/ 2106323 w 5679104"/>
                <a:gd name="connsiteY2149" fmla="*/ 2570235 h 6794671"/>
                <a:gd name="connsiteX2150" fmla="*/ 2119313 w 5679104"/>
                <a:gd name="connsiteY2150" fmla="*/ 2578694 h 6794671"/>
                <a:gd name="connsiteX2151" fmla="*/ 2121730 w 5679104"/>
                <a:gd name="connsiteY2151" fmla="*/ 2586248 h 6794671"/>
                <a:gd name="connsiteX2152" fmla="*/ 2123845 w 5679104"/>
                <a:gd name="connsiteY2152" fmla="*/ 2576278 h 6794671"/>
                <a:gd name="connsiteX2153" fmla="*/ 2128376 w 5679104"/>
                <a:gd name="connsiteY2153" fmla="*/ 2564495 h 6794671"/>
                <a:gd name="connsiteX2154" fmla="*/ 2126564 w 5679104"/>
                <a:gd name="connsiteY2154" fmla="*/ 2562380 h 6794671"/>
                <a:gd name="connsiteX2155" fmla="*/ 2118105 w 5679104"/>
                <a:gd name="connsiteY2155" fmla="*/ 2557243 h 6794671"/>
                <a:gd name="connsiteX2156" fmla="*/ 2105719 w 5679104"/>
                <a:gd name="connsiteY2156" fmla="*/ 2558754 h 6794671"/>
                <a:gd name="connsiteX2157" fmla="*/ 2093635 w 5679104"/>
                <a:gd name="connsiteY2157" fmla="*/ 2562380 h 6794671"/>
                <a:gd name="connsiteX2158" fmla="*/ 2096656 w 5679104"/>
                <a:gd name="connsiteY2158" fmla="*/ 2557848 h 6794671"/>
                <a:gd name="connsiteX2159" fmla="*/ 2101187 w 5679104"/>
                <a:gd name="connsiteY2159" fmla="*/ 2549992 h 6794671"/>
                <a:gd name="connsiteX2160" fmla="*/ 2107229 w 5679104"/>
                <a:gd name="connsiteY2160" fmla="*/ 2543950 h 6794671"/>
                <a:gd name="connsiteX2161" fmla="*/ 2113271 w 5679104"/>
                <a:gd name="connsiteY2161" fmla="*/ 2546367 h 6794671"/>
                <a:gd name="connsiteX2162" fmla="*/ 2133210 w 5679104"/>
                <a:gd name="connsiteY2162" fmla="*/ 2552712 h 6794671"/>
                <a:gd name="connsiteX2163" fmla="*/ 2140762 w 5679104"/>
                <a:gd name="connsiteY2163" fmla="*/ 2549992 h 6794671"/>
                <a:gd name="connsiteX2164" fmla="*/ 2146502 w 5679104"/>
                <a:gd name="connsiteY2164" fmla="*/ 2541231 h 6794671"/>
                <a:gd name="connsiteX2165" fmla="*/ 2149523 w 5679104"/>
                <a:gd name="connsiteY2165" fmla="*/ 2530354 h 6794671"/>
                <a:gd name="connsiteX2166" fmla="*/ 2150430 w 5679104"/>
                <a:gd name="connsiteY2166" fmla="*/ 2524311 h 6794671"/>
                <a:gd name="connsiteX2167" fmla="*/ 2155867 w 5679104"/>
                <a:gd name="connsiteY2167" fmla="*/ 2519476 h 6794671"/>
                <a:gd name="connsiteX2168" fmla="*/ 2157982 w 5679104"/>
                <a:gd name="connsiteY2168" fmla="*/ 2517663 h 6794671"/>
                <a:gd name="connsiteX2169" fmla="*/ 2152544 w 5679104"/>
                <a:gd name="connsiteY2169" fmla="*/ 2511924 h 6794671"/>
                <a:gd name="connsiteX2170" fmla="*/ 2149523 w 5679104"/>
                <a:gd name="connsiteY2170" fmla="*/ 2507694 h 6794671"/>
                <a:gd name="connsiteX2171" fmla="*/ 2146502 w 5679104"/>
                <a:gd name="connsiteY2171" fmla="*/ 2501952 h 6794671"/>
                <a:gd name="connsiteX2172" fmla="*/ 2155565 w 5679104"/>
                <a:gd name="connsiteY2172" fmla="*/ 2498630 h 6794671"/>
                <a:gd name="connsiteX2173" fmla="*/ 2164628 w 5679104"/>
                <a:gd name="connsiteY2173" fmla="*/ 2499233 h 6794671"/>
                <a:gd name="connsiteX2174" fmla="*/ 2154659 w 5679104"/>
                <a:gd name="connsiteY2174" fmla="*/ 2488659 h 6794671"/>
                <a:gd name="connsiteX2175" fmla="*/ 2152544 w 5679104"/>
                <a:gd name="connsiteY2175" fmla="*/ 2484127 h 6794671"/>
                <a:gd name="connsiteX2176" fmla="*/ 2149825 w 5679104"/>
                <a:gd name="connsiteY2176" fmla="*/ 2477481 h 6794671"/>
                <a:gd name="connsiteX2177" fmla="*/ 2149523 w 5679104"/>
                <a:gd name="connsiteY2177" fmla="*/ 2466906 h 6794671"/>
                <a:gd name="connsiteX2178" fmla="*/ 2149221 w 5679104"/>
                <a:gd name="connsiteY2178" fmla="*/ 2454518 h 6794671"/>
                <a:gd name="connsiteX2179" fmla="*/ 2151336 w 5679104"/>
                <a:gd name="connsiteY2179" fmla="*/ 2448476 h 6794671"/>
                <a:gd name="connsiteX2180" fmla="*/ 2150128 w 5679104"/>
                <a:gd name="connsiteY2180" fmla="*/ 2441829 h 6794671"/>
                <a:gd name="connsiteX2181" fmla="*/ 2145596 w 5679104"/>
                <a:gd name="connsiteY2181" fmla="*/ 2429744 h 6794671"/>
                <a:gd name="connsiteX2182" fmla="*/ 2141971 w 5679104"/>
                <a:gd name="connsiteY2182" fmla="*/ 2426118 h 6794671"/>
                <a:gd name="connsiteX2183" fmla="*/ 2138648 w 5679104"/>
                <a:gd name="connsiteY2183" fmla="*/ 2430649 h 6794671"/>
                <a:gd name="connsiteX2184" fmla="*/ 2135929 w 5679104"/>
                <a:gd name="connsiteY2184" fmla="*/ 2435182 h 6794671"/>
                <a:gd name="connsiteX2185" fmla="*/ 2131397 w 5679104"/>
                <a:gd name="connsiteY2185" fmla="*/ 2429139 h 6794671"/>
                <a:gd name="connsiteX2186" fmla="*/ 2134418 w 5679104"/>
                <a:gd name="connsiteY2186" fmla="*/ 2423097 h 6794671"/>
                <a:gd name="connsiteX2187" fmla="*/ 2137439 w 5679104"/>
                <a:gd name="connsiteY2187" fmla="*/ 2420076 h 6794671"/>
                <a:gd name="connsiteX2188" fmla="*/ 2129887 w 5679104"/>
                <a:gd name="connsiteY2188" fmla="*/ 2418867 h 6794671"/>
                <a:gd name="connsiteX2189" fmla="*/ 2122334 w 5679104"/>
                <a:gd name="connsiteY2189" fmla="*/ 2417355 h 6794671"/>
                <a:gd name="connsiteX2190" fmla="*/ 2131397 w 5679104"/>
                <a:gd name="connsiteY2190" fmla="*/ 2414033 h 6794671"/>
                <a:gd name="connsiteX2191" fmla="*/ 2133814 w 5679104"/>
                <a:gd name="connsiteY2191" fmla="*/ 2402854 h 6794671"/>
                <a:gd name="connsiteX2192" fmla="*/ 2132606 w 5679104"/>
                <a:gd name="connsiteY2192" fmla="*/ 2390467 h 6794671"/>
                <a:gd name="connsiteX2193" fmla="*/ 2135929 w 5679104"/>
                <a:gd name="connsiteY2193" fmla="*/ 2393487 h 6794671"/>
                <a:gd name="connsiteX2194" fmla="*/ 2141971 w 5679104"/>
                <a:gd name="connsiteY2194" fmla="*/ 2395905 h 6794671"/>
                <a:gd name="connsiteX2195" fmla="*/ 2136533 w 5679104"/>
                <a:gd name="connsiteY2195" fmla="*/ 2383820 h 6794671"/>
                <a:gd name="connsiteX2196" fmla="*/ 2130491 w 5679104"/>
                <a:gd name="connsiteY2196" fmla="*/ 2364483 h 6794671"/>
                <a:gd name="connsiteX2197" fmla="*/ 2132606 w 5679104"/>
                <a:gd name="connsiteY2197" fmla="*/ 2359347 h 6794671"/>
                <a:gd name="connsiteX2198" fmla="*/ 2134720 w 5679104"/>
                <a:gd name="connsiteY2198" fmla="*/ 2353304 h 6794671"/>
                <a:gd name="connsiteX2199" fmla="*/ 2131397 w 5679104"/>
                <a:gd name="connsiteY2199" fmla="*/ 2344845 h 6794671"/>
                <a:gd name="connsiteX2200" fmla="*/ 2121730 w 5679104"/>
                <a:gd name="connsiteY2200" fmla="*/ 2340313 h 6794671"/>
                <a:gd name="connsiteX2201" fmla="*/ 2117803 w 5679104"/>
                <a:gd name="connsiteY2201" fmla="*/ 2338499 h 6794671"/>
                <a:gd name="connsiteX2202" fmla="*/ 2125355 w 5679104"/>
                <a:gd name="connsiteY2202" fmla="*/ 2327925 h 6794671"/>
                <a:gd name="connsiteX2203" fmla="*/ 2130189 w 5679104"/>
                <a:gd name="connsiteY2203" fmla="*/ 2317955 h 6794671"/>
                <a:gd name="connsiteX2204" fmla="*/ 2116292 w 5679104"/>
                <a:gd name="connsiteY2204" fmla="*/ 2313724 h 6794671"/>
                <a:gd name="connsiteX2205" fmla="*/ 2108740 w 5679104"/>
                <a:gd name="connsiteY2205" fmla="*/ 2302244 h 6794671"/>
                <a:gd name="connsiteX2206" fmla="*/ 2112969 w 5679104"/>
                <a:gd name="connsiteY2206" fmla="*/ 2294993 h 6794671"/>
                <a:gd name="connsiteX2207" fmla="*/ 2114480 w 5679104"/>
                <a:gd name="connsiteY2207" fmla="*/ 2286533 h 6794671"/>
                <a:gd name="connsiteX2208" fmla="*/ 2110553 w 5679104"/>
                <a:gd name="connsiteY2208" fmla="*/ 2274750 h 6794671"/>
                <a:gd name="connsiteX2209" fmla="*/ 2106927 w 5679104"/>
                <a:gd name="connsiteY2209" fmla="*/ 2251184 h 6794671"/>
                <a:gd name="connsiteX2210" fmla="*/ 2102396 w 5679104"/>
                <a:gd name="connsiteY2210" fmla="*/ 2240911 h 6794671"/>
                <a:gd name="connsiteX2211" fmla="*/ 2093031 w 5679104"/>
                <a:gd name="connsiteY2211" fmla="*/ 2236984 h 6794671"/>
                <a:gd name="connsiteX2212" fmla="*/ 2086989 w 5679104"/>
                <a:gd name="connsiteY2212" fmla="*/ 2235473 h 6794671"/>
                <a:gd name="connsiteX2213" fmla="*/ 2086384 w 5679104"/>
                <a:gd name="connsiteY2213" fmla="*/ 2227920 h 6794671"/>
                <a:gd name="connsiteX2214" fmla="*/ 2084572 w 5679104"/>
                <a:gd name="connsiteY2214" fmla="*/ 2223690 h 6794671"/>
                <a:gd name="connsiteX2215" fmla="*/ 2083061 w 5679104"/>
                <a:gd name="connsiteY2215" fmla="*/ 2219158 h 6794671"/>
                <a:gd name="connsiteX2216" fmla="*/ 2082155 w 5679104"/>
                <a:gd name="connsiteY2216" fmla="*/ 2207375 h 6794671"/>
                <a:gd name="connsiteX2217" fmla="*/ 2080645 w 5679104"/>
                <a:gd name="connsiteY2217" fmla="*/ 2197102 h 6794671"/>
                <a:gd name="connsiteX2218" fmla="*/ 2075207 w 5679104"/>
                <a:gd name="connsiteY2218" fmla="*/ 2172025 h 6794671"/>
                <a:gd name="connsiteX2219" fmla="*/ 2070977 w 5679104"/>
                <a:gd name="connsiteY2219" fmla="*/ 2156617 h 6794671"/>
                <a:gd name="connsiteX2220" fmla="*/ 2063425 w 5679104"/>
                <a:gd name="connsiteY2220" fmla="*/ 2145740 h 6794671"/>
                <a:gd name="connsiteX2221" fmla="*/ 2054060 w 5679104"/>
                <a:gd name="connsiteY2221" fmla="*/ 2144531 h 6794671"/>
                <a:gd name="connsiteX2222" fmla="*/ 2049226 w 5679104"/>
                <a:gd name="connsiteY2222" fmla="*/ 2143927 h 6794671"/>
                <a:gd name="connsiteX2223" fmla="*/ 2048018 w 5679104"/>
                <a:gd name="connsiteY2223" fmla="*/ 2142719 h 6794671"/>
                <a:gd name="connsiteX2224" fmla="*/ 2053456 w 5679104"/>
                <a:gd name="connsiteY2224" fmla="*/ 2139093 h 6794671"/>
                <a:gd name="connsiteX2225" fmla="*/ 2060404 w 5679104"/>
                <a:gd name="connsiteY2225" fmla="*/ 2133957 h 6794671"/>
                <a:gd name="connsiteX2226" fmla="*/ 2074300 w 5679104"/>
                <a:gd name="connsiteY2226" fmla="*/ 2125195 h 6794671"/>
                <a:gd name="connsiteX2227" fmla="*/ 2078530 w 5679104"/>
                <a:gd name="connsiteY2227" fmla="*/ 2121267 h 6794671"/>
                <a:gd name="connsiteX2228" fmla="*/ 2068258 w 5679104"/>
                <a:gd name="connsiteY2228" fmla="*/ 2123684 h 6794671"/>
                <a:gd name="connsiteX2229" fmla="*/ 2059800 w 5679104"/>
                <a:gd name="connsiteY2229" fmla="*/ 2118850 h 6794671"/>
                <a:gd name="connsiteX2230" fmla="*/ 2055872 w 5679104"/>
                <a:gd name="connsiteY2230" fmla="*/ 2107067 h 6794671"/>
                <a:gd name="connsiteX2231" fmla="*/ 2052851 w 5679104"/>
                <a:gd name="connsiteY2231" fmla="*/ 2102837 h 6794671"/>
                <a:gd name="connsiteX2232" fmla="*/ 2051643 w 5679104"/>
                <a:gd name="connsiteY2232" fmla="*/ 2098305 h 6794671"/>
                <a:gd name="connsiteX2233" fmla="*/ 2057081 w 5679104"/>
                <a:gd name="connsiteY2233" fmla="*/ 2093773 h 6794671"/>
                <a:gd name="connsiteX2234" fmla="*/ 2057685 w 5679104"/>
                <a:gd name="connsiteY2234" fmla="*/ 2073228 h 6794671"/>
                <a:gd name="connsiteX2235" fmla="*/ 2050737 w 5679104"/>
                <a:gd name="connsiteY2235" fmla="*/ 2067790 h 6794671"/>
                <a:gd name="connsiteX2236" fmla="*/ 2041976 w 5679104"/>
                <a:gd name="connsiteY2236" fmla="*/ 2064467 h 6794671"/>
                <a:gd name="connsiteX2237" fmla="*/ 2034423 w 5679104"/>
                <a:gd name="connsiteY2237" fmla="*/ 2062654 h 6794671"/>
                <a:gd name="connsiteX2238" fmla="*/ 2027173 w 5679104"/>
                <a:gd name="connsiteY2238" fmla="*/ 2057518 h 6794671"/>
                <a:gd name="connsiteX2239" fmla="*/ 2022944 w 5679104"/>
                <a:gd name="connsiteY2239" fmla="*/ 2048454 h 6794671"/>
                <a:gd name="connsiteX2240" fmla="*/ 2025058 w 5679104"/>
                <a:gd name="connsiteY2240" fmla="*/ 2038785 h 6794671"/>
                <a:gd name="connsiteX2241" fmla="*/ 2034121 w 5679104"/>
                <a:gd name="connsiteY2241" fmla="*/ 2030628 h 6794671"/>
                <a:gd name="connsiteX2242" fmla="*/ 2024454 w 5679104"/>
                <a:gd name="connsiteY2242" fmla="*/ 2025189 h 6794671"/>
                <a:gd name="connsiteX2243" fmla="*/ 1995452 w 5679104"/>
                <a:gd name="connsiteY2243" fmla="*/ 2018240 h 6794671"/>
                <a:gd name="connsiteX2244" fmla="*/ 2002401 w 5679104"/>
                <a:gd name="connsiteY2244" fmla="*/ 2017334 h 6794671"/>
                <a:gd name="connsiteX2245" fmla="*/ 2012974 w 5679104"/>
                <a:gd name="connsiteY2245" fmla="*/ 2009479 h 6794671"/>
                <a:gd name="connsiteX2246" fmla="*/ 2015089 w 5679104"/>
                <a:gd name="connsiteY2246" fmla="*/ 1997091 h 6794671"/>
                <a:gd name="connsiteX2247" fmla="*/ 2019923 w 5679104"/>
                <a:gd name="connsiteY2247" fmla="*/ 1994070 h 6794671"/>
                <a:gd name="connsiteX2248" fmla="*/ 2012370 w 5679104"/>
                <a:gd name="connsiteY2248" fmla="*/ 1990142 h 6794671"/>
                <a:gd name="connsiteX2249" fmla="*/ 2001494 w 5679104"/>
                <a:gd name="connsiteY2249" fmla="*/ 1991955 h 6794671"/>
                <a:gd name="connsiteX2250" fmla="*/ 1968868 w 5679104"/>
                <a:gd name="connsiteY2250" fmla="*/ 1989840 h 6794671"/>
                <a:gd name="connsiteX2251" fmla="*/ 1977629 w 5679104"/>
                <a:gd name="connsiteY2251" fmla="*/ 1988027 h 6794671"/>
                <a:gd name="connsiteX2252" fmla="*/ 1993640 w 5679104"/>
                <a:gd name="connsiteY2252" fmla="*/ 1983495 h 6794671"/>
                <a:gd name="connsiteX2253" fmla="*/ 1995755 w 5679104"/>
                <a:gd name="connsiteY2253" fmla="*/ 1978963 h 6794671"/>
                <a:gd name="connsiteX2254" fmla="*/ 1995755 w 5679104"/>
                <a:gd name="connsiteY2254" fmla="*/ 1973827 h 6794671"/>
                <a:gd name="connsiteX2255" fmla="*/ 1981254 w 5679104"/>
                <a:gd name="connsiteY2255" fmla="*/ 1970806 h 6794671"/>
                <a:gd name="connsiteX2256" fmla="*/ 1962221 w 5679104"/>
                <a:gd name="connsiteY2256" fmla="*/ 1969899 h 6794671"/>
                <a:gd name="connsiteX2257" fmla="*/ 1944096 w 5679104"/>
                <a:gd name="connsiteY2257" fmla="*/ 1968993 h 6794671"/>
                <a:gd name="connsiteX2258" fmla="*/ 1925970 w 5679104"/>
                <a:gd name="connsiteY2258" fmla="*/ 1969295 h 6794671"/>
                <a:gd name="connsiteX2259" fmla="*/ 1945908 w 5679104"/>
                <a:gd name="connsiteY2259" fmla="*/ 1961137 h 6794671"/>
                <a:gd name="connsiteX2260" fmla="*/ 1969472 w 5679104"/>
                <a:gd name="connsiteY2260" fmla="*/ 1957512 h 6794671"/>
                <a:gd name="connsiteX2261" fmla="*/ 1975514 w 5679104"/>
                <a:gd name="connsiteY2261" fmla="*/ 1956001 h 6794671"/>
                <a:gd name="connsiteX2262" fmla="*/ 1977326 w 5679104"/>
                <a:gd name="connsiteY2262" fmla="*/ 1949959 h 6794671"/>
                <a:gd name="connsiteX2263" fmla="*/ 1936543 w 5679104"/>
                <a:gd name="connsiteY2263" fmla="*/ 1954793 h 6794671"/>
                <a:gd name="connsiteX2264" fmla="*/ 1912677 w 5679104"/>
                <a:gd name="connsiteY2264" fmla="*/ 1954491 h 6794671"/>
                <a:gd name="connsiteX2265" fmla="*/ 1919021 w 5679104"/>
                <a:gd name="connsiteY2265" fmla="*/ 1955397 h 6794671"/>
                <a:gd name="connsiteX2266" fmla="*/ 1922646 w 5679104"/>
                <a:gd name="connsiteY2266" fmla="*/ 1953282 h 6794671"/>
                <a:gd name="connsiteX2267" fmla="*/ 1906937 w 5679104"/>
                <a:gd name="connsiteY2267" fmla="*/ 1949959 h 6794671"/>
                <a:gd name="connsiteX2268" fmla="*/ 1897874 w 5679104"/>
                <a:gd name="connsiteY2268" fmla="*/ 1950261 h 6794671"/>
                <a:gd name="connsiteX2269" fmla="*/ 1897874 w 5679104"/>
                <a:gd name="connsiteY2269" fmla="*/ 1944822 h 6794671"/>
                <a:gd name="connsiteX2270" fmla="*/ 1927480 w 5679104"/>
                <a:gd name="connsiteY2270" fmla="*/ 1942707 h 6794671"/>
                <a:gd name="connsiteX2271" fmla="*/ 1961919 w 5679104"/>
                <a:gd name="connsiteY2271" fmla="*/ 1945125 h 6794671"/>
                <a:gd name="connsiteX2272" fmla="*/ 1949835 w 5679104"/>
                <a:gd name="connsiteY2272" fmla="*/ 1939384 h 6794671"/>
                <a:gd name="connsiteX2273" fmla="*/ 1936543 w 5679104"/>
                <a:gd name="connsiteY2273" fmla="*/ 1936967 h 6794671"/>
                <a:gd name="connsiteX2274" fmla="*/ 1929897 w 5679104"/>
                <a:gd name="connsiteY2274" fmla="*/ 1933341 h 6794671"/>
                <a:gd name="connsiteX2275" fmla="*/ 1910562 w 5679104"/>
                <a:gd name="connsiteY2275" fmla="*/ 1935758 h 6794671"/>
                <a:gd name="connsiteX2276" fmla="*/ 1901197 w 5679104"/>
                <a:gd name="connsiteY2276" fmla="*/ 1932435 h 6794671"/>
                <a:gd name="connsiteX2277" fmla="*/ 1889718 w 5679104"/>
                <a:gd name="connsiteY2277" fmla="*/ 1929716 h 6794671"/>
                <a:gd name="connsiteX2278" fmla="*/ 1884582 w 5679104"/>
                <a:gd name="connsiteY2278" fmla="*/ 1926694 h 6794671"/>
                <a:gd name="connsiteX2279" fmla="*/ 1882467 w 5679104"/>
                <a:gd name="connsiteY2279" fmla="*/ 1921558 h 6794671"/>
                <a:gd name="connsiteX2280" fmla="*/ 1876425 w 5679104"/>
                <a:gd name="connsiteY2280" fmla="*/ 1916724 h 6794671"/>
                <a:gd name="connsiteX2281" fmla="*/ 1865550 w 5679104"/>
                <a:gd name="connsiteY2281" fmla="*/ 1913401 h 6794671"/>
                <a:gd name="connsiteX2282" fmla="*/ 1851955 w 5679104"/>
                <a:gd name="connsiteY2282" fmla="*/ 1910681 h 6794671"/>
                <a:gd name="connsiteX2283" fmla="*/ 1842288 w 5679104"/>
                <a:gd name="connsiteY2283" fmla="*/ 1907660 h 6794671"/>
                <a:gd name="connsiteX2284" fmla="*/ 1843194 w 5679104"/>
                <a:gd name="connsiteY2284" fmla="*/ 1914307 h 6794671"/>
                <a:gd name="connsiteX2285" fmla="*/ 1845309 w 5679104"/>
                <a:gd name="connsiteY2285" fmla="*/ 1920350 h 6794671"/>
                <a:gd name="connsiteX2286" fmla="*/ 1841382 w 5679104"/>
                <a:gd name="connsiteY2286" fmla="*/ 1926090 h 6794671"/>
                <a:gd name="connsiteX2287" fmla="*/ 1837152 w 5679104"/>
                <a:gd name="connsiteY2287" fmla="*/ 1931529 h 6794671"/>
                <a:gd name="connsiteX2288" fmla="*/ 1834433 w 5679104"/>
                <a:gd name="connsiteY2288" fmla="*/ 1928809 h 6794671"/>
                <a:gd name="connsiteX2289" fmla="*/ 1827787 w 5679104"/>
                <a:gd name="connsiteY2289" fmla="*/ 1927601 h 6794671"/>
                <a:gd name="connsiteX2290" fmla="*/ 1819933 w 5679104"/>
                <a:gd name="connsiteY2290" fmla="*/ 1930622 h 6794671"/>
                <a:gd name="connsiteX2291" fmla="*/ 1814193 w 5679104"/>
                <a:gd name="connsiteY2291" fmla="*/ 1927601 h 6794671"/>
                <a:gd name="connsiteX2292" fmla="*/ 1818724 w 5679104"/>
                <a:gd name="connsiteY2292" fmla="*/ 1924580 h 6794671"/>
                <a:gd name="connsiteX2293" fmla="*/ 1834131 w 5679104"/>
                <a:gd name="connsiteY2293" fmla="*/ 1899805 h 6794671"/>
                <a:gd name="connsiteX2294" fmla="*/ 1828089 w 5679104"/>
                <a:gd name="connsiteY2294" fmla="*/ 1887719 h 6794671"/>
                <a:gd name="connsiteX2295" fmla="*/ 1816609 w 5679104"/>
                <a:gd name="connsiteY2295" fmla="*/ 1899805 h 6794671"/>
                <a:gd name="connsiteX2296" fmla="*/ 1818422 w 5679104"/>
                <a:gd name="connsiteY2296" fmla="*/ 1903732 h 6794671"/>
                <a:gd name="connsiteX2297" fmla="*/ 1811172 w 5679104"/>
                <a:gd name="connsiteY2297" fmla="*/ 1903430 h 6794671"/>
                <a:gd name="connsiteX2298" fmla="*/ 1815401 w 5679104"/>
                <a:gd name="connsiteY2298" fmla="*/ 1886511 h 6794671"/>
                <a:gd name="connsiteX2299" fmla="*/ 1825672 w 5679104"/>
                <a:gd name="connsiteY2299" fmla="*/ 1878958 h 6794671"/>
                <a:gd name="connsiteX2300" fmla="*/ 1818724 w 5679104"/>
                <a:gd name="connsiteY2300" fmla="*/ 1878051 h 6794671"/>
                <a:gd name="connsiteX2301" fmla="*/ 1817214 w 5679104"/>
                <a:gd name="connsiteY2301" fmla="*/ 1872613 h 6794671"/>
                <a:gd name="connsiteX2302" fmla="*/ 1828693 w 5679104"/>
                <a:gd name="connsiteY2302" fmla="*/ 1857204 h 6794671"/>
                <a:gd name="connsiteX2303" fmla="*/ 1838663 w 5679104"/>
                <a:gd name="connsiteY2303" fmla="*/ 1855694 h 6794671"/>
                <a:gd name="connsiteX2304" fmla="*/ 1841080 w 5679104"/>
                <a:gd name="connsiteY2304" fmla="*/ 1855089 h 6794671"/>
                <a:gd name="connsiteX2305" fmla="*/ 1840173 w 5679104"/>
                <a:gd name="connsiteY2305" fmla="*/ 1846327 h 6794671"/>
                <a:gd name="connsiteX2306" fmla="*/ 1832621 w 5679104"/>
                <a:gd name="connsiteY2306" fmla="*/ 1841795 h 6794671"/>
                <a:gd name="connsiteX2307" fmla="*/ 1837152 w 5679104"/>
                <a:gd name="connsiteY2307" fmla="*/ 1836659 h 6794671"/>
                <a:gd name="connsiteX2308" fmla="*/ 1845913 w 5679104"/>
                <a:gd name="connsiteY2308" fmla="*/ 1834846 h 6794671"/>
                <a:gd name="connsiteX2309" fmla="*/ 1838663 w 5679104"/>
                <a:gd name="connsiteY2309" fmla="*/ 1831825 h 6794671"/>
                <a:gd name="connsiteX2310" fmla="*/ 1817214 w 5679104"/>
                <a:gd name="connsiteY2310" fmla="*/ 1839076 h 6794671"/>
                <a:gd name="connsiteX2311" fmla="*/ 1812682 w 5679104"/>
                <a:gd name="connsiteY2311" fmla="*/ 1843004 h 6794671"/>
                <a:gd name="connsiteX2312" fmla="*/ 1811776 w 5679104"/>
                <a:gd name="connsiteY2312" fmla="*/ 1831523 h 6794671"/>
                <a:gd name="connsiteX2313" fmla="*/ 1811776 w 5679104"/>
                <a:gd name="connsiteY2313" fmla="*/ 1827897 h 6794671"/>
                <a:gd name="connsiteX2314" fmla="*/ 1808151 w 5679104"/>
                <a:gd name="connsiteY2314" fmla="*/ 1830919 h 6794671"/>
                <a:gd name="connsiteX2315" fmla="*/ 1803619 w 5679104"/>
                <a:gd name="connsiteY2315" fmla="*/ 1833940 h 6794671"/>
                <a:gd name="connsiteX2316" fmla="*/ 1802109 w 5679104"/>
                <a:gd name="connsiteY2316" fmla="*/ 1826085 h 6794671"/>
                <a:gd name="connsiteX2317" fmla="*/ 1806036 w 5679104"/>
                <a:gd name="connsiteY2317" fmla="*/ 1817323 h 6794671"/>
                <a:gd name="connsiteX2318" fmla="*/ 1820537 w 5679104"/>
                <a:gd name="connsiteY2318" fmla="*/ 1797684 h 6794671"/>
                <a:gd name="connsiteX2319" fmla="*/ 1825370 w 5679104"/>
                <a:gd name="connsiteY2319" fmla="*/ 1793454 h 6794671"/>
                <a:gd name="connsiteX2320" fmla="*/ 1831110 w 5679104"/>
                <a:gd name="connsiteY2320" fmla="*/ 1790433 h 6794671"/>
                <a:gd name="connsiteX2321" fmla="*/ 1832319 w 5679104"/>
                <a:gd name="connsiteY2321" fmla="*/ 1784088 h 6794671"/>
                <a:gd name="connsiteX2322" fmla="*/ 1829600 w 5679104"/>
                <a:gd name="connsiteY2322" fmla="*/ 1767471 h 6794671"/>
                <a:gd name="connsiteX2323" fmla="*/ 1831412 w 5679104"/>
                <a:gd name="connsiteY2323" fmla="*/ 1761428 h 6794671"/>
                <a:gd name="connsiteX2324" fmla="*/ 1832319 w 5679104"/>
                <a:gd name="connsiteY2324" fmla="*/ 1756896 h 6794671"/>
                <a:gd name="connsiteX2325" fmla="*/ 1841986 w 5679104"/>
                <a:gd name="connsiteY2325" fmla="*/ 1755688 h 6794671"/>
                <a:gd name="connsiteX2326" fmla="*/ 1840777 w 5679104"/>
                <a:gd name="connsiteY2326" fmla="*/ 1752667 h 6794671"/>
                <a:gd name="connsiteX2327" fmla="*/ 1835038 w 5679104"/>
                <a:gd name="connsiteY2327" fmla="*/ 1746322 h 6794671"/>
                <a:gd name="connsiteX2328" fmla="*/ 1839871 w 5679104"/>
                <a:gd name="connsiteY2328" fmla="*/ 1740279 h 6794671"/>
                <a:gd name="connsiteX2329" fmla="*/ 1845913 w 5679104"/>
                <a:gd name="connsiteY2329" fmla="*/ 1734237 h 6794671"/>
                <a:gd name="connsiteX2330" fmla="*/ 1855278 w 5679104"/>
                <a:gd name="connsiteY2330" fmla="*/ 1717317 h 6794671"/>
                <a:gd name="connsiteX2331" fmla="*/ 1857997 w 5679104"/>
                <a:gd name="connsiteY2331" fmla="*/ 1711275 h 6794671"/>
                <a:gd name="connsiteX2332" fmla="*/ 1854976 w 5679104"/>
                <a:gd name="connsiteY2332" fmla="*/ 1705836 h 6794671"/>
                <a:gd name="connsiteX2333" fmla="*/ 1847424 w 5679104"/>
                <a:gd name="connsiteY2333" fmla="*/ 1704326 h 6794671"/>
                <a:gd name="connsiteX2334" fmla="*/ 1844101 w 5679104"/>
                <a:gd name="connsiteY2334" fmla="*/ 1701002 h 6794671"/>
                <a:gd name="connsiteX2335" fmla="*/ 1842288 w 5679104"/>
                <a:gd name="connsiteY2335" fmla="*/ 1705232 h 6794671"/>
                <a:gd name="connsiteX2336" fmla="*/ 1839267 w 5679104"/>
                <a:gd name="connsiteY2336" fmla="*/ 1711275 h 6794671"/>
                <a:gd name="connsiteX2337" fmla="*/ 1836246 w 5679104"/>
                <a:gd name="connsiteY2337" fmla="*/ 1715202 h 6794671"/>
                <a:gd name="connsiteX2338" fmla="*/ 1835038 w 5679104"/>
                <a:gd name="connsiteY2338" fmla="*/ 1721245 h 6794671"/>
                <a:gd name="connsiteX2339" fmla="*/ 1835038 w 5679104"/>
                <a:gd name="connsiteY2339" fmla="*/ 1729100 h 6794671"/>
                <a:gd name="connsiteX2340" fmla="*/ 1828693 w 5679104"/>
                <a:gd name="connsiteY2340" fmla="*/ 1737258 h 6794671"/>
                <a:gd name="connsiteX2341" fmla="*/ 1826881 w 5679104"/>
                <a:gd name="connsiteY2341" fmla="*/ 1730611 h 6794671"/>
                <a:gd name="connsiteX2342" fmla="*/ 1820235 w 5679104"/>
                <a:gd name="connsiteY2342" fmla="*/ 1719130 h 6794671"/>
                <a:gd name="connsiteX2343" fmla="*/ 1817516 w 5679104"/>
                <a:gd name="connsiteY2343" fmla="*/ 1712785 h 6794671"/>
                <a:gd name="connsiteX2344" fmla="*/ 1826277 w 5679104"/>
                <a:gd name="connsiteY2344" fmla="*/ 1707951 h 6794671"/>
                <a:gd name="connsiteX2345" fmla="*/ 1839871 w 5679104"/>
                <a:gd name="connsiteY2345" fmla="*/ 1694053 h 6794671"/>
                <a:gd name="connsiteX2346" fmla="*/ 1835340 w 5679104"/>
                <a:gd name="connsiteY2346" fmla="*/ 1685895 h 6794671"/>
                <a:gd name="connsiteX2347" fmla="*/ 1838059 w 5679104"/>
                <a:gd name="connsiteY2347" fmla="*/ 1675019 h 6794671"/>
                <a:gd name="connsiteX2348" fmla="*/ 1845007 w 5679104"/>
                <a:gd name="connsiteY2348" fmla="*/ 1671393 h 6794671"/>
                <a:gd name="connsiteX2349" fmla="*/ 1838361 w 5679104"/>
                <a:gd name="connsiteY2349" fmla="*/ 1669278 h 6794671"/>
                <a:gd name="connsiteX2350" fmla="*/ 1824464 w 5679104"/>
                <a:gd name="connsiteY2350" fmla="*/ 1684989 h 6794671"/>
                <a:gd name="connsiteX2351" fmla="*/ 1817214 w 5679104"/>
                <a:gd name="connsiteY2351" fmla="*/ 1688917 h 6794671"/>
                <a:gd name="connsiteX2352" fmla="*/ 1817214 w 5679104"/>
                <a:gd name="connsiteY2352" fmla="*/ 1677738 h 6794671"/>
                <a:gd name="connsiteX2353" fmla="*/ 1824464 w 5679104"/>
                <a:gd name="connsiteY2353" fmla="*/ 1667465 h 6794671"/>
                <a:gd name="connsiteX2354" fmla="*/ 1823558 w 5679104"/>
                <a:gd name="connsiteY2354" fmla="*/ 1663538 h 6794671"/>
                <a:gd name="connsiteX2355" fmla="*/ 1820235 w 5679104"/>
                <a:gd name="connsiteY2355" fmla="*/ 1664444 h 6794671"/>
                <a:gd name="connsiteX2356" fmla="*/ 1808151 w 5679104"/>
                <a:gd name="connsiteY2356" fmla="*/ 1667768 h 6794671"/>
                <a:gd name="connsiteX2357" fmla="*/ 1796067 w 5679104"/>
                <a:gd name="connsiteY2357" fmla="*/ 1670487 h 6794671"/>
                <a:gd name="connsiteX2358" fmla="*/ 1790327 w 5679104"/>
                <a:gd name="connsiteY2358" fmla="*/ 1674717 h 6794671"/>
                <a:gd name="connsiteX2359" fmla="*/ 1787608 w 5679104"/>
                <a:gd name="connsiteY2359" fmla="*/ 1667465 h 6794671"/>
                <a:gd name="connsiteX2360" fmla="*/ 1793348 w 5679104"/>
                <a:gd name="connsiteY2360" fmla="*/ 1658704 h 6794671"/>
                <a:gd name="connsiteX2361" fmla="*/ 1803015 w 5679104"/>
                <a:gd name="connsiteY2361" fmla="*/ 1651755 h 6794671"/>
                <a:gd name="connsiteX2362" fmla="*/ 1828996 w 5679104"/>
                <a:gd name="connsiteY2362" fmla="*/ 1640274 h 6794671"/>
                <a:gd name="connsiteX2363" fmla="*/ 1834735 w 5679104"/>
                <a:gd name="connsiteY2363" fmla="*/ 1636950 h 6794671"/>
                <a:gd name="connsiteX2364" fmla="*/ 1826881 w 5679104"/>
                <a:gd name="connsiteY2364" fmla="*/ 1633022 h 6794671"/>
                <a:gd name="connsiteX2365" fmla="*/ 1820235 w 5679104"/>
                <a:gd name="connsiteY2365" fmla="*/ 1630605 h 6794671"/>
                <a:gd name="connsiteX2366" fmla="*/ 1826277 w 5679104"/>
                <a:gd name="connsiteY2366" fmla="*/ 1618520 h 6794671"/>
                <a:gd name="connsiteX2367" fmla="*/ 1832319 w 5679104"/>
                <a:gd name="connsiteY2367" fmla="*/ 1613686 h 6794671"/>
                <a:gd name="connsiteX2368" fmla="*/ 1829487 w 5679104"/>
                <a:gd name="connsiteY2368" fmla="*/ 1610438 h 6794671"/>
                <a:gd name="connsiteX2369" fmla="*/ 3885690 w 5679104"/>
                <a:gd name="connsiteY2369" fmla="*/ 1597371 h 6794671"/>
                <a:gd name="connsiteX2370" fmla="*/ 3885388 w 5679104"/>
                <a:gd name="connsiteY2370" fmla="*/ 1602809 h 6794671"/>
                <a:gd name="connsiteX2371" fmla="*/ 3876023 w 5679104"/>
                <a:gd name="connsiteY2371" fmla="*/ 1606737 h 6794671"/>
                <a:gd name="connsiteX2372" fmla="*/ 3865450 w 5679104"/>
                <a:gd name="connsiteY2372" fmla="*/ 1613384 h 6794671"/>
                <a:gd name="connsiteX2373" fmla="*/ 3864845 w 5679104"/>
                <a:gd name="connsiteY2373" fmla="*/ 1616405 h 6794671"/>
                <a:gd name="connsiteX2374" fmla="*/ 3853366 w 5679104"/>
                <a:gd name="connsiteY2374" fmla="*/ 1610363 h 6794671"/>
                <a:gd name="connsiteX2375" fmla="*/ 3845209 w 5679104"/>
                <a:gd name="connsiteY2375" fmla="*/ 1604320 h 6794671"/>
                <a:gd name="connsiteX2376" fmla="*/ 3846720 w 5679104"/>
                <a:gd name="connsiteY2376" fmla="*/ 1607946 h 6794671"/>
                <a:gd name="connsiteX2377" fmla="*/ 3843699 w 5679104"/>
                <a:gd name="connsiteY2377" fmla="*/ 1630908 h 6794671"/>
                <a:gd name="connsiteX2378" fmla="*/ 3840678 w 5679104"/>
                <a:gd name="connsiteY2378" fmla="*/ 1634231 h 6794671"/>
                <a:gd name="connsiteX2379" fmla="*/ 3844303 w 5679104"/>
                <a:gd name="connsiteY2379" fmla="*/ 1637554 h 6794671"/>
                <a:gd name="connsiteX2380" fmla="*/ 3834333 w 5679104"/>
                <a:gd name="connsiteY2380" fmla="*/ 1636648 h 6794671"/>
                <a:gd name="connsiteX2381" fmla="*/ 3832521 w 5679104"/>
                <a:gd name="connsiteY2381" fmla="*/ 1636648 h 6794671"/>
                <a:gd name="connsiteX2382" fmla="*/ 3829500 w 5679104"/>
                <a:gd name="connsiteY2382" fmla="*/ 1640576 h 6794671"/>
                <a:gd name="connsiteX2383" fmla="*/ 3815603 w 5679104"/>
                <a:gd name="connsiteY2383" fmla="*/ 1646921 h 6794671"/>
                <a:gd name="connsiteX2384" fmla="*/ 3804728 w 5679104"/>
                <a:gd name="connsiteY2384" fmla="*/ 1653567 h 6794671"/>
                <a:gd name="connsiteX2385" fmla="*/ 3811676 w 5679104"/>
                <a:gd name="connsiteY2385" fmla="*/ 1659912 h 6794671"/>
                <a:gd name="connsiteX2386" fmla="*/ 3818624 w 5679104"/>
                <a:gd name="connsiteY2386" fmla="*/ 1666257 h 6794671"/>
                <a:gd name="connsiteX2387" fmla="*/ 3811676 w 5679104"/>
                <a:gd name="connsiteY2387" fmla="*/ 1667163 h 6794671"/>
                <a:gd name="connsiteX2388" fmla="*/ 3805030 w 5679104"/>
                <a:gd name="connsiteY2388" fmla="*/ 1671091 h 6794671"/>
                <a:gd name="connsiteX2389" fmla="*/ 3831615 w 5679104"/>
                <a:gd name="connsiteY2389" fmla="*/ 1669580 h 6794671"/>
                <a:gd name="connsiteX2390" fmla="*/ 3834333 w 5679104"/>
                <a:gd name="connsiteY2390" fmla="*/ 1675019 h 6794671"/>
                <a:gd name="connsiteX2391" fmla="*/ 3801707 w 5679104"/>
                <a:gd name="connsiteY2391" fmla="*/ 1679249 h 6794671"/>
                <a:gd name="connsiteX2392" fmla="*/ 3794758 w 5679104"/>
                <a:gd name="connsiteY2392" fmla="*/ 1678644 h 6794671"/>
                <a:gd name="connsiteX2393" fmla="*/ 3805634 w 5679104"/>
                <a:gd name="connsiteY2393" fmla="*/ 1687406 h 6794671"/>
                <a:gd name="connsiteX2394" fmla="*/ 3810770 w 5679104"/>
                <a:gd name="connsiteY2394" fmla="*/ 1694053 h 6794671"/>
                <a:gd name="connsiteX2395" fmla="*/ 3798686 w 5679104"/>
                <a:gd name="connsiteY2395" fmla="*/ 1692845 h 6794671"/>
                <a:gd name="connsiteX2396" fmla="*/ 3784185 w 5679104"/>
                <a:gd name="connsiteY2396" fmla="*/ 1690427 h 6794671"/>
                <a:gd name="connsiteX2397" fmla="*/ 3776934 w 5679104"/>
                <a:gd name="connsiteY2397" fmla="*/ 1686802 h 6794671"/>
                <a:gd name="connsiteX2398" fmla="*/ 3775726 w 5679104"/>
                <a:gd name="connsiteY2398" fmla="*/ 1691032 h 6794671"/>
                <a:gd name="connsiteX2399" fmla="*/ 3783581 w 5679104"/>
                <a:gd name="connsiteY2399" fmla="*/ 1699189 h 6794671"/>
                <a:gd name="connsiteX2400" fmla="*/ 3785997 w 5679104"/>
                <a:gd name="connsiteY2400" fmla="*/ 1701002 h 6794671"/>
                <a:gd name="connsiteX2401" fmla="*/ 3782372 w 5679104"/>
                <a:gd name="connsiteY2401" fmla="*/ 1710368 h 6794671"/>
                <a:gd name="connsiteX2402" fmla="*/ 3780258 w 5679104"/>
                <a:gd name="connsiteY2402" fmla="*/ 1716109 h 6794671"/>
                <a:gd name="connsiteX2403" fmla="*/ 3767871 w 5679104"/>
                <a:gd name="connsiteY2403" fmla="*/ 1724568 h 6794671"/>
                <a:gd name="connsiteX2404" fmla="*/ 3762736 w 5679104"/>
                <a:gd name="connsiteY2404" fmla="*/ 1737258 h 6794671"/>
                <a:gd name="connsiteX2405" fmla="*/ 3765757 w 5679104"/>
                <a:gd name="connsiteY2405" fmla="*/ 1736351 h 6794671"/>
                <a:gd name="connsiteX2406" fmla="*/ 3778143 w 5679104"/>
                <a:gd name="connsiteY2406" fmla="*/ 1729705 h 6794671"/>
                <a:gd name="connsiteX2407" fmla="*/ 3777539 w 5679104"/>
                <a:gd name="connsiteY2407" fmla="*/ 1734539 h 6794671"/>
                <a:gd name="connsiteX2408" fmla="*/ 3785997 w 5679104"/>
                <a:gd name="connsiteY2408" fmla="*/ 1736956 h 6794671"/>
                <a:gd name="connsiteX2409" fmla="*/ 3796873 w 5679104"/>
                <a:gd name="connsiteY2409" fmla="*/ 1731820 h 6794671"/>
                <a:gd name="connsiteX2410" fmla="*/ 3796269 w 5679104"/>
                <a:gd name="connsiteY2410" fmla="*/ 1736956 h 6794671"/>
                <a:gd name="connsiteX2411" fmla="*/ 3802311 w 5679104"/>
                <a:gd name="connsiteY2411" fmla="*/ 1739977 h 6794671"/>
                <a:gd name="connsiteX2412" fmla="*/ 3805030 w 5679104"/>
                <a:gd name="connsiteY2412" fmla="*/ 1743301 h 6794671"/>
                <a:gd name="connsiteX2413" fmla="*/ 3803217 w 5679104"/>
                <a:gd name="connsiteY2413" fmla="*/ 1751760 h 6794671"/>
                <a:gd name="connsiteX2414" fmla="*/ 3805030 w 5679104"/>
                <a:gd name="connsiteY2414" fmla="*/ 1749645 h 6794671"/>
                <a:gd name="connsiteX2415" fmla="*/ 3811072 w 5679104"/>
                <a:gd name="connsiteY2415" fmla="*/ 1747832 h 6794671"/>
                <a:gd name="connsiteX2416" fmla="*/ 3817114 w 5679104"/>
                <a:gd name="connsiteY2416" fmla="*/ 1745113 h 6794671"/>
                <a:gd name="connsiteX2417" fmla="*/ 3821343 w 5679104"/>
                <a:gd name="connsiteY2417" fmla="*/ 1740279 h 6794671"/>
                <a:gd name="connsiteX2418" fmla="*/ 3827083 w 5679104"/>
                <a:gd name="connsiteY2418" fmla="*/ 1736351 h 6794671"/>
                <a:gd name="connsiteX2419" fmla="*/ 3828896 w 5679104"/>
                <a:gd name="connsiteY2419" fmla="*/ 1736351 h 6794671"/>
                <a:gd name="connsiteX2420" fmla="*/ 3826177 w 5679104"/>
                <a:gd name="connsiteY2420" fmla="*/ 1741790 h 6794671"/>
                <a:gd name="connsiteX2421" fmla="*/ 3836750 w 5679104"/>
                <a:gd name="connsiteY2421" fmla="*/ 1747832 h 6794671"/>
                <a:gd name="connsiteX2422" fmla="*/ 3850345 w 5679104"/>
                <a:gd name="connsiteY2422" fmla="*/ 1739977 h 6794671"/>
                <a:gd name="connsiteX2423" fmla="*/ 3851251 w 5679104"/>
                <a:gd name="connsiteY2423" fmla="*/ 1738466 h 6794671"/>
                <a:gd name="connsiteX2424" fmla="*/ 3859710 w 5679104"/>
                <a:gd name="connsiteY2424" fmla="*/ 1740279 h 6794671"/>
                <a:gd name="connsiteX2425" fmla="*/ 3860616 w 5679104"/>
                <a:gd name="connsiteY2425" fmla="*/ 1743603 h 6794671"/>
                <a:gd name="connsiteX2426" fmla="*/ 3868169 w 5679104"/>
                <a:gd name="connsiteY2426" fmla="*/ 1742092 h 6794671"/>
                <a:gd name="connsiteX2427" fmla="*/ 3877534 w 5679104"/>
                <a:gd name="connsiteY2427" fmla="*/ 1733934 h 6794671"/>
                <a:gd name="connsiteX2428" fmla="*/ 3881461 w 5679104"/>
                <a:gd name="connsiteY2428" fmla="*/ 1733632 h 6794671"/>
                <a:gd name="connsiteX2429" fmla="*/ 3892941 w 5679104"/>
                <a:gd name="connsiteY2429" fmla="*/ 1737258 h 6794671"/>
                <a:gd name="connsiteX2430" fmla="*/ 3893847 w 5679104"/>
                <a:gd name="connsiteY2430" fmla="*/ 1740581 h 6794671"/>
                <a:gd name="connsiteX2431" fmla="*/ 3899587 w 5679104"/>
                <a:gd name="connsiteY2431" fmla="*/ 1742696 h 6794671"/>
                <a:gd name="connsiteX2432" fmla="*/ 3905327 w 5679104"/>
                <a:gd name="connsiteY2432" fmla="*/ 1745718 h 6794671"/>
                <a:gd name="connsiteX2433" fmla="*/ 3908952 w 5679104"/>
                <a:gd name="connsiteY2433" fmla="*/ 1748437 h 6794671"/>
                <a:gd name="connsiteX2434" fmla="*/ 3917713 w 5679104"/>
                <a:gd name="connsiteY2434" fmla="*/ 1748437 h 6794671"/>
                <a:gd name="connsiteX2435" fmla="*/ 3927380 w 5679104"/>
                <a:gd name="connsiteY2435" fmla="*/ 1750854 h 6794671"/>
                <a:gd name="connsiteX2436" fmla="*/ 3934328 w 5679104"/>
                <a:gd name="connsiteY2436" fmla="*/ 1757803 h 6794671"/>
                <a:gd name="connsiteX2437" fmla="*/ 3938256 w 5679104"/>
                <a:gd name="connsiteY2437" fmla="*/ 1762939 h 6794671"/>
                <a:gd name="connsiteX2438" fmla="*/ 3953059 w 5679104"/>
                <a:gd name="connsiteY2438" fmla="*/ 1767471 h 6794671"/>
                <a:gd name="connsiteX2439" fmla="*/ 3946412 w 5679104"/>
                <a:gd name="connsiteY2439" fmla="*/ 1768075 h 6794671"/>
                <a:gd name="connsiteX2440" fmla="*/ 3910463 w 5679104"/>
                <a:gd name="connsiteY2440" fmla="*/ 1771097 h 6794671"/>
                <a:gd name="connsiteX2441" fmla="*/ 3909556 w 5679104"/>
                <a:gd name="connsiteY2441" fmla="*/ 1780161 h 6794671"/>
                <a:gd name="connsiteX2442" fmla="*/ 3905025 w 5679104"/>
                <a:gd name="connsiteY2442" fmla="*/ 1785599 h 6794671"/>
                <a:gd name="connsiteX2443" fmla="*/ 3898681 w 5679104"/>
                <a:gd name="connsiteY2443" fmla="*/ 1788016 h 6794671"/>
                <a:gd name="connsiteX2444" fmla="*/ 3921640 w 5679104"/>
                <a:gd name="connsiteY2444" fmla="*/ 1795569 h 6794671"/>
                <a:gd name="connsiteX2445" fmla="*/ 3917411 w 5679104"/>
                <a:gd name="connsiteY2445" fmla="*/ 1812489 h 6794671"/>
                <a:gd name="connsiteX2446" fmla="*/ 3912879 w 5679104"/>
                <a:gd name="connsiteY2446" fmla="*/ 1808561 h 6794671"/>
                <a:gd name="connsiteX2447" fmla="*/ 3890524 w 5679104"/>
                <a:gd name="connsiteY2447" fmla="*/ 1819136 h 6794671"/>
                <a:gd name="connsiteX2448" fmla="*/ 3893545 w 5679104"/>
                <a:gd name="connsiteY2448" fmla="*/ 1827595 h 6794671"/>
                <a:gd name="connsiteX2449" fmla="*/ 3906233 w 5679104"/>
                <a:gd name="connsiteY2449" fmla="*/ 1827595 h 6794671"/>
                <a:gd name="connsiteX2450" fmla="*/ 3905025 w 5679104"/>
                <a:gd name="connsiteY2450" fmla="*/ 1832127 h 6794671"/>
                <a:gd name="connsiteX2451" fmla="*/ 3894451 w 5679104"/>
                <a:gd name="connsiteY2451" fmla="*/ 1846025 h 6794671"/>
                <a:gd name="connsiteX2452" fmla="*/ 3880555 w 5679104"/>
                <a:gd name="connsiteY2452" fmla="*/ 1853276 h 6794671"/>
                <a:gd name="connsiteX2453" fmla="*/ 3883576 w 5679104"/>
                <a:gd name="connsiteY2453" fmla="*/ 1849047 h 6794671"/>
                <a:gd name="connsiteX2454" fmla="*/ 3886597 w 5679104"/>
                <a:gd name="connsiteY2454" fmla="*/ 1845421 h 6794671"/>
                <a:gd name="connsiteX2455" fmla="*/ 3882971 w 5679104"/>
                <a:gd name="connsiteY2455" fmla="*/ 1845421 h 6794671"/>
                <a:gd name="connsiteX2456" fmla="*/ 3873908 w 5679104"/>
                <a:gd name="connsiteY2456" fmla="*/ 1849047 h 6794671"/>
                <a:gd name="connsiteX2457" fmla="*/ 3868471 w 5679104"/>
                <a:gd name="connsiteY2457" fmla="*/ 1853276 h 6794671"/>
                <a:gd name="connsiteX2458" fmla="*/ 3864845 w 5679104"/>
                <a:gd name="connsiteY2458" fmla="*/ 1859923 h 6794671"/>
                <a:gd name="connsiteX2459" fmla="*/ 3863637 w 5679104"/>
                <a:gd name="connsiteY2459" fmla="*/ 1858715 h 6794671"/>
                <a:gd name="connsiteX2460" fmla="*/ 3863335 w 5679104"/>
                <a:gd name="connsiteY2460" fmla="*/ 1855089 h 6794671"/>
                <a:gd name="connsiteX2461" fmla="*/ 3852459 w 5679104"/>
                <a:gd name="connsiteY2461" fmla="*/ 1867477 h 6794671"/>
                <a:gd name="connsiteX2462" fmla="*/ 3843699 w 5679104"/>
                <a:gd name="connsiteY2462" fmla="*/ 1879562 h 6794671"/>
                <a:gd name="connsiteX2463" fmla="*/ 3850647 w 5679104"/>
                <a:gd name="connsiteY2463" fmla="*/ 1885302 h 6794671"/>
                <a:gd name="connsiteX2464" fmla="*/ 3863637 w 5679104"/>
                <a:gd name="connsiteY2464" fmla="*/ 1886511 h 6794671"/>
                <a:gd name="connsiteX2465" fmla="*/ 3860314 w 5679104"/>
                <a:gd name="connsiteY2465" fmla="*/ 1879260 h 6794671"/>
                <a:gd name="connsiteX2466" fmla="*/ 3858199 w 5679104"/>
                <a:gd name="connsiteY2466" fmla="*/ 1876238 h 6794671"/>
                <a:gd name="connsiteX2467" fmla="*/ 3885388 w 5679104"/>
                <a:gd name="connsiteY2467" fmla="*/ 1874124 h 6794671"/>
                <a:gd name="connsiteX2468" fmla="*/ 3877232 w 5679104"/>
                <a:gd name="connsiteY2468" fmla="*/ 1876541 h 6794671"/>
                <a:gd name="connsiteX2469" fmla="*/ 3872398 w 5679104"/>
                <a:gd name="connsiteY2469" fmla="*/ 1878353 h 6794671"/>
                <a:gd name="connsiteX2470" fmla="*/ 3871492 w 5679104"/>
                <a:gd name="connsiteY2470" fmla="*/ 1888324 h 6794671"/>
                <a:gd name="connsiteX2471" fmla="*/ 3878440 w 5679104"/>
                <a:gd name="connsiteY2471" fmla="*/ 1892554 h 6794671"/>
                <a:gd name="connsiteX2472" fmla="*/ 3888107 w 5679104"/>
                <a:gd name="connsiteY2472" fmla="*/ 1888324 h 6794671"/>
                <a:gd name="connsiteX2473" fmla="*/ 3887805 w 5679104"/>
                <a:gd name="connsiteY2473" fmla="*/ 1891345 h 6794671"/>
                <a:gd name="connsiteX2474" fmla="*/ 3889316 w 5679104"/>
                <a:gd name="connsiteY2474" fmla="*/ 1895575 h 6794671"/>
                <a:gd name="connsiteX2475" fmla="*/ 3885992 w 5679104"/>
                <a:gd name="connsiteY2475" fmla="*/ 1901920 h 6794671"/>
                <a:gd name="connsiteX2476" fmla="*/ 3875419 w 5679104"/>
                <a:gd name="connsiteY2476" fmla="*/ 1903732 h 6794671"/>
                <a:gd name="connsiteX2477" fmla="*/ 3871492 w 5679104"/>
                <a:gd name="connsiteY2477" fmla="*/ 1906452 h 6794671"/>
                <a:gd name="connsiteX2478" fmla="*/ 3866356 w 5679104"/>
                <a:gd name="connsiteY2478" fmla="*/ 1908869 h 6794671"/>
                <a:gd name="connsiteX2479" fmla="*/ 3860918 w 5679104"/>
                <a:gd name="connsiteY2479" fmla="*/ 1911890 h 6794671"/>
                <a:gd name="connsiteX2480" fmla="*/ 3853064 w 5679104"/>
                <a:gd name="connsiteY2480" fmla="*/ 1919745 h 6794671"/>
                <a:gd name="connsiteX2481" fmla="*/ 3839167 w 5679104"/>
                <a:gd name="connsiteY2481" fmla="*/ 1916724 h 6794671"/>
                <a:gd name="connsiteX2482" fmla="*/ 3844907 w 5679104"/>
                <a:gd name="connsiteY2482" fmla="*/ 1911890 h 6794671"/>
                <a:gd name="connsiteX2483" fmla="*/ 3854876 w 5679104"/>
                <a:gd name="connsiteY2483" fmla="*/ 1912494 h 6794671"/>
                <a:gd name="connsiteX2484" fmla="*/ 3857595 w 5679104"/>
                <a:gd name="connsiteY2484" fmla="*/ 1906150 h 6794671"/>
                <a:gd name="connsiteX2485" fmla="*/ 3860012 w 5679104"/>
                <a:gd name="connsiteY2485" fmla="*/ 1903430 h 6794671"/>
                <a:gd name="connsiteX2486" fmla="*/ 3858501 w 5679104"/>
                <a:gd name="connsiteY2486" fmla="*/ 1900107 h 6794671"/>
                <a:gd name="connsiteX2487" fmla="*/ 3849136 w 5679104"/>
                <a:gd name="connsiteY2487" fmla="*/ 1900409 h 6794671"/>
                <a:gd name="connsiteX2488" fmla="*/ 3837052 w 5679104"/>
                <a:gd name="connsiteY2488" fmla="*/ 1900107 h 6794671"/>
                <a:gd name="connsiteX2489" fmla="*/ 3824968 w 5679104"/>
                <a:gd name="connsiteY2489" fmla="*/ 1901920 h 6794671"/>
                <a:gd name="connsiteX2490" fmla="*/ 3822249 w 5679104"/>
                <a:gd name="connsiteY2490" fmla="*/ 1913703 h 6794671"/>
                <a:gd name="connsiteX2491" fmla="*/ 3820135 w 5679104"/>
                <a:gd name="connsiteY2491" fmla="*/ 1913099 h 6794671"/>
                <a:gd name="connsiteX2492" fmla="*/ 3819833 w 5679104"/>
                <a:gd name="connsiteY2492" fmla="*/ 1901013 h 6794671"/>
                <a:gd name="connsiteX2493" fmla="*/ 3815603 w 5679104"/>
                <a:gd name="connsiteY2493" fmla="*/ 1865362 h 6794671"/>
                <a:gd name="connsiteX2494" fmla="*/ 3806842 w 5679104"/>
                <a:gd name="connsiteY2494" fmla="*/ 1863549 h 6794671"/>
                <a:gd name="connsiteX2495" fmla="*/ 3800498 w 5679104"/>
                <a:gd name="connsiteY2495" fmla="*/ 1865966 h 6794671"/>
                <a:gd name="connsiteX2496" fmla="*/ 3786904 w 5679104"/>
                <a:gd name="connsiteY2496" fmla="*/ 1868987 h 6794671"/>
                <a:gd name="connsiteX2497" fmla="*/ 3779955 w 5679104"/>
                <a:gd name="connsiteY2497" fmla="*/ 1866570 h 6794671"/>
                <a:gd name="connsiteX2498" fmla="*/ 3781768 w 5679104"/>
                <a:gd name="connsiteY2498" fmla="*/ 1860225 h 6794671"/>
                <a:gd name="connsiteX2499" fmla="*/ 3785091 w 5679104"/>
                <a:gd name="connsiteY2499" fmla="*/ 1858111 h 6794671"/>
                <a:gd name="connsiteX2500" fmla="*/ 3788414 w 5679104"/>
                <a:gd name="connsiteY2500" fmla="*/ 1852068 h 6794671"/>
                <a:gd name="connsiteX2501" fmla="*/ 3791133 w 5679104"/>
                <a:gd name="connsiteY2501" fmla="*/ 1846025 h 6794671"/>
                <a:gd name="connsiteX2502" fmla="*/ 3798988 w 5679104"/>
                <a:gd name="connsiteY2502" fmla="*/ 1839983 h 6794671"/>
                <a:gd name="connsiteX2503" fmla="*/ 3808051 w 5679104"/>
                <a:gd name="connsiteY2503" fmla="*/ 1843004 h 6794671"/>
                <a:gd name="connsiteX2504" fmla="*/ 3805030 w 5679104"/>
                <a:gd name="connsiteY2504" fmla="*/ 1852068 h 6794671"/>
                <a:gd name="connsiteX2505" fmla="*/ 3802009 w 5679104"/>
                <a:gd name="connsiteY2505" fmla="*/ 1855694 h 6794671"/>
                <a:gd name="connsiteX2506" fmla="*/ 3833125 w 5679104"/>
                <a:gd name="connsiteY2506" fmla="*/ 1855391 h 6794671"/>
                <a:gd name="connsiteX2507" fmla="*/ 3838261 w 5679104"/>
                <a:gd name="connsiteY2507" fmla="*/ 1858111 h 6794671"/>
                <a:gd name="connsiteX2508" fmla="*/ 3840980 w 5679104"/>
                <a:gd name="connsiteY2508" fmla="*/ 1864153 h 6794671"/>
                <a:gd name="connsiteX2509" fmla="*/ 3851553 w 5679104"/>
                <a:gd name="connsiteY2509" fmla="*/ 1854485 h 6794671"/>
                <a:gd name="connsiteX2510" fmla="*/ 3850345 w 5679104"/>
                <a:gd name="connsiteY2510" fmla="*/ 1847536 h 6794671"/>
                <a:gd name="connsiteX2511" fmla="*/ 3844303 w 5679104"/>
                <a:gd name="connsiteY2511" fmla="*/ 1848140 h 6794671"/>
                <a:gd name="connsiteX2512" fmla="*/ 3839771 w 5679104"/>
                <a:gd name="connsiteY2512" fmla="*/ 1844817 h 6794671"/>
                <a:gd name="connsiteX2513" fmla="*/ 3828896 w 5679104"/>
                <a:gd name="connsiteY2513" fmla="*/ 1841795 h 6794671"/>
                <a:gd name="connsiteX2514" fmla="*/ 3816510 w 5679104"/>
                <a:gd name="connsiteY2514" fmla="*/ 1840285 h 6794671"/>
                <a:gd name="connsiteX2515" fmla="*/ 3811374 w 5679104"/>
                <a:gd name="connsiteY2515" fmla="*/ 1840889 h 6794671"/>
                <a:gd name="connsiteX2516" fmla="*/ 3811072 w 5679104"/>
                <a:gd name="connsiteY2516" fmla="*/ 1835451 h 6794671"/>
                <a:gd name="connsiteX2517" fmla="*/ 3811072 w 5679104"/>
                <a:gd name="connsiteY2517" fmla="*/ 1822459 h 6794671"/>
                <a:gd name="connsiteX2518" fmla="*/ 3805332 w 5679104"/>
                <a:gd name="connsiteY2518" fmla="*/ 1812791 h 6794671"/>
                <a:gd name="connsiteX2519" fmla="*/ 3798384 w 5679104"/>
                <a:gd name="connsiteY2519" fmla="*/ 1796778 h 6794671"/>
                <a:gd name="connsiteX2520" fmla="*/ 3785091 w 5679104"/>
                <a:gd name="connsiteY2520" fmla="*/ 1802216 h 6794671"/>
                <a:gd name="connsiteX2521" fmla="*/ 3776632 w 5679104"/>
                <a:gd name="connsiteY2521" fmla="*/ 1809165 h 6794671"/>
                <a:gd name="connsiteX2522" fmla="*/ 3775726 w 5679104"/>
                <a:gd name="connsiteY2522" fmla="*/ 1802820 h 6794671"/>
                <a:gd name="connsiteX2523" fmla="*/ 3774216 w 5679104"/>
                <a:gd name="connsiteY2523" fmla="*/ 1802216 h 6794671"/>
                <a:gd name="connsiteX2524" fmla="*/ 3767569 w 5679104"/>
                <a:gd name="connsiteY2524" fmla="*/ 1796778 h 6794671"/>
                <a:gd name="connsiteX2525" fmla="*/ 3762434 w 5679104"/>
                <a:gd name="connsiteY2525" fmla="*/ 1793757 h 6794671"/>
                <a:gd name="connsiteX2526" fmla="*/ 3764246 w 5679104"/>
                <a:gd name="connsiteY2526" fmla="*/ 1803727 h 6794671"/>
                <a:gd name="connsiteX2527" fmla="*/ 3766361 w 5679104"/>
                <a:gd name="connsiteY2527" fmla="*/ 1815812 h 6794671"/>
                <a:gd name="connsiteX2528" fmla="*/ 3765757 w 5679104"/>
                <a:gd name="connsiteY2528" fmla="*/ 1824876 h 6794671"/>
                <a:gd name="connsiteX2529" fmla="*/ 3768778 w 5679104"/>
                <a:gd name="connsiteY2529" fmla="*/ 1820646 h 6794671"/>
                <a:gd name="connsiteX2530" fmla="*/ 3775726 w 5679104"/>
                <a:gd name="connsiteY2530" fmla="*/ 1814604 h 6794671"/>
                <a:gd name="connsiteX2531" fmla="*/ 3786904 w 5679104"/>
                <a:gd name="connsiteY2531" fmla="*/ 1816114 h 6794671"/>
                <a:gd name="connsiteX2532" fmla="*/ 3782372 w 5679104"/>
                <a:gd name="connsiteY2532" fmla="*/ 1817625 h 6794671"/>
                <a:gd name="connsiteX2533" fmla="*/ 3773007 w 5679104"/>
                <a:gd name="connsiteY2533" fmla="*/ 1823365 h 6794671"/>
                <a:gd name="connsiteX2534" fmla="*/ 3754579 w 5679104"/>
                <a:gd name="connsiteY2534" fmla="*/ 1824876 h 6794671"/>
                <a:gd name="connsiteX2535" fmla="*/ 3747631 w 5679104"/>
                <a:gd name="connsiteY2535" fmla="*/ 1821855 h 6794671"/>
                <a:gd name="connsiteX2536" fmla="*/ 3740985 w 5679104"/>
                <a:gd name="connsiteY2536" fmla="*/ 1821251 h 6794671"/>
                <a:gd name="connsiteX2537" fmla="*/ 3737359 w 5679104"/>
                <a:gd name="connsiteY2537" fmla="*/ 1821251 h 6794671"/>
                <a:gd name="connsiteX2538" fmla="*/ 3738266 w 5679104"/>
                <a:gd name="connsiteY2538" fmla="*/ 1824876 h 6794671"/>
                <a:gd name="connsiteX2539" fmla="*/ 3741589 w 5679104"/>
                <a:gd name="connsiteY2539" fmla="*/ 1832732 h 6794671"/>
                <a:gd name="connsiteX2540" fmla="*/ 3738568 w 5679104"/>
                <a:gd name="connsiteY2540" fmla="*/ 1838472 h 6794671"/>
                <a:gd name="connsiteX2541" fmla="*/ 3735547 w 5679104"/>
                <a:gd name="connsiteY2541" fmla="*/ 1841191 h 6794671"/>
                <a:gd name="connsiteX2542" fmla="*/ 3728901 w 5679104"/>
                <a:gd name="connsiteY2542" fmla="*/ 1846025 h 6794671"/>
                <a:gd name="connsiteX2543" fmla="*/ 3717421 w 5679104"/>
                <a:gd name="connsiteY2543" fmla="*/ 1849047 h 6794671"/>
                <a:gd name="connsiteX2544" fmla="*/ 3718931 w 5679104"/>
                <a:gd name="connsiteY2544" fmla="*/ 1856298 h 6794671"/>
                <a:gd name="connsiteX2545" fmla="*/ 3731922 w 5679104"/>
                <a:gd name="connsiteY2545" fmla="*/ 1856298 h 6794671"/>
                <a:gd name="connsiteX2546" fmla="*/ 3736755 w 5679104"/>
                <a:gd name="connsiteY2546" fmla="*/ 1854787 h 6794671"/>
                <a:gd name="connsiteX2547" fmla="*/ 3728296 w 5679104"/>
                <a:gd name="connsiteY2547" fmla="*/ 1862643 h 6794671"/>
                <a:gd name="connsiteX2548" fmla="*/ 3707149 w 5679104"/>
                <a:gd name="connsiteY2548" fmla="*/ 1859017 h 6794671"/>
                <a:gd name="connsiteX2549" fmla="*/ 3700805 w 5679104"/>
                <a:gd name="connsiteY2549" fmla="*/ 1859319 h 6794671"/>
                <a:gd name="connsiteX2550" fmla="*/ 3700805 w 5679104"/>
                <a:gd name="connsiteY2550" fmla="*/ 1865966 h 6794671"/>
                <a:gd name="connsiteX2551" fmla="*/ 3705337 w 5679104"/>
                <a:gd name="connsiteY2551" fmla="*/ 1867175 h 6794671"/>
                <a:gd name="connsiteX2552" fmla="*/ 3699899 w 5679104"/>
                <a:gd name="connsiteY2552" fmla="*/ 1870196 h 6794671"/>
                <a:gd name="connsiteX2553" fmla="*/ 3690836 w 5679104"/>
                <a:gd name="connsiteY2553" fmla="*/ 1873821 h 6794671"/>
                <a:gd name="connsiteX2554" fmla="*/ 3682679 w 5679104"/>
                <a:gd name="connsiteY2554" fmla="*/ 1873217 h 6794671"/>
                <a:gd name="connsiteX2555" fmla="*/ 3674523 w 5679104"/>
                <a:gd name="connsiteY2555" fmla="*/ 1872613 h 6794671"/>
                <a:gd name="connsiteX2556" fmla="*/ 3677544 w 5679104"/>
                <a:gd name="connsiteY2556" fmla="*/ 1876238 h 6794671"/>
                <a:gd name="connsiteX2557" fmla="*/ 3679658 w 5679104"/>
                <a:gd name="connsiteY2557" fmla="*/ 1888324 h 6794671"/>
                <a:gd name="connsiteX2558" fmla="*/ 3679658 w 5679104"/>
                <a:gd name="connsiteY2558" fmla="*/ 1896481 h 6794671"/>
                <a:gd name="connsiteX2559" fmla="*/ 3682679 w 5679104"/>
                <a:gd name="connsiteY2559" fmla="*/ 1903128 h 6794671"/>
                <a:gd name="connsiteX2560" fmla="*/ 3666064 w 5679104"/>
                <a:gd name="connsiteY2560" fmla="*/ 1900107 h 6794671"/>
                <a:gd name="connsiteX2561" fmla="*/ 3660928 w 5679104"/>
                <a:gd name="connsiteY2561" fmla="*/ 1897388 h 6794671"/>
                <a:gd name="connsiteX2562" fmla="*/ 3662439 w 5679104"/>
                <a:gd name="connsiteY2562" fmla="*/ 1891345 h 6794671"/>
                <a:gd name="connsiteX2563" fmla="*/ 3669085 w 5679104"/>
                <a:gd name="connsiteY2563" fmla="*/ 1882281 h 6794671"/>
                <a:gd name="connsiteX2564" fmla="*/ 3658209 w 5679104"/>
                <a:gd name="connsiteY2564" fmla="*/ 1883792 h 6794671"/>
                <a:gd name="connsiteX2565" fmla="*/ 3650053 w 5679104"/>
                <a:gd name="connsiteY2565" fmla="*/ 1888324 h 6794671"/>
                <a:gd name="connsiteX2566" fmla="*/ 3649751 w 5679104"/>
                <a:gd name="connsiteY2566" fmla="*/ 1892856 h 6794671"/>
                <a:gd name="connsiteX2567" fmla="*/ 3648844 w 5679104"/>
                <a:gd name="connsiteY2567" fmla="*/ 1903128 h 6794671"/>
                <a:gd name="connsiteX2568" fmla="*/ 3641896 w 5679104"/>
                <a:gd name="connsiteY2568" fmla="*/ 1912192 h 6794671"/>
                <a:gd name="connsiteX2569" fmla="*/ 3637364 w 5679104"/>
                <a:gd name="connsiteY2569" fmla="*/ 1915516 h 6794671"/>
                <a:gd name="connsiteX2570" fmla="*/ 3632833 w 5679104"/>
                <a:gd name="connsiteY2570" fmla="*/ 1909171 h 6794671"/>
                <a:gd name="connsiteX2571" fmla="*/ 3626791 w 5679104"/>
                <a:gd name="connsiteY2571" fmla="*/ 1904337 h 6794671"/>
                <a:gd name="connsiteX2572" fmla="*/ 3618030 w 5679104"/>
                <a:gd name="connsiteY2572" fmla="*/ 1901013 h 6794671"/>
                <a:gd name="connsiteX2573" fmla="*/ 3612894 w 5679104"/>
                <a:gd name="connsiteY2573" fmla="*/ 1898294 h 6794671"/>
                <a:gd name="connsiteX2574" fmla="*/ 3614103 w 5679104"/>
                <a:gd name="connsiteY2574" fmla="*/ 1903128 h 6794671"/>
                <a:gd name="connsiteX2575" fmla="*/ 3609571 w 5679104"/>
                <a:gd name="connsiteY2575" fmla="*/ 1912494 h 6794671"/>
                <a:gd name="connsiteX2576" fmla="*/ 3606550 w 5679104"/>
                <a:gd name="connsiteY2576" fmla="*/ 1923069 h 6794671"/>
                <a:gd name="connsiteX2577" fmla="*/ 3605644 w 5679104"/>
                <a:gd name="connsiteY2577" fmla="*/ 1930622 h 6794671"/>
                <a:gd name="connsiteX2578" fmla="*/ 3599602 w 5679104"/>
                <a:gd name="connsiteY2578" fmla="*/ 1933946 h 6794671"/>
                <a:gd name="connsiteX2579" fmla="*/ 3594768 w 5679104"/>
                <a:gd name="connsiteY2579" fmla="*/ 1941197 h 6794671"/>
                <a:gd name="connsiteX2580" fmla="*/ 3599904 w 5679104"/>
                <a:gd name="connsiteY2580" fmla="*/ 1946937 h 6794671"/>
                <a:gd name="connsiteX2581" fmla="*/ 3604738 w 5679104"/>
                <a:gd name="connsiteY2581" fmla="*/ 1951469 h 6794671"/>
                <a:gd name="connsiteX2582" fmla="*/ 3599300 w 5679104"/>
                <a:gd name="connsiteY2582" fmla="*/ 1955699 h 6794671"/>
                <a:gd name="connsiteX2583" fmla="*/ 3591445 w 5679104"/>
                <a:gd name="connsiteY2583" fmla="*/ 1968087 h 6794671"/>
                <a:gd name="connsiteX2584" fmla="*/ 3583289 w 5679104"/>
                <a:gd name="connsiteY2584" fmla="*/ 1960231 h 6794671"/>
                <a:gd name="connsiteX2585" fmla="*/ 3584799 w 5679104"/>
                <a:gd name="connsiteY2585" fmla="*/ 1941499 h 6794671"/>
                <a:gd name="connsiteX2586" fmla="*/ 3577247 w 5679104"/>
                <a:gd name="connsiteY2586" fmla="*/ 1949354 h 6794671"/>
                <a:gd name="connsiteX2587" fmla="*/ 3575736 w 5679104"/>
                <a:gd name="connsiteY2587" fmla="*/ 1961137 h 6794671"/>
                <a:gd name="connsiteX2588" fmla="*/ 3566975 w 5679104"/>
                <a:gd name="connsiteY2588" fmla="*/ 1981985 h 6794671"/>
                <a:gd name="connsiteX2589" fmla="*/ 3564256 w 5679104"/>
                <a:gd name="connsiteY2589" fmla="*/ 1976546 h 6794671"/>
                <a:gd name="connsiteX2590" fmla="*/ 3563350 w 5679104"/>
                <a:gd name="connsiteY2590" fmla="*/ 1966878 h 6794671"/>
                <a:gd name="connsiteX2591" fmla="*/ 3560631 w 5679104"/>
                <a:gd name="connsiteY2591" fmla="*/ 1991351 h 6794671"/>
                <a:gd name="connsiteX2592" fmla="*/ 3559423 w 5679104"/>
                <a:gd name="connsiteY2592" fmla="*/ 1994070 h 6794671"/>
                <a:gd name="connsiteX2593" fmla="*/ 3550662 w 5679104"/>
                <a:gd name="connsiteY2593" fmla="*/ 2001925 h 6794671"/>
                <a:gd name="connsiteX2594" fmla="*/ 3552172 w 5679104"/>
                <a:gd name="connsiteY2594" fmla="*/ 2013406 h 6794671"/>
                <a:gd name="connsiteX2595" fmla="*/ 3546432 w 5679104"/>
                <a:gd name="connsiteY2595" fmla="*/ 2017636 h 6794671"/>
                <a:gd name="connsiteX2596" fmla="*/ 3531327 w 5679104"/>
                <a:gd name="connsiteY2596" fmla="*/ 2021564 h 6794671"/>
                <a:gd name="connsiteX2597" fmla="*/ 3521056 w 5679104"/>
                <a:gd name="connsiteY2597" fmla="*/ 2017938 h 6794671"/>
                <a:gd name="connsiteX2598" fmla="*/ 3525285 w 5679104"/>
                <a:gd name="connsiteY2598" fmla="*/ 2015219 h 6794671"/>
                <a:gd name="connsiteX2599" fmla="*/ 3536463 w 5679104"/>
                <a:gd name="connsiteY2599" fmla="*/ 2005853 h 6794671"/>
                <a:gd name="connsiteX2600" fmla="*/ 3538880 w 5679104"/>
                <a:gd name="connsiteY2600" fmla="*/ 1994070 h 6794671"/>
                <a:gd name="connsiteX2601" fmla="*/ 3537067 w 5679104"/>
                <a:gd name="connsiteY2601" fmla="*/ 1989236 h 6794671"/>
                <a:gd name="connsiteX2602" fmla="*/ 3543411 w 5679104"/>
                <a:gd name="connsiteY2602" fmla="*/ 1990746 h 6794671"/>
                <a:gd name="connsiteX2603" fmla="*/ 3546130 w 5679104"/>
                <a:gd name="connsiteY2603" fmla="*/ 1978963 h 6794671"/>
                <a:gd name="connsiteX2604" fmla="*/ 3533744 w 5679104"/>
                <a:gd name="connsiteY2604" fmla="*/ 1978057 h 6794671"/>
                <a:gd name="connsiteX2605" fmla="*/ 3528004 w 5679104"/>
                <a:gd name="connsiteY2605" fmla="*/ 1984402 h 6794671"/>
                <a:gd name="connsiteX2606" fmla="*/ 3524077 w 5679104"/>
                <a:gd name="connsiteY2606" fmla="*/ 1994070 h 6794671"/>
                <a:gd name="connsiteX2607" fmla="*/ 3517733 w 5679104"/>
                <a:gd name="connsiteY2607" fmla="*/ 2004342 h 6794671"/>
                <a:gd name="connsiteX2608" fmla="*/ 3510483 w 5679104"/>
                <a:gd name="connsiteY2608" fmla="*/ 2009176 h 6794671"/>
                <a:gd name="connsiteX2609" fmla="*/ 3507764 w 5679104"/>
                <a:gd name="connsiteY2609" fmla="*/ 2010385 h 6794671"/>
                <a:gd name="connsiteX2610" fmla="*/ 3504743 w 5679104"/>
                <a:gd name="connsiteY2610" fmla="*/ 2005853 h 6794671"/>
                <a:gd name="connsiteX2611" fmla="*/ 3502326 w 5679104"/>
                <a:gd name="connsiteY2611" fmla="*/ 2003134 h 6794671"/>
                <a:gd name="connsiteX2612" fmla="*/ 3503836 w 5679104"/>
                <a:gd name="connsiteY2612" fmla="*/ 1999810 h 6794671"/>
                <a:gd name="connsiteX2613" fmla="*/ 3505649 w 5679104"/>
                <a:gd name="connsiteY2613" fmla="*/ 1990746 h 6794671"/>
                <a:gd name="connsiteX2614" fmla="*/ 3504138 w 5679104"/>
                <a:gd name="connsiteY2614" fmla="*/ 1980172 h 6794671"/>
                <a:gd name="connsiteX2615" fmla="*/ 3494169 w 5679104"/>
                <a:gd name="connsiteY2615" fmla="*/ 1980172 h 6794671"/>
                <a:gd name="connsiteX2616" fmla="*/ 3494471 w 5679104"/>
                <a:gd name="connsiteY2616" fmla="*/ 1985912 h 6794671"/>
                <a:gd name="connsiteX2617" fmla="*/ 3493867 w 5679104"/>
                <a:gd name="connsiteY2617" fmla="*/ 1987725 h 6794671"/>
                <a:gd name="connsiteX2618" fmla="*/ 3485710 w 5679104"/>
                <a:gd name="connsiteY2618" fmla="*/ 1984704 h 6794671"/>
                <a:gd name="connsiteX2619" fmla="*/ 3467886 w 5679104"/>
                <a:gd name="connsiteY2619" fmla="*/ 1990142 h 6794671"/>
                <a:gd name="connsiteX2620" fmla="*/ 3464865 w 5679104"/>
                <a:gd name="connsiteY2620" fmla="*/ 2000415 h 6794671"/>
                <a:gd name="connsiteX2621" fmla="*/ 3464563 w 5679104"/>
                <a:gd name="connsiteY2621" fmla="*/ 2006155 h 6794671"/>
                <a:gd name="connsiteX2622" fmla="*/ 3469699 w 5679104"/>
                <a:gd name="connsiteY2622" fmla="*/ 2009176 h 6794671"/>
                <a:gd name="connsiteX2623" fmla="*/ 3463355 w 5679104"/>
                <a:gd name="connsiteY2623" fmla="*/ 2012198 h 6794671"/>
                <a:gd name="connsiteX2624" fmla="*/ 3459428 w 5679104"/>
                <a:gd name="connsiteY2624" fmla="*/ 2015823 h 6794671"/>
                <a:gd name="connsiteX2625" fmla="*/ 3455198 w 5679104"/>
                <a:gd name="connsiteY2625" fmla="*/ 2017636 h 6794671"/>
                <a:gd name="connsiteX2626" fmla="*/ 3443719 w 5679104"/>
                <a:gd name="connsiteY2626" fmla="*/ 2021564 h 6794671"/>
                <a:gd name="connsiteX2627" fmla="*/ 3442510 w 5679104"/>
                <a:gd name="connsiteY2627" fmla="*/ 2027304 h 6794671"/>
                <a:gd name="connsiteX2628" fmla="*/ 3444323 w 5679104"/>
                <a:gd name="connsiteY2628" fmla="*/ 2031836 h 6794671"/>
                <a:gd name="connsiteX2629" fmla="*/ 3445531 w 5679104"/>
                <a:gd name="connsiteY2629" fmla="*/ 2036368 h 6794671"/>
                <a:gd name="connsiteX2630" fmla="*/ 3448552 w 5679104"/>
                <a:gd name="connsiteY2630" fmla="*/ 2033649 h 6794671"/>
                <a:gd name="connsiteX2631" fmla="*/ 3467886 w 5679104"/>
                <a:gd name="connsiteY2631" fmla="*/ 2035462 h 6794671"/>
                <a:gd name="connsiteX2632" fmla="*/ 3452177 w 5679104"/>
                <a:gd name="connsiteY2632" fmla="*/ 2043317 h 6794671"/>
                <a:gd name="connsiteX2633" fmla="*/ 3441906 w 5679104"/>
                <a:gd name="connsiteY2633" fmla="*/ 2048151 h 6794671"/>
                <a:gd name="connsiteX2634" fmla="*/ 3448552 w 5679104"/>
                <a:gd name="connsiteY2634" fmla="*/ 2051475 h 6794671"/>
                <a:gd name="connsiteX2635" fmla="*/ 3453084 w 5679104"/>
                <a:gd name="connsiteY2635" fmla="*/ 2054496 h 6794671"/>
                <a:gd name="connsiteX2636" fmla="*/ 3457615 w 5679104"/>
                <a:gd name="connsiteY2636" fmla="*/ 2051475 h 6794671"/>
                <a:gd name="connsiteX2637" fmla="*/ 3460938 w 5679104"/>
                <a:gd name="connsiteY2637" fmla="*/ 2048454 h 6794671"/>
                <a:gd name="connsiteX2638" fmla="*/ 3462751 w 5679104"/>
                <a:gd name="connsiteY2638" fmla="*/ 2054798 h 6794671"/>
                <a:gd name="connsiteX2639" fmla="*/ 3466980 w 5679104"/>
                <a:gd name="connsiteY2639" fmla="*/ 2062654 h 6794671"/>
                <a:gd name="connsiteX2640" fmla="*/ 3472720 w 5679104"/>
                <a:gd name="connsiteY2640" fmla="*/ 2066884 h 6794671"/>
                <a:gd name="connsiteX2641" fmla="*/ 3465168 w 5679104"/>
                <a:gd name="connsiteY2641" fmla="*/ 2067186 h 6794671"/>
                <a:gd name="connsiteX2642" fmla="*/ 3455500 w 5679104"/>
                <a:gd name="connsiteY2642" fmla="*/ 2071718 h 6794671"/>
                <a:gd name="connsiteX2643" fmla="*/ 3448854 w 5679104"/>
                <a:gd name="connsiteY2643" fmla="*/ 2078667 h 6794671"/>
                <a:gd name="connsiteX2644" fmla="*/ 3457011 w 5679104"/>
                <a:gd name="connsiteY2644" fmla="*/ 2078667 h 6794671"/>
                <a:gd name="connsiteX2645" fmla="*/ 3478762 w 5679104"/>
                <a:gd name="connsiteY2645" fmla="*/ 2071113 h 6794671"/>
                <a:gd name="connsiteX2646" fmla="*/ 3489638 w 5679104"/>
                <a:gd name="connsiteY2646" fmla="*/ 2063560 h 6794671"/>
                <a:gd name="connsiteX2647" fmla="*/ 3490242 w 5679104"/>
                <a:gd name="connsiteY2647" fmla="*/ 2070207 h 6794671"/>
                <a:gd name="connsiteX2648" fmla="*/ 3499305 w 5679104"/>
                <a:gd name="connsiteY2648" fmla="*/ 2077458 h 6794671"/>
                <a:gd name="connsiteX2649" fmla="*/ 3512597 w 5679104"/>
                <a:gd name="connsiteY2649" fmla="*/ 2081084 h 6794671"/>
                <a:gd name="connsiteX2650" fmla="*/ 3496888 w 5679104"/>
                <a:gd name="connsiteY2650" fmla="*/ 2084105 h 6794671"/>
                <a:gd name="connsiteX2651" fmla="*/ 3476345 w 5679104"/>
                <a:gd name="connsiteY2651" fmla="*/ 2087126 h 6794671"/>
                <a:gd name="connsiteX2652" fmla="*/ 3468793 w 5679104"/>
                <a:gd name="connsiteY2652" fmla="*/ 2089241 h 6794671"/>
                <a:gd name="connsiteX2653" fmla="*/ 3450063 w 5679104"/>
                <a:gd name="connsiteY2653" fmla="*/ 2093471 h 6794671"/>
                <a:gd name="connsiteX2654" fmla="*/ 3443416 w 5679104"/>
                <a:gd name="connsiteY2654" fmla="*/ 2099816 h 6794671"/>
                <a:gd name="connsiteX2655" fmla="*/ 3450365 w 5679104"/>
                <a:gd name="connsiteY2655" fmla="*/ 2104348 h 6794671"/>
                <a:gd name="connsiteX2656" fmla="*/ 3457011 w 5679104"/>
                <a:gd name="connsiteY2656" fmla="*/ 2108880 h 6794671"/>
                <a:gd name="connsiteX2657" fmla="*/ 3458219 w 5679104"/>
                <a:gd name="connsiteY2657" fmla="*/ 2105254 h 6794671"/>
                <a:gd name="connsiteX2658" fmla="*/ 3462751 w 5679104"/>
                <a:gd name="connsiteY2658" fmla="*/ 2095888 h 6794671"/>
                <a:gd name="connsiteX2659" fmla="*/ 3473626 w 5679104"/>
                <a:gd name="connsiteY2659" fmla="*/ 2105254 h 6794671"/>
                <a:gd name="connsiteX2660" fmla="*/ 3484804 w 5679104"/>
                <a:gd name="connsiteY2660" fmla="*/ 2110995 h 6794671"/>
                <a:gd name="connsiteX2661" fmla="*/ 3500513 w 5679104"/>
                <a:gd name="connsiteY2661" fmla="*/ 2111297 h 6794671"/>
                <a:gd name="connsiteX2662" fmla="*/ 3500211 w 5679104"/>
                <a:gd name="connsiteY2662" fmla="*/ 2117642 h 6794671"/>
                <a:gd name="connsiteX2663" fmla="*/ 3499003 w 5679104"/>
                <a:gd name="connsiteY2663" fmla="*/ 2121872 h 6794671"/>
                <a:gd name="connsiteX2664" fmla="*/ 3497492 w 5679104"/>
                <a:gd name="connsiteY2664" fmla="*/ 2144229 h 6794671"/>
                <a:gd name="connsiteX2665" fmla="*/ 3508670 w 5679104"/>
                <a:gd name="connsiteY2665" fmla="*/ 2150876 h 6794671"/>
                <a:gd name="connsiteX2666" fmla="*/ 3511993 w 5679104"/>
                <a:gd name="connsiteY2666" fmla="*/ 2143323 h 6794671"/>
                <a:gd name="connsiteX2667" fmla="*/ 3514410 w 5679104"/>
                <a:gd name="connsiteY2667" fmla="*/ 2134561 h 6794671"/>
                <a:gd name="connsiteX2668" fmla="*/ 3525588 w 5679104"/>
                <a:gd name="connsiteY2668" fmla="*/ 2100420 h 6794671"/>
                <a:gd name="connsiteX2669" fmla="*/ 3529817 w 5679104"/>
                <a:gd name="connsiteY2669" fmla="*/ 2084407 h 6794671"/>
                <a:gd name="connsiteX2670" fmla="*/ 3536161 w 5679104"/>
                <a:gd name="connsiteY2670" fmla="*/ 2080782 h 6794671"/>
                <a:gd name="connsiteX2671" fmla="*/ 3533744 w 5679104"/>
                <a:gd name="connsiteY2671" fmla="*/ 2085918 h 6794671"/>
                <a:gd name="connsiteX2672" fmla="*/ 3530723 w 5679104"/>
                <a:gd name="connsiteY2672" fmla="*/ 2098305 h 6794671"/>
                <a:gd name="connsiteX2673" fmla="*/ 3535255 w 5679104"/>
                <a:gd name="connsiteY2673" fmla="*/ 2113412 h 6794671"/>
                <a:gd name="connsiteX2674" fmla="*/ 3540693 w 5679104"/>
                <a:gd name="connsiteY2674" fmla="*/ 2121267 h 6794671"/>
                <a:gd name="connsiteX2675" fmla="*/ 3552474 w 5679104"/>
                <a:gd name="connsiteY2675" fmla="*/ 2122476 h 6794671"/>
                <a:gd name="connsiteX2676" fmla="*/ 3552172 w 5679104"/>
                <a:gd name="connsiteY2676" fmla="*/ 2128821 h 6794671"/>
                <a:gd name="connsiteX2677" fmla="*/ 3545526 w 5679104"/>
                <a:gd name="connsiteY2677" fmla="*/ 2133353 h 6794671"/>
                <a:gd name="connsiteX2678" fmla="*/ 3540390 w 5679104"/>
                <a:gd name="connsiteY2678" fmla="*/ 2137280 h 6794671"/>
                <a:gd name="connsiteX2679" fmla="*/ 3551870 w 5679104"/>
                <a:gd name="connsiteY2679" fmla="*/ 2144531 h 6794671"/>
                <a:gd name="connsiteX2680" fmla="*/ 3561235 w 5679104"/>
                <a:gd name="connsiteY2680" fmla="*/ 2136374 h 6794671"/>
                <a:gd name="connsiteX2681" fmla="*/ 3571205 w 5679104"/>
                <a:gd name="connsiteY2681" fmla="*/ 2128518 h 6794671"/>
                <a:gd name="connsiteX2682" fmla="*/ 3577851 w 5679104"/>
                <a:gd name="connsiteY2682" fmla="*/ 2128821 h 6794671"/>
                <a:gd name="connsiteX2683" fmla="*/ 3575434 w 5679104"/>
                <a:gd name="connsiteY2683" fmla="*/ 2140604 h 6794671"/>
                <a:gd name="connsiteX2684" fmla="*/ 3584497 w 5679104"/>
                <a:gd name="connsiteY2684" fmla="*/ 2139093 h 6794671"/>
                <a:gd name="connsiteX2685" fmla="*/ 3597487 w 5679104"/>
                <a:gd name="connsiteY2685" fmla="*/ 2140604 h 6794671"/>
                <a:gd name="connsiteX2686" fmla="*/ 3604133 w 5679104"/>
                <a:gd name="connsiteY2686" fmla="*/ 2145740 h 6794671"/>
                <a:gd name="connsiteX2687" fmla="*/ 3597487 w 5679104"/>
                <a:gd name="connsiteY2687" fmla="*/ 2143625 h 6794671"/>
                <a:gd name="connsiteX2688" fmla="*/ 3584799 w 5679104"/>
                <a:gd name="connsiteY2688" fmla="*/ 2145136 h 6794671"/>
                <a:gd name="connsiteX2689" fmla="*/ 3583893 w 5679104"/>
                <a:gd name="connsiteY2689" fmla="*/ 2153898 h 6794671"/>
                <a:gd name="connsiteX2690" fmla="*/ 3592956 w 5679104"/>
                <a:gd name="connsiteY2690" fmla="*/ 2157825 h 6794671"/>
                <a:gd name="connsiteX2691" fmla="*/ 3592956 w 5679104"/>
                <a:gd name="connsiteY2691" fmla="*/ 2153898 h 6794671"/>
                <a:gd name="connsiteX2692" fmla="*/ 3594768 w 5679104"/>
                <a:gd name="connsiteY2692" fmla="*/ 2151178 h 6794671"/>
                <a:gd name="connsiteX2693" fmla="*/ 3598998 w 5679104"/>
                <a:gd name="connsiteY2693" fmla="*/ 2158732 h 6794671"/>
                <a:gd name="connsiteX2694" fmla="*/ 3601415 w 5679104"/>
                <a:gd name="connsiteY2694" fmla="*/ 2166285 h 6794671"/>
                <a:gd name="connsiteX2695" fmla="*/ 3605644 w 5679104"/>
                <a:gd name="connsiteY2695" fmla="*/ 2170817 h 6794671"/>
                <a:gd name="connsiteX2696" fmla="*/ 3626187 w 5679104"/>
                <a:gd name="connsiteY2696" fmla="*/ 2169004 h 6794671"/>
                <a:gd name="connsiteX2697" fmla="*/ 3634343 w 5679104"/>
                <a:gd name="connsiteY2697" fmla="*/ 2162659 h 6794671"/>
                <a:gd name="connsiteX2698" fmla="*/ 3619843 w 5679104"/>
                <a:gd name="connsiteY2698" fmla="*/ 2164774 h 6794671"/>
                <a:gd name="connsiteX2699" fmla="*/ 3606248 w 5679104"/>
                <a:gd name="connsiteY2699" fmla="*/ 2161451 h 6794671"/>
                <a:gd name="connsiteX2700" fmla="*/ 3612592 w 5679104"/>
                <a:gd name="connsiteY2700" fmla="*/ 2156617 h 6794671"/>
                <a:gd name="connsiteX2701" fmla="*/ 3617728 w 5679104"/>
                <a:gd name="connsiteY2701" fmla="*/ 2153595 h 6794671"/>
                <a:gd name="connsiteX2702" fmla="*/ 3623166 w 5679104"/>
                <a:gd name="connsiteY2702" fmla="*/ 2149063 h 6794671"/>
                <a:gd name="connsiteX2703" fmla="*/ 3635854 w 5679104"/>
                <a:gd name="connsiteY2703" fmla="*/ 2146646 h 6794671"/>
                <a:gd name="connsiteX2704" fmla="*/ 3637364 w 5679104"/>
                <a:gd name="connsiteY2704" fmla="*/ 2149063 h 6794671"/>
                <a:gd name="connsiteX2705" fmla="*/ 3638573 w 5679104"/>
                <a:gd name="connsiteY2705" fmla="*/ 2159034 h 6794671"/>
                <a:gd name="connsiteX2706" fmla="*/ 3640385 w 5679104"/>
                <a:gd name="connsiteY2706" fmla="*/ 2168400 h 6794671"/>
                <a:gd name="connsiteX2707" fmla="*/ 3629208 w 5679104"/>
                <a:gd name="connsiteY2707" fmla="*/ 2172328 h 6794671"/>
                <a:gd name="connsiteX2708" fmla="*/ 3629208 w 5679104"/>
                <a:gd name="connsiteY2708" fmla="*/ 2180183 h 6794671"/>
                <a:gd name="connsiteX2709" fmla="*/ 3640083 w 5679104"/>
                <a:gd name="connsiteY2709" fmla="*/ 2185017 h 6794671"/>
                <a:gd name="connsiteX2710" fmla="*/ 3647938 w 5679104"/>
                <a:gd name="connsiteY2710" fmla="*/ 2178370 h 6794671"/>
                <a:gd name="connsiteX2711" fmla="*/ 3656397 w 5679104"/>
                <a:gd name="connsiteY2711" fmla="*/ 2170817 h 6794671"/>
                <a:gd name="connsiteX2712" fmla="*/ 3660626 w 5679104"/>
                <a:gd name="connsiteY2712" fmla="*/ 2175953 h 6794671"/>
                <a:gd name="connsiteX2713" fmla="*/ 3656397 w 5679104"/>
                <a:gd name="connsiteY2713" fmla="*/ 2188038 h 6794671"/>
                <a:gd name="connsiteX2714" fmla="*/ 3664553 w 5679104"/>
                <a:gd name="connsiteY2714" fmla="*/ 2198009 h 6794671"/>
                <a:gd name="connsiteX2715" fmla="*/ 3679960 w 5679104"/>
                <a:gd name="connsiteY2715" fmla="*/ 2192570 h 6794671"/>
                <a:gd name="connsiteX2716" fmla="*/ 3688721 w 5679104"/>
                <a:gd name="connsiteY2716" fmla="*/ 2188038 h 6794671"/>
                <a:gd name="connsiteX2717" fmla="*/ 3677242 w 5679104"/>
                <a:gd name="connsiteY2717" fmla="*/ 2185923 h 6794671"/>
                <a:gd name="connsiteX2718" fmla="*/ 3664251 w 5679104"/>
                <a:gd name="connsiteY2718" fmla="*/ 2181089 h 6794671"/>
                <a:gd name="connsiteX2719" fmla="*/ 3686909 w 5679104"/>
                <a:gd name="connsiteY2719" fmla="*/ 2182902 h 6794671"/>
                <a:gd name="connsiteX2720" fmla="*/ 3695670 w 5679104"/>
                <a:gd name="connsiteY2720" fmla="*/ 2181694 h 6794671"/>
                <a:gd name="connsiteX2721" fmla="*/ 3705639 w 5679104"/>
                <a:gd name="connsiteY2721" fmla="*/ 2181392 h 6794671"/>
                <a:gd name="connsiteX2722" fmla="*/ 3700201 w 5679104"/>
                <a:gd name="connsiteY2722" fmla="*/ 2188038 h 6794671"/>
                <a:gd name="connsiteX2723" fmla="*/ 3690232 w 5679104"/>
                <a:gd name="connsiteY2723" fmla="*/ 2195592 h 6794671"/>
                <a:gd name="connsiteX2724" fmla="*/ 3684190 w 5679104"/>
                <a:gd name="connsiteY2724" fmla="*/ 2199519 h 6794671"/>
                <a:gd name="connsiteX2725" fmla="*/ 3678148 w 5679104"/>
                <a:gd name="connsiteY2725" fmla="*/ 2202541 h 6794671"/>
                <a:gd name="connsiteX2726" fmla="*/ 3689628 w 5679104"/>
                <a:gd name="connsiteY2726" fmla="*/ 2205864 h 6794671"/>
                <a:gd name="connsiteX2727" fmla="*/ 3693253 w 5679104"/>
                <a:gd name="connsiteY2727" fmla="*/ 2209792 h 6794671"/>
                <a:gd name="connsiteX2728" fmla="*/ 3689023 w 5679104"/>
                <a:gd name="connsiteY2728" fmla="*/ 2212813 h 6794671"/>
                <a:gd name="connsiteX2729" fmla="*/ 3680263 w 5679104"/>
                <a:gd name="connsiteY2729" fmla="*/ 2225805 h 6794671"/>
                <a:gd name="connsiteX2730" fmla="*/ 3678450 w 5679104"/>
                <a:gd name="connsiteY2730" fmla="*/ 2231243 h 6794671"/>
                <a:gd name="connsiteX2731" fmla="*/ 3675127 w 5679104"/>
                <a:gd name="connsiteY2731" fmla="*/ 2228524 h 6794671"/>
                <a:gd name="connsiteX2732" fmla="*/ 3667574 w 5679104"/>
                <a:gd name="connsiteY2732" fmla="*/ 2223690 h 6794671"/>
                <a:gd name="connsiteX2733" fmla="*/ 3660022 w 5679104"/>
                <a:gd name="connsiteY2733" fmla="*/ 2221273 h 6794671"/>
                <a:gd name="connsiteX2734" fmla="*/ 3671804 w 5679104"/>
                <a:gd name="connsiteY2734" fmla="*/ 2213720 h 6794671"/>
                <a:gd name="connsiteX2735" fmla="*/ 3669085 w 5679104"/>
                <a:gd name="connsiteY2735" fmla="*/ 2208885 h 6794671"/>
                <a:gd name="connsiteX2736" fmla="*/ 3657001 w 5679104"/>
                <a:gd name="connsiteY2736" fmla="*/ 2214626 h 6794671"/>
                <a:gd name="connsiteX2737" fmla="*/ 3661532 w 5679104"/>
                <a:gd name="connsiteY2737" fmla="*/ 2229733 h 6794671"/>
                <a:gd name="connsiteX2738" fmla="*/ 3667876 w 5679104"/>
                <a:gd name="connsiteY2738" fmla="*/ 2234265 h 6794671"/>
                <a:gd name="connsiteX2739" fmla="*/ 3676637 w 5679104"/>
                <a:gd name="connsiteY2739" fmla="*/ 2238797 h 6794671"/>
                <a:gd name="connsiteX2740" fmla="*/ 3684794 w 5679104"/>
                <a:gd name="connsiteY2740" fmla="*/ 2230639 h 6794671"/>
                <a:gd name="connsiteX2741" fmla="*/ 3691440 w 5679104"/>
                <a:gd name="connsiteY2741" fmla="*/ 2221273 h 6794671"/>
                <a:gd name="connsiteX2742" fmla="*/ 3701410 w 5679104"/>
                <a:gd name="connsiteY2742" fmla="*/ 2216137 h 6794671"/>
                <a:gd name="connsiteX2743" fmla="*/ 3700503 w 5679104"/>
                <a:gd name="connsiteY2743" fmla="*/ 2208583 h 6794671"/>
                <a:gd name="connsiteX2744" fmla="*/ 3701107 w 5679104"/>
                <a:gd name="connsiteY2744" fmla="*/ 2199217 h 6794671"/>
                <a:gd name="connsiteX2745" fmla="*/ 3709868 w 5679104"/>
                <a:gd name="connsiteY2745" fmla="*/ 2193477 h 6794671"/>
                <a:gd name="connsiteX2746" fmla="*/ 3732526 w 5679104"/>
                <a:gd name="connsiteY2746" fmla="*/ 2180485 h 6794671"/>
                <a:gd name="connsiteX2747" fmla="*/ 3727692 w 5679104"/>
                <a:gd name="connsiteY2747" fmla="*/ 2176557 h 6794671"/>
                <a:gd name="connsiteX2748" fmla="*/ 3721348 w 5679104"/>
                <a:gd name="connsiteY2748" fmla="*/ 2180485 h 6794671"/>
                <a:gd name="connsiteX2749" fmla="*/ 3724369 w 5679104"/>
                <a:gd name="connsiteY2749" fmla="*/ 2173234 h 6794671"/>
                <a:gd name="connsiteX2750" fmla="*/ 3738870 w 5679104"/>
                <a:gd name="connsiteY2750" fmla="*/ 2171421 h 6794671"/>
                <a:gd name="connsiteX2751" fmla="*/ 3759715 w 5679104"/>
                <a:gd name="connsiteY2751" fmla="*/ 2166285 h 6794671"/>
                <a:gd name="connsiteX2752" fmla="*/ 3752162 w 5679104"/>
                <a:gd name="connsiteY2752" fmla="*/ 2166285 h 6794671"/>
                <a:gd name="connsiteX2753" fmla="*/ 3740380 w 5679104"/>
                <a:gd name="connsiteY2753" fmla="*/ 2164472 h 6794671"/>
                <a:gd name="connsiteX2754" fmla="*/ 3730713 w 5679104"/>
                <a:gd name="connsiteY2754" fmla="*/ 2162659 h 6794671"/>
                <a:gd name="connsiteX2755" fmla="*/ 3718025 w 5679104"/>
                <a:gd name="connsiteY2755" fmla="*/ 2158430 h 6794671"/>
                <a:gd name="connsiteX2756" fmla="*/ 3694763 w 5679104"/>
                <a:gd name="connsiteY2756" fmla="*/ 2154200 h 6794671"/>
                <a:gd name="connsiteX2757" fmla="*/ 3686305 w 5679104"/>
                <a:gd name="connsiteY2757" fmla="*/ 2157221 h 6794671"/>
                <a:gd name="connsiteX2758" fmla="*/ 3686002 w 5679104"/>
                <a:gd name="connsiteY2758" fmla="*/ 2152689 h 6794671"/>
                <a:gd name="connsiteX2759" fmla="*/ 3722557 w 5679104"/>
                <a:gd name="connsiteY2759" fmla="*/ 2151480 h 6794671"/>
                <a:gd name="connsiteX2760" fmla="*/ 3768778 w 5679104"/>
                <a:gd name="connsiteY2760" fmla="*/ 2154200 h 6794671"/>
                <a:gd name="connsiteX2761" fmla="*/ 3764850 w 5679104"/>
                <a:gd name="connsiteY2761" fmla="*/ 2139697 h 6794671"/>
                <a:gd name="connsiteX2762" fmla="*/ 3759715 w 5679104"/>
                <a:gd name="connsiteY2762" fmla="*/ 2141812 h 6794671"/>
                <a:gd name="connsiteX2763" fmla="*/ 3740683 w 5679104"/>
                <a:gd name="connsiteY2763" fmla="*/ 2136072 h 6794671"/>
                <a:gd name="connsiteX2764" fmla="*/ 3724973 w 5679104"/>
                <a:gd name="connsiteY2764" fmla="*/ 2127008 h 6794671"/>
                <a:gd name="connsiteX2765" fmla="*/ 3718327 w 5679104"/>
                <a:gd name="connsiteY2765" fmla="*/ 2120965 h 6794671"/>
                <a:gd name="connsiteX2766" fmla="*/ 3712587 w 5679104"/>
                <a:gd name="connsiteY2766" fmla="*/ 2114923 h 6794671"/>
                <a:gd name="connsiteX2767" fmla="*/ 3708358 w 5679104"/>
                <a:gd name="connsiteY2767" fmla="*/ 2109182 h 6794671"/>
                <a:gd name="connsiteX2768" fmla="*/ 3681169 w 5679104"/>
                <a:gd name="connsiteY2768" fmla="*/ 2099816 h 6794671"/>
                <a:gd name="connsiteX2769" fmla="*/ 3668783 w 5679104"/>
                <a:gd name="connsiteY2769" fmla="*/ 2094982 h 6794671"/>
                <a:gd name="connsiteX2770" fmla="*/ 3657907 w 5679104"/>
                <a:gd name="connsiteY2770" fmla="*/ 2091658 h 6794671"/>
                <a:gd name="connsiteX2771" fmla="*/ 3658511 w 5679104"/>
                <a:gd name="connsiteY2771" fmla="*/ 2085314 h 6794671"/>
                <a:gd name="connsiteX2772" fmla="*/ 3662439 w 5679104"/>
                <a:gd name="connsiteY2772" fmla="*/ 2074739 h 6794671"/>
                <a:gd name="connsiteX2773" fmla="*/ 3666064 w 5679104"/>
                <a:gd name="connsiteY2773" fmla="*/ 2072926 h 6794671"/>
                <a:gd name="connsiteX2774" fmla="*/ 3681169 w 5679104"/>
                <a:gd name="connsiteY2774" fmla="*/ 2066581 h 6794671"/>
                <a:gd name="connsiteX2775" fmla="*/ 3696274 w 5679104"/>
                <a:gd name="connsiteY2775" fmla="*/ 2064164 h 6794671"/>
                <a:gd name="connsiteX2776" fmla="*/ 3699597 w 5679104"/>
                <a:gd name="connsiteY2776" fmla="*/ 2062654 h 6794671"/>
                <a:gd name="connsiteX2777" fmla="*/ 3711077 w 5679104"/>
                <a:gd name="connsiteY2777" fmla="*/ 2062956 h 6794671"/>
                <a:gd name="connsiteX2778" fmla="*/ 3708056 w 5679104"/>
                <a:gd name="connsiteY2778" fmla="*/ 2078062 h 6794671"/>
                <a:gd name="connsiteX2779" fmla="*/ 3696576 w 5679104"/>
                <a:gd name="connsiteY2779" fmla="*/ 2084709 h 6794671"/>
                <a:gd name="connsiteX2780" fmla="*/ 3687815 w 5679104"/>
                <a:gd name="connsiteY2780" fmla="*/ 2095284 h 6794671"/>
                <a:gd name="connsiteX2781" fmla="*/ 3698993 w 5679104"/>
                <a:gd name="connsiteY2781" fmla="*/ 2097701 h 6794671"/>
                <a:gd name="connsiteX2782" fmla="*/ 3724369 w 5679104"/>
                <a:gd name="connsiteY2782" fmla="*/ 2113412 h 6794671"/>
                <a:gd name="connsiteX2783" fmla="*/ 3746422 w 5679104"/>
                <a:gd name="connsiteY2783" fmla="*/ 2125195 h 6794671"/>
                <a:gd name="connsiteX2784" fmla="*/ 3755787 w 5679104"/>
                <a:gd name="connsiteY2784" fmla="*/ 2130029 h 6794671"/>
                <a:gd name="connsiteX2785" fmla="*/ 3761829 w 5679104"/>
                <a:gd name="connsiteY2785" fmla="*/ 2134863 h 6794671"/>
                <a:gd name="connsiteX2786" fmla="*/ 3768174 w 5679104"/>
                <a:gd name="connsiteY2786" fmla="*/ 2133050 h 6794671"/>
                <a:gd name="connsiteX2787" fmla="*/ 3776934 w 5679104"/>
                <a:gd name="connsiteY2787" fmla="*/ 2108880 h 6794671"/>
                <a:gd name="connsiteX2788" fmla="*/ 3778445 w 5679104"/>
                <a:gd name="connsiteY2788" fmla="*/ 2102233 h 6794671"/>
                <a:gd name="connsiteX2789" fmla="*/ 3778445 w 5679104"/>
                <a:gd name="connsiteY2789" fmla="*/ 2095284 h 6794671"/>
                <a:gd name="connsiteX2790" fmla="*/ 3773611 w 5679104"/>
                <a:gd name="connsiteY2790" fmla="*/ 2081688 h 6794671"/>
                <a:gd name="connsiteX2791" fmla="*/ 3754579 w 5679104"/>
                <a:gd name="connsiteY2791" fmla="*/ 2058424 h 6794671"/>
                <a:gd name="connsiteX2792" fmla="*/ 3758204 w 5679104"/>
                <a:gd name="connsiteY2792" fmla="*/ 2066581 h 6794671"/>
                <a:gd name="connsiteX2793" fmla="*/ 3757298 w 5679104"/>
                <a:gd name="connsiteY2793" fmla="*/ 2072624 h 6794671"/>
                <a:gd name="connsiteX2794" fmla="*/ 3751558 w 5679104"/>
                <a:gd name="connsiteY2794" fmla="*/ 2076250 h 6794671"/>
                <a:gd name="connsiteX2795" fmla="*/ 3717421 w 5679104"/>
                <a:gd name="connsiteY2795" fmla="*/ 2090450 h 6794671"/>
                <a:gd name="connsiteX2796" fmla="*/ 3725275 w 5679104"/>
                <a:gd name="connsiteY2796" fmla="*/ 2084407 h 6794671"/>
                <a:gd name="connsiteX2797" fmla="*/ 3743099 w 5679104"/>
                <a:gd name="connsiteY2797" fmla="*/ 2080782 h 6794671"/>
                <a:gd name="connsiteX2798" fmla="*/ 3742193 w 5679104"/>
                <a:gd name="connsiteY2798" fmla="*/ 2075343 h 6794671"/>
                <a:gd name="connsiteX2799" fmla="*/ 3743401 w 5679104"/>
                <a:gd name="connsiteY2799" fmla="*/ 2066581 h 6794671"/>
                <a:gd name="connsiteX2800" fmla="*/ 3747933 w 5679104"/>
                <a:gd name="connsiteY2800" fmla="*/ 2062352 h 6794671"/>
                <a:gd name="connsiteX2801" fmla="*/ 3751256 w 5679104"/>
                <a:gd name="connsiteY2801" fmla="*/ 2053288 h 6794671"/>
                <a:gd name="connsiteX2802" fmla="*/ 3768476 w 5679104"/>
                <a:gd name="connsiteY2802" fmla="*/ 2059028 h 6794671"/>
                <a:gd name="connsiteX2803" fmla="*/ 3776934 w 5679104"/>
                <a:gd name="connsiteY2803" fmla="*/ 2069603 h 6794671"/>
                <a:gd name="connsiteX2804" fmla="*/ 3778143 w 5679104"/>
                <a:gd name="connsiteY2804" fmla="*/ 2073833 h 6794671"/>
                <a:gd name="connsiteX2805" fmla="*/ 3780258 w 5679104"/>
                <a:gd name="connsiteY2805" fmla="*/ 2085011 h 6794671"/>
                <a:gd name="connsiteX2806" fmla="*/ 3787810 w 5679104"/>
                <a:gd name="connsiteY2806" fmla="*/ 2104046 h 6794671"/>
                <a:gd name="connsiteX2807" fmla="*/ 3785091 w 5679104"/>
                <a:gd name="connsiteY2807" fmla="*/ 2113110 h 6794671"/>
                <a:gd name="connsiteX2808" fmla="*/ 3790227 w 5679104"/>
                <a:gd name="connsiteY2808" fmla="*/ 2118850 h 6794671"/>
                <a:gd name="connsiteX2809" fmla="*/ 3795967 w 5679104"/>
                <a:gd name="connsiteY2809" fmla="*/ 2113110 h 6794671"/>
                <a:gd name="connsiteX2810" fmla="*/ 3801707 w 5679104"/>
                <a:gd name="connsiteY2810" fmla="*/ 2108880 h 6794671"/>
                <a:gd name="connsiteX2811" fmla="*/ 3805936 w 5679104"/>
                <a:gd name="connsiteY2811" fmla="*/ 2090450 h 6794671"/>
                <a:gd name="connsiteX2812" fmla="*/ 3812582 w 5679104"/>
                <a:gd name="connsiteY2812" fmla="*/ 2090752 h 6794671"/>
                <a:gd name="connsiteX2813" fmla="*/ 3818020 w 5679104"/>
                <a:gd name="connsiteY2813" fmla="*/ 2105859 h 6794671"/>
                <a:gd name="connsiteX2814" fmla="*/ 3829802 w 5679104"/>
                <a:gd name="connsiteY2814" fmla="*/ 2095284 h 6794671"/>
                <a:gd name="connsiteX2815" fmla="*/ 3836750 w 5679104"/>
                <a:gd name="connsiteY2815" fmla="*/ 2095284 h 6794671"/>
                <a:gd name="connsiteX2816" fmla="*/ 3857595 w 5679104"/>
                <a:gd name="connsiteY2816" fmla="*/ 2098607 h 6794671"/>
                <a:gd name="connsiteX2817" fmla="*/ 3865752 w 5679104"/>
                <a:gd name="connsiteY2817" fmla="*/ 2095586 h 6794671"/>
                <a:gd name="connsiteX2818" fmla="*/ 3849741 w 5679104"/>
                <a:gd name="connsiteY2818" fmla="*/ 2091356 h 6794671"/>
                <a:gd name="connsiteX2819" fmla="*/ 3833427 w 5679104"/>
                <a:gd name="connsiteY2819" fmla="*/ 2079875 h 6794671"/>
                <a:gd name="connsiteX2820" fmla="*/ 3834636 w 5679104"/>
                <a:gd name="connsiteY2820" fmla="*/ 2075343 h 6794671"/>
                <a:gd name="connsiteX2821" fmla="*/ 3835240 w 5679104"/>
                <a:gd name="connsiteY2821" fmla="*/ 2069603 h 6794671"/>
                <a:gd name="connsiteX2822" fmla="*/ 3843699 w 5679104"/>
                <a:gd name="connsiteY2822" fmla="*/ 2068092 h 6794671"/>
                <a:gd name="connsiteX2823" fmla="*/ 3853366 w 5679104"/>
                <a:gd name="connsiteY2823" fmla="*/ 2059632 h 6794671"/>
                <a:gd name="connsiteX2824" fmla="*/ 3854876 w 5679104"/>
                <a:gd name="connsiteY2824" fmla="*/ 2045432 h 6794671"/>
                <a:gd name="connsiteX2825" fmla="*/ 3850345 w 5679104"/>
                <a:gd name="connsiteY2825" fmla="*/ 2042411 h 6794671"/>
                <a:gd name="connsiteX2826" fmla="*/ 3853366 w 5679104"/>
                <a:gd name="connsiteY2826" fmla="*/ 2039390 h 6794671"/>
                <a:gd name="connsiteX2827" fmla="*/ 3856387 w 5679104"/>
                <a:gd name="connsiteY2827" fmla="*/ 2033045 h 6794671"/>
                <a:gd name="connsiteX2828" fmla="*/ 3865450 w 5679104"/>
                <a:gd name="connsiteY2828" fmla="*/ 2028211 h 6794671"/>
                <a:gd name="connsiteX2829" fmla="*/ 3876023 w 5679104"/>
                <a:gd name="connsiteY2829" fmla="*/ 2027304 h 6794671"/>
                <a:gd name="connsiteX2830" fmla="*/ 3885388 w 5679104"/>
                <a:gd name="connsiteY2830" fmla="*/ 2029419 h 6794671"/>
                <a:gd name="connsiteX2831" fmla="*/ 3889013 w 5679104"/>
                <a:gd name="connsiteY2831" fmla="*/ 2027909 h 6794671"/>
                <a:gd name="connsiteX2832" fmla="*/ 3899587 w 5679104"/>
                <a:gd name="connsiteY2832" fmla="*/ 2023074 h 6794671"/>
                <a:gd name="connsiteX2833" fmla="*/ 3904723 w 5679104"/>
                <a:gd name="connsiteY2833" fmla="*/ 2023074 h 6794671"/>
                <a:gd name="connsiteX2834" fmla="*/ 3890524 w 5679104"/>
                <a:gd name="connsiteY2834" fmla="*/ 2014917 h 6794671"/>
                <a:gd name="connsiteX2835" fmla="*/ 3882065 w 5679104"/>
                <a:gd name="connsiteY2835" fmla="*/ 2005249 h 6794671"/>
                <a:gd name="connsiteX2836" fmla="*/ 3895660 w 5679104"/>
                <a:gd name="connsiteY2836" fmla="*/ 2002530 h 6794671"/>
                <a:gd name="connsiteX2837" fmla="*/ 3903514 w 5679104"/>
                <a:gd name="connsiteY2837" fmla="*/ 1995581 h 6794671"/>
                <a:gd name="connsiteX2838" fmla="*/ 3892639 w 5679104"/>
                <a:gd name="connsiteY2838" fmla="*/ 1992559 h 6794671"/>
                <a:gd name="connsiteX2839" fmla="*/ 3882971 w 5679104"/>
                <a:gd name="connsiteY2839" fmla="*/ 1997091 h 6794671"/>
                <a:gd name="connsiteX2840" fmla="*/ 3885086 w 5679104"/>
                <a:gd name="connsiteY2840" fmla="*/ 1986819 h 6794671"/>
                <a:gd name="connsiteX2841" fmla="*/ 3879044 w 5679104"/>
                <a:gd name="connsiteY2841" fmla="*/ 1982891 h 6794671"/>
                <a:gd name="connsiteX2842" fmla="*/ 3868471 w 5679104"/>
                <a:gd name="connsiteY2842" fmla="*/ 1986819 h 6794671"/>
                <a:gd name="connsiteX2843" fmla="*/ 3863637 w 5679104"/>
                <a:gd name="connsiteY2843" fmla="*/ 1990444 h 6794671"/>
                <a:gd name="connsiteX2844" fmla="*/ 3864241 w 5679104"/>
                <a:gd name="connsiteY2844" fmla="*/ 1980474 h 6794671"/>
                <a:gd name="connsiteX2845" fmla="*/ 3871492 w 5679104"/>
                <a:gd name="connsiteY2845" fmla="*/ 1975640 h 6794671"/>
                <a:gd name="connsiteX2846" fmla="*/ 3889013 w 5679104"/>
                <a:gd name="connsiteY2846" fmla="*/ 1969899 h 6794671"/>
                <a:gd name="connsiteX2847" fmla="*/ 3904723 w 5679104"/>
                <a:gd name="connsiteY2847" fmla="*/ 1963252 h 6794671"/>
                <a:gd name="connsiteX2848" fmla="*/ 3908952 w 5679104"/>
                <a:gd name="connsiteY2848" fmla="*/ 1961742 h 6794671"/>
                <a:gd name="connsiteX2849" fmla="*/ 3920734 w 5679104"/>
                <a:gd name="connsiteY2849" fmla="*/ 1949354 h 6794671"/>
                <a:gd name="connsiteX2850" fmla="*/ 3917713 w 5679104"/>
                <a:gd name="connsiteY2850" fmla="*/ 1943916 h 6794671"/>
                <a:gd name="connsiteX2851" fmla="*/ 3911369 w 5679104"/>
                <a:gd name="connsiteY2851" fmla="*/ 1945729 h 6794671"/>
                <a:gd name="connsiteX2852" fmla="*/ 3913181 w 5679104"/>
                <a:gd name="connsiteY2852" fmla="*/ 1948448 h 6794671"/>
                <a:gd name="connsiteX2853" fmla="*/ 3894753 w 5679104"/>
                <a:gd name="connsiteY2853" fmla="*/ 1962044 h 6794671"/>
                <a:gd name="connsiteX2854" fmla="*/ 3887201 w 5679104"/>
                <a:gd name="connsiteY2854" fmla="*/ 1958720 h 6794671"/>
                <a:gd name="connsiteX2855" fmla="*/ 3895055 w 5679104"/>
                <a:gd name="connsiteY2855" fmla="*/ 1950261 h 6794671"/>
                <a:gd name="connsiteX2856" fmla="*/ 3898379 w 5679104"/>
                <a:gd name="connsiteY2856" fmla="*/ 1936665 h 6794671"/>
                <a:gd name="connsiteX2857" fmla="*/ 3897170 w 5679104"/>
                <a:gd name="connsiteY2857" fmla="*/ 1933644 h 6794671"/>
                <a:gd name="connsiteX2858" fmla="*/ 3891732 w 5679104"/>
                <a:gd name="connsiteY2858" fmla="*/ 1930622 h 6794671"/>
                <a:gd name="connsiteX2859" fmla="*/ 3882669 w 5679104"/>
                <a:gd name="connsiteY2859" fmla="*/ 1922767 h 6794671"/>
                <a:gd name="connsiteX2860" fmla="*/ 3889920 w 5679104"/>
                <a:gd name="connsiteY2860" fmla="*/ 1921860 h 6794671"/>
                <a:gd name="connsiteX2861" fmla="*/ 3892034 w 5679104"/>
                <a:gd name="connsiteY2861" fmla="*/ 1913099 h 6794671"/>
                <a:gd name="connsiteX2862" fmla="*/ 3902004 w 5679104"/>
                <a:gd name="connsiteY2862" fmla="*/ 1900409 h 6794671"/>
                <a:gd name="connsiteX2863" fmla="*/ 3909254 w 5679104"/>
                <a:gd name="connsiteY2863" fmla="*/ 1897388 h 6794671"/>
                <a:gd name="connsiteX2864" fmla="*/ 3919828 w 5679104"/>
                <a:gd name="connsiteY2864" fmla="*/ 1899200 h 6794671"/>
                <a:gd name="connsiteX2865" fmla="*/ 3925265 w 5679104"/>
                <a:gd name="connsiteY2865" fmla="*/ 1902826 h 6794671"/>
                <a:gd name="connsiteX2866" fmla="*/ 3929495 w 5679104"/>
                <a:gd name="connsiteY2866" fmla="*/ 1896481 h 6794671"/>
                <a:gd name="connsiteX2867" fmla="*/ 3931912 w 5679104"/>
                <a:gd name="connsiteY2867" fmla="*/ 1891345 h 6794671"/>
                <a:gd name="connsiteX2868" fmla="*/ 3934933 w 5679104"/>
                <a:gd name="connsiteY2868" fmla="*/ 1888324 h 6794671"/>
                <a:gd name="connsiteX2869" fmla="*/ 3931912 w 5679104"/>
                <a:gd name="connsiteY2869" fmla="*/ 1885302 h 6794671"/>
                <a:gd name="connsiteX2870" fmla="*/ 3918015 w 5679104"/>
                <a:gd name="connsiteY2870" fmla="*/ 1871102 h 6794671"/>
                <a:gd name="connsiteX2871" fmla="*/ 3923151 w 5679104"/>
                <a:gd name="connsiteY2871" fmla="*/ 1874124 h 6794671"/>
                <a:gd name="connsiteX2872" fmla="*/ 3930099 w 5679104"/>
                <a:gd name="connsiteY2872" fmla="*/ 1879260 h 6794671"/>
                <a:gd name="connsiteX2873" fmla="*/ 3932516 w 5679104"/>
                <a:gd name="connsiteY2873" fmla="*/ 1861736 h 6794671"/>
                <a:gd name="connsiteX2874" fmla="*/ 3932818 w 5679104"/>
                <a:gd name="connsiteY2874" fmla="*/ 1855996 h 6794671"/>
                <a:gd name="connsiteX2875" fmla="*/ 3943996 w 5679104"/>
                <a:gd name="connsiteY2875" fmla="*/ 1858111 h 6794671"/>
                <a:gd name="connsiteX2876" fmla="*/ 3947923 w 5679104"/>
                <a:gd name="connsiteY2876" fmla="*/ 1864153 h 6794671"/>
                <a:gd name="connsiteX2877" fmla="*/ 3954267 w 5679104"/>
                <a:gd name="connsiteY2877" fmla="*/ 1870196 h 6794671"/>
                <a:gd name="connsiteX2878" fmla="*/ 3962122 w 5679104"/>
                <a:gd name="connsiteY2878" fmla="*/ 1865362 h 6794671"/>
                <a:gd name="connsiteX2879" fmla="*/ 3956986 w 5679104"/>
                <a:gd name="connsiteY2879" fmla="*/ 1862643 h 6794671"/>
                <a:gd name="connsiteX2880" fmla="*/ 3955475 w 5679104"/>
                <a:gd name="connsiteY2880" fmla="*/ 1860830 h 6794671"/>
                <a:gd name="connsiteX2881" fmla="*/ 3959101 w 5679104"/>
                <a:gd name="connsiteY2881" fmla="*/ 1851766 h 6794671"/>
                <a:gd name="connsiteX2882" fmla="*/ 3972091 w 5679104"/>
                <a:gd name="connsiteY2882" fmla="*/ 1843004 h 6794671"/>
                <a:gd name="connsiteX2883" fmla="*/ 3970580 w 5679104"/>
                <a:gd name="connsiteY2883" fmla="*/ 1846327 h 6794671"/>
                <a:gd name="connsiteX2884" fmla="*/ 3973601 w 5679104"/>
                <a:gd name="connsiteY2884" fmla="*/ 1853579 h 6794671"/>
                <a:gd name="connsiteX2885" fmla="*/ 3983269 w 5679104"/>
                <a:gd name="connsiteY2885" fmla="*/ 1846630 h 6794671"/>
                <a:gd name="connsiteX2886" fmla="*/ 3978737 w 5679104"/>
                <a:gd name="connsiteY2886" fmla="*/ 1842098 h 6794671"/>
                <a:gd name="connsiteX2887" fmla="*/ 3987196 w 5679104"/>
                <a:gd name="connsiteY2887" fmla="*/ 1838472 h 6794671"/>
                <a:gd name="connsiteX2888" fmla="*/ 3992332 w 5679104"/>
                <a:gd name="connsiteY2888" fmla="*/ 1844817 h 6794671"/>
                <a:gd name="connsiteX2889" fmla="*/ 3995353 w 5679104"/>
                <a:gd name="connsiteY2889" fmla="*/ 1849047 h 6794671"/>
                <a:gd name="connsiteX2890" fmla="*/ 3995655 w 5679104"/>
                <a:gd name="connsiteY2890" fmla="*/ 1841795 h 6794671"/>
                <a:gd name="connsiteX2891" fmla="*/ 3994446 w 5679104"/>
                <a:gd name="connsiteY2891" fmla="*/ 1833940 h 6794671"/>
                <a:gd name="connsiteX2892" fmla="*/ 4004113 w 5679104"/>
                <a:gd name="connsiteY2892" fmla="*/ 1828502 h 6794671"/>
                <a:gd name="connsiteX2893" fmla="*/ 4012874 w 5679104"/>
                <a:gd name="connsiteY2893" fmla="*/ 1816416 h 6794671"/>
                <a:gd name="connsiteX2894" fmla="*/ 4010155 w 5679104"/>
                <a:gd name="connsiteY2894" fmla="*/ 1811280 h 6794671"/>
                <a:gd name="connsiteX2895" fmla="*/ 4012874 w 5679104"/>
                <a:gd name="connsiteY2895" fmla="*/ 1809467 h 6794671"/>
                <a:gd name="connsiteX2896" fmla="*/ 4007134 w 5679104"/>
                <a:gd name="connsiteY2896" fmla="*/ 1806144 h 6794671"/>
                <a:gd name="connsiteX2897" fmla="*/ 3972091 w 5679104"/>
                <a:gd name="connsiteY2897" fmla="*/ 1805238 h 6794671"/>
                <a:gd name="connsiteX2898" fmla="*/ 3963028 w 5679104"/>
                <a:gd name="connsiteY2898" fmla="*/ 1793757 h 6794671"/>
                <a:gd name="connsiteX2899" fmla="*/ 3959403 w 5679104"/>
                <a:gd name="connsiteY2899" fmla="*/ 1783182 h 6794671"/>
                <a:gd name="connsiteX2900" fmla="*/ 3957288 w 5679104"/>
                <a:gd name="connsiteY2900" fmla="*/ 1785297 h 6794671"/>
                <a:gd name="connsiteX2901" fmla="*/ 3946715 w 5679104"/>
                <a:gd name="connsiteY2901" fmla="*/ 1781973 h 6794671"/>
                <a:gd name="connsiteX2902" fmla="*/ 3940975 w 5679104"/>
                <a:gd name="connsiteY2902" fmla="*/ 1775024 h 6794671"/>
                <a:gd name="connsiteX2903" fmla="*/ 3950038 w 5679104"/>
                <a:gd name="connsiteY2903" fmla="*/ 1775024 h 6794671"/>
                <a:gd name="connsiteX2904" fmla="*/ 3967257 w 5679104"/>
                <a:gd name="connsiteY2904" fmla="*/ 1766867 h 6794671"/>
                <a:gd name="connsiteX2905" fmla="*/ 3978133 w 5679104"/>
                <a:gd name="connsiteY2905" fmla="*/ 1758407 h 6794671"/>
                <a:gd name="connsiteX2906" fmla="*/ 3989311 w 5679104"/>
                <a:gd name="connsiteY2906" fmla="*/ 1745113 h 6794671"/>
                <a:gd name="connsiteX2907" fmla="*/ 3992332 w 5679104"/>
                <a:gd name="connsiteY2907" fmla="*/ 1740279 h 6794671"/>
                <a:gd name="connsiteX2908" fmla="*/ 3995353 w 5679104"/>
                <a:gd name="connsiteY2908" fmla="*/ 1742998 h 6794671"/>
                <a:gd name="connsiteX2909" fmla="*/ 4001999 w 5679104"/>
                <a:gd name="connsiteY2909" fmla="*/ 1743905 h 6794671"/>
                <a:gd name="connsiteX2910" fmla="*/ 4005020 w 5679104"/>
                <a:gd name="connsiteY2910" fmla="*/ 1740883 h 6794671"/>
                <a:gd name="connsiteX2911" fmla="*/ 4007437 w 5679104"/>
                <a:gd name="connsiteY2911" fmla="*/ 1731215 h 6794671"/>
                <a:gd name="connsiteX2912" fmla="*/ 4009853 w 5679104"/>
                <a:gd name="connsiteY2912" fmla="*/ 1726985 h 6794671"/>
                <a:gd name="connsiteX2913" fmla="*/ 4001092 w 5679104"/>
                <a:gd name="connsiteY2913" fmla="*/ 1726985 h 6794671"/>
                <a:gd name="connsiteX2914" fmla="*/ 3991123 w 5679104"/>
                <a:gd name="connsiteY2914" fmla="*/ 1726683 h 6794671"/>
                <a:gd name="connsiteX2915" fmla="*/ 3982664 w 5679104"/>
                <a:gd name="connsiteY2915" fmla="*/ 1727288 h 6794671"/>
                <a:gd name="connsiteX2916" fmla="*/ 3976924 w 5679104"/>
                <a:gd name="connsiteY2916" fmla="*/ 1723964 h 6794671"/>
                <a:gd name="connsiteX2917" fmla="*/ 3974508 w 5679104"/>
                <a:gd name="connsiteY2917" fmla="*/ 1717619 h 6794671"/>
                <a:gd name="connsiteX2918" fmla="*/ 3966955 w 5679104"/>
                <a:gd name="connsiteY2918" fmla="*/ 1711275 h 6794671"/>
                <a:gd name="connsiteX2919" fmla="*/ 3975112 w 5679104"/>
                <a:gd name="connsiteY2919" fmla="*/ 1708555 h 6794671"/>
                <a:gd name="connsiteX2920" fmla="*/ 3981729 w 5679104"/>
                <a:gd name="connsiteY2920" fmla="*/ 1706901 h 6794671"/>
                <a:gd name="connsiteX2921" fmla="*/ 3981720 w 5679104"/>
                <a:gd name="connsiteY2921" fmla="*/ 1706931 h 6794671"/>
                <a:gd name="connsiteX2922" fmla="*/ 3981782 w 5679104"/>
                <a:gd name="connsiteY2922" fmla="*/ 1706888 h 6794671"/>
                <a:gd name="connsiteX2923" fmla="*/ 3992029 w 5679104"/>
                <a:gd name="connsiteY2923" fmla="*/ 1704326 h 6794671"/>
                <a:gd name="connsiteX2924" fmla="*/ 3999280 w 5679104"/>
                <a:gd name="connsiteY2924" fmla="*/ 1697981 h 6794671"/>
                <a:gd name="connsiteX2925" fmla="*/ 3992332 w 5679104"/>
                <a:gd name="connsiteY2925" fmla="*/ 1691938 h 6794671"/>
                <a:gd name="connsiteX2926" fmla="*/ 3983571 w 5679104"/>
                <a:gd name="connsiteY2926" fmla="*/ 1687708 h 6794671"/>
                <a:gd name="connsiteX2927" fmla="*/ 3987498 w 5679104"/>
                <a:gd name="connsiteY2927" fmla="*/ 1693449 h 6794671"/>
                <a:gd name="connsiteX2928" fmla="*/ 3988404 w 5679104"/>
                <a:gd name="connsiteY2928" fmla="*/ 1702211 h 6794671"/>
                <a:gd name="connsiteX2929" fmla="*/ 3981782 w 5679104"/>
                <a:gd name="connsiteY2929" fmla="*/ 1706888 h 6794671"/>
                <a:gd name="connsiteX2930" fmla="*/ 3981729 w 5679104"/>
                <a:gd name="connsiteY2930" fmla="*/ 1706901 h 6794671"/>
                <a:gd name="connsiteX2931" fmla="*/ 3982966 w 5679104"/>
                <a:gd name="connsiteY2931" fmla="*/ 1702815 h 6794671"/>
                <a:gd name="connsiteX2932" fmla="*/ 3981456 w 5679104"/>
                <a:gd name="connsiteY2932" fmla="*/ 1694657 h 6794671"/>
                <a:gd name="connsiteX2933" fmla="*/ 3978133 w 5679104"/>
                <a:gd name="connsiteY2933" fmla="*/ 1676529 h 6794671"/>
                <a:gd name="connsiteX2934" fmla="*/ 3975414 w 5679104"/>
                <a:gd name="connsiteY2934" fmla="*/ 1660516 h 6794671"/>
                <a:gd name="connsiteX2935" fmla="*/ 3969372 w 5679104"/>
                <a:gd name="connsiteY2935" fmla="*/ 1642993 h 6794671"/>
                <a:gd name="connsiteX2936" fmla="*/ 3967257 w 5679104"/>
                <a:gd name="connsiteY2936" fmla="*/ 1640576 h 6794671"/>
                <a:gd name="connsiteX2937" fmla="*/ 3956684 w 5679104"/>
                <a:gd name="connsiteY2937" fmla="*/ 1631512 h 6794671"/>
                <a:gd name="connsiteX2938" fmla="*/ 3947923 w 5679104"/>
                <a:gd name="connsiteY2938" fmla="*/ 1623656 h 6794671"/>
                <a:gd name="connsiteX2939" fmla="*/ 3934933 w 5679104"/>
                <a:gd name="connsiteY2939" fmla="*/ 1610967 h 6794671"/>
                <a:gd name="connsiteX2940" fmla="*/ 3918921 w 5679104"/>
                <a:gd name="connsiteY2940" fmla="*/ 1607341 h 6794671"/>
                <a:gd name="connsiteX2941" fmla="*/ 3906837 w 5679104"/>
                <a:gd name="connsiteY2941" fmla="*/ 1605226 h 6794671"/>
                <a:gd name="connsiteX2942" fmla="*/ 3885690 w 5679104"/>
                <a:gd name="connsiteY2942" fmla="*/ 1597371 h 6794671"/>
                <a:gd name="connsiteX2943" fmla="*/ 440533 w 5679104"/>
                <a:gd name="connsiteY2943" fmla="*/ 1090485 h 6794671"/>
                <a:gd name="connsiteX2944" fmla="*/ 481580 w 5679104"/>
                <a:gd name="connsiteY2944" fmla="*/ 1094375 h 6794671"/>
                <a:gd name="connsiteX2945" fmla="*/ 513603 w 5679104"/>
                <a:gd name="connsiteY2945" fmla="*/ 1098907 h 6794671"/>
                <a:gd name="connsiteX2946" fmla="*/ 528708 w 5679104"/>
                <a:gd name="connsiteY2946" fmla="*/ 1104949 h 6794671"/>
                <a:gd name="connsiteX2947" fmla="*/ 535958 w 5679104"/>
                <a:gd name="connsiteY2947" fmla="*/ 1110992 h 6794671"/>
                <a:gd name="connsiteX2948" fmla="*/ 529312 w 5679104"/>
                <a:gd name="connsiteY2948" fmla="*/ 1112805 h 6794671"/>
                <a:gd name="connsiteX2949" fmla="*/ 522364 w 5679104"/>
                <a:gd name="connsiteY2949" fmla="*/ 1117035 h 6794671"/>
                <a:gd name="connsiteX2950" fmla="*/ 396993 w 5679104"/>
                <a:gd name="connsiteY2950" fmla="*/ 1126098 h 6794671"/>
                <a:gd name="connsiteX2951" fmla="*/ 349865 w 5679104"/>
                <a:gd name="connsiteY2951" fmla="*/ 1123077 h 6794671"/>
                <a:gd name="connsiteX2952" fmla="*/ 338083 w 5679104"/>
                <a:gd name="connsiteY2952" fmla="*/ 1118545 h 6794671"/>
                <a:gd name="connsiteX2953" fmla="*/ 331739 w 5679104"/>
                <a:gd name="connsiteY2953" fmla="*/ 1115524 h 6794671"/>
                <a:gd name="connsiteX2954" fmla="*/ 325697 w 5679104"/>
                <a:gd name="connsiteY2954" fmla="*/ 1110690 h 6794671"/>
                <a:gd name="connsiteX2955" fmla="*/ 327207 w 5679104"/>
                <a:gd name="connsiteY2955" fmla="*/ 1105856 h 6794671"/>
                <a:gd name="connsiteX2956" fmla="*/ 329020 w 5679104"/>
                <a:gd name="connsiteY2956" fmla="*/ 1098907 h 6794671"/>
                <a:gd name="connsiteX2957" fmla="*/ 348052 w 5679104"/>
                <a:gd name="connsiteY2957" fmla="*/ 1094375 h 6794671"/>
                <a:gd name="connsiteX2958" fmla="*/ 392461 w 5679104"/>
                <a:gd name="connsiteY2958" fmla="*/ 1093166 h 6794671"/>
                <a:gd name="connsiteX2959" fmla="*/ 440533 w 5679104"/>
                <a:gd name="connsiteY2959" fmla="*/ 1090485 h 6794671"/>
                <a:gd name="connsiteX2960" fmla="*/ 808201 w 5679104"/>
                <a:gd name="connsiteY2960" fmla="*/ 906396 h 6794671"/>
                <a:gd name="connsiteX2961" fmla="*/ 809409 w 5679104"/>
                <a:gd name="connsiteY2961" fmla="*/ 913949 h 6794671"/>
                <a:gd name="connsiteX2962" fmla="*/ 807899 w 5679104"/>
                <a:gd name="connsiteY2962" fmla="*/ 931170 h 6794671"/>
                <a:gd name="connsiteX2963" fmla="*/ 808201 w 5679104"/>
                <a:gd name="connsiteY2963" fmla="*/ 943860 h 6794671"/>
                <a:gd name="connsiteX2964" fmla="*/ 849890 w 5679104"/>
                <a:gd name="connsiteY2964" fmla="*/ 928753 h 6794671"/>
                <a:gd name="connsiteX2965" fmla="*/ 870433 w 5679104"/>
                <a:gd name="connsiteY2965" fmla="*/ 920596 h 6794671"/>
                <a:gd name="connsiteX2966" fmla="*/ 871642 w 5679104"/>
                <a:gd name="connsiteY2966" fmla="*/ 910928 h 6794671"/>
                <a:gd name="connsiteX2967" fmla="*/ 835390 w 5679104"/>
                <a:gd name="connsiteY2967" fmla="*/ 906396 h 6794671"/>
                <a:gd name="connsiteX2968" fmla="*/ 3926059 w 5679104"/>
                <a:gd name="connsiteY2968" fmla="*/ 592745 h 6794671"/>
                <a:gd name="connsiteX2969" fmla="*/ 3864845 w 5679104"/>
                <a:gd name="connsiteY2969" fmla="*/ 595200 h 6794671"/>
                <a:gd name="connsiteX2970" fmla="*/ 3834636 w 5679104"/>
                <a:gd name="connsiteY2970" fmla="*/ 596711 h 6794671"/>
                <a:gd name="connsiteX2971" fmla="*/ 3811072 w 5679104"/>
                <a:gd name="connsiteY2971" fmla="*/ 598826 h 6794671"/>
                <a:gd name="connsiteX2972" fmla="*/ 3798686 w 5679104"/>
                <a:gd name="connsiteY2972" fmla="*/ 600638 h 6794671"/>
                <a:gd name="connsiteX2973" fmla="*/ 3783883 w 5679104"/>
                <a:gd name="connsiteY2973" fmla="*/ 604264 h 6794671"/>
                <a:gd name="connsiteX2974" fmla="*/ 3779351 w 5679104"/>
                <a:gd name="connsiteY2974" fmla="*/ 604566 h 6794671"/>
                <a:gd name="connsiteX2975" fmla="*/ 3769382 w 5679104"/>
                <a:gd name="connsiteY2975" fmla="*/ 602451 h 6794671"/>
                <a:gd name="connsiteX2976" fmla="*/ 3746120 w 5679104"/>
                <a:gd name="connsiteY2976" fmla="*/ 606983 h 6794671"/>
                <a:gd name="connsiteX2977" fmla="*/ 3725880 w 5679104"/>
                <a:gd name="connsiteY2977" fmla="*/ 611817 h 6794671"/>
                <a:gd name="connsiteX2978" fmla="*/ 3723161 w 5679104"/>
                <a:gd name="connsiteY2978" fmla="*/ 623903 h 6794671"/>
                <a:gd name="connsiteX2979" fmla="*/ 3747631 w 5679104"/>
                <a:gd name="connsiteY2979" fmla="*/ 614536 h 6794671"/>
                <a:gd name="connsiteX2980" fmla="*/ 3774518 w 5679104"/>
                <a:gd name="connsiteY2980" fmla="*/ 611515 h 6794671"/>
                <a:gd name="connsiteX2981" fmla="*/ 3801405 w 5679104"/>
                <a:gd name="connsiteY2981" fmla="*/ 612724 h 6794671"/>
                <a:gd name="connsiteX2982" fmla="*/ 3809561 w 5679104"/>
                <a:gd name="connsiteY2982" fmla="*/ 613328 h 6794671"/>
                <a:gd name="connsiteX2983" fmla="*/ 3804728 w 5679104"/>
                <a:gd name="connsiteY2983" fmla="*/ 622392 h 6794671"/>
                <a:gd name="connsiteX2984" fmla="*/ 3798988 w 5679104"/>
                <a:gd name="connsiteY2984" fmla="*/ 625413 h 6794671"/>
                <a:gd name="connsiteX2985" fmla="*/ 3794456 w 5679104"/>
                <a:gd name="connsiteY2985" fmla="*/ 628434 h 6794671"/>
                <a:gd name="connsiteX2986" fmla="*/ 3789925 w 5679104"/>
                <a:gd name="connsiteY2986" fmla="*/ 624507 h 6794671"/>
                <a:gd name="connsiteX2987" fmla="*/ 3787508 w 5679104"/>
                <a:gd name="connsiteY2987" fmla="*/ 623903 h 6794671"/>
                <a:gd name="connsiteX2988" fmla="*/ 3765153 w 5679104"/>
                <a:gd name="connsiteY2988" fmla="*/ 634477 h 6794671"/>
                <a:gd name="connsiteX2989" fmla="*/ 3737662 w 5679104"/>
                <a:gd name="connsiteY2989" fmla="*/ 645958 h 6794671"/>
                <a:gd name="connsiteX2990" fmla="*/ 3729505 w 5679104"/>
                <a:gd name="connsiteY2990" fmla="*/ 648073 h 6794671"/>
                <a:gd name="connsiteX2991" fmla="*/ 3720140 w 5679104"/>
                <a:gd name="connsiteY2991" fmla="*/ 653209 h 6794671"/>
                <a:gd name="connsiteX2992" fmla="*/ 3715910 w 5679104"/>
                <a:gd name="connsiteY2992" fmla="*/ 656533 h 6794671"/>
                <a:gd name="connsiteX2993" fmla="*/ 3713191 w 5679104"/>
                <a:gd name="connsiteY2993" fmla="*/ 654418 h 6794671"/>
                <a:gd name="connsiteX2994" fmla="*/ 3707149 w 5679104"/>
                <a:gd name="connsiteY2994" fmla="*/ 660763 h 6794671"/>
                <a:gd name="connsiteX2995" fmla="*/ 3697180 w 5679104"/>
                <a:gd name="connsiteY2995" fmla="*/ 663482 h 6794671"/>
                <a:gd name="connsiteX2996" fmla="*/ 3679658 w 5679104"/>
                <a:gd name="connsiteY2996" fmla="*/ 667712 h 6794671"/>
                <a:gd name="connsiteX2997" fmla="*/ 3668179 w 5679104"/>
                <a:gd name="connsiteY2997" fmla="*/ 667712 h 6794671"/>
                <a:gd name="connsiteX2998" fmla="*/ 3655490 w 5679104"/>
                <a:gd name="connsiteY2998" fmla="*/ 669827 h 6794671"/>
                <a:gd name="connsiteX2999" fmla="*/ 3645219 w 5679104"/>
                <a:gd name="connsiteY2999" fmla="*/ 675567 h 6794671"/>
                <a:gd name="connsiteX3000" fmla="*/ 3646730 w 5679104"/>
                <a:gd name="connsiteY3000" fmla="*/ 669524 h 6794671"/>
                <a:gd name="connsiteX3001" fmla="*/ 3646125 w 5679104"/>
                <a:gd name="connsiteY3001" fmla="*/ 659252 h 6794671"/>
                <a:gd name="connsiteX3002" fmla="*/ 3629812 w 5679104"/>
                <a:gd name="connsiteY3002" fmla="*/ 656533 h 6794671"/>
                <a:gd name="connsiteX3003" fmla="*/ 3633437 w 5679104"/>
                <a:gd name="connsiteY3003" fmla="*/ 664086 h 6794671"/>
                <a:gd name="connsiteX3004" fmla="*/ 3627093 w 5679104"/>
                <a:gd name="connsiteY3004" fmla="*/ 667107 h 6794671"/>
                <a:gd name="connsiteX3005" fmla="*/ 3621957 w 5679104"/>
                <a:gd name="connsiteY3005" fmla="*/ 658043 h 6794671"/>
                <a:gd name="connsiteX3006" fmla="*/ 3621051 w 5679104"/>
                <a:gd name="connsiteY3006" fmla="*/ 653209 h 6794671"/>
                <a:gd name="connsiteX3007" fmla="*/ 3604738 w 5679104"/>
                <a:gd name="connsiteY3007" fmla="*/ 652907 h 6794671"/>
                <a:gd name="connsiteX3008" fmla="*/ 3588424 w 5679104"/>
                <a:gd name="connsiteY3008" fmla="*/ 646562 h 6794671"/>
                <a:gd name="connsiteX3009" fmla="*/ 3578455 w 5679104"/>
                <a:gd name="connsiteY3009" fmla="*/ 643239 h 6794671"/>
                <a:gd name="connsiteX3010" fmla="*/ 3571809 w 5679104"/>
                <a:gd name="connsiteY3010" fmla="*/ 645958 h 6794671"/>
                <a:gd name="connsiteX3011" fmla="*/ 3537369 w 5679104"/>
                <a:gd name="connsiteY3011" fmla="*/ 650188 h 6794671"/>
                <a:gd name="connsiteX3012" fmla="*/ 3532838 w 5679104"/>
                <a:gd name="connsiteY3012" fmla="*/ 650792 h 6794671"/>
                <a:gd name="connsiteX3013" fmla="*/ 3523171 w 5679104"/>
                <a:gd name="connsiteY3013" fmla="*/ 655022 h 6794671"/>
                <a:gd name="connsiteX3014" fmla="*/ 3506857 w 5679104"/>
                <a:gd name="connsiteY3014" fmla="*/ 661065 h 6794671"/>
                <a:gd name="connsiteX3015" fmla="*/ 3490242 w 5679104"/>
                <a:gd name="connsiteY3015" fmla="*/ 665899 h 6794671"/>
                <a:gd name="connsiteX3016" fmla="*/ 3476647 w 5679104"/>
                <a:gd name="connsiteY3016" fmla="*/ 670733 h 6794671"/>
                <a:gd name="connsiteX3017" fmla="*/ 3459428 w 5679104"/>
                <a:gd name="connsiteY3017" fmla="*/ 677078 h 6794671"/>
                <a:gd name="connsiteX3018" fmla="*/ 3446135 w 5679104"/>
                <a:gd name="connsiteY3018" fmla="*/ 677984 h 6794671"/>
                <a:gd name="connsiteX3019" fmla="*/ 3434051 w 5679104"/>
                <a:gd name="connsiteY3019" fmla="*/ 681912 h 6794671"/>
                <a:gd name="connsiteX3020" fmla="*/ 3421665 w 5679104"/>
                <a:gd name="connsiteY3020" fmla="*/ 687954 h 6794671"/>
                <a:gd name="connsiteX3021" fmla="*/ 3411394 w 5679104"/>
                <a:gd name="connsiteY3021" fmla="*/ 691278 h 6794671"/>
                <a:gd name="connsiteX3022" fmla="*/ 3401425 w 5679104"/>
                <a:gd name="connsiteY3022" fmla="*/ 693393 h 6794671"/>
                <a:gd name="connsiteX3023" fmla="*/ 3399914 w 5679104"/>
                <a:gd name="connsiteY3023" fmla="*/ 688861 h 6794671"/>
                <a:gd name="connsiteX3024" fmla="*/ 3395080 w 5679104"/>
                <a:gd name="connsiteY3024" fmla="*/ 694903 h 6794671"/>
                <a:gd name="connsiteX3025" fmla="*/ 3389643 w 5679104"/>
                <a:gd name="connsiteY3025" fmla="*/ 700946 h 6794671"/>
                <a:gd name="connsiteX3026" fmla="*/ 3380882 w 5679104"/>
                <a:gd name="connsiteY3026" fmla="*/ 705780 h 6794671"/>
                <a:gd name="connsiteX3027" fmla="*/ 3373329 w 5679104"/>
                <a:gd name="connsiteY3027" fmla="*/ 703363 h 6794671"/>
                <a:gd name="connsiteX3028" fmla="*/ 3370308 w 5679104"/>
                <a:gd name="connsiteY3028" fmla="*/ 701248 h 6794671"/>
                <a:gd name="connsiteX3029" fmla="*/ 3325295 w 5679104"/>
                <a:gd name="connsiteY3029" fmla="*/ 729649 h 6794671"/>
                <a:gd name="connsiteX3030" fmla="*/ 3331640 w 5679104"/>
                <a:gd name="connsiteY3030" fmla="*/ 720887 h 6794671"/>
                <a:gd name="connsiteX3031" fmla="*/ 3339796 w 5679104"/>
                <a:gd name="connsiteY3031" fmla="*/ 709708 h 6794671"/>
                <a:gd name="connsiteX3032" fmla="*/ 3335567 w 5679104"/>
                <a:gd name="connsiteY3032" fmla="*/ 711823 h 6794671"/>
                <a:gd name="connsiteX3033" fmla="*/ 3329223 w 5679104"/>
                <a:gd name="connsiteY3033" fmla="*/ 715448 h 6794671"/>
                <a:gd name="connsiteX3034" fmla="*/ 3314722 w 5679104"/>
                <a:gd name="connsiteY3034" fmla="*/ 725419 h 6794671"/>
                <a:gd name="connsiteX3035" fmla="*/ 3302034 w 5679104"/>
                <a:gd name="connsiteY3035" fmla="*/ 737202 h 6794671"/>
                <a:gd name="connsiteX3036" fmla="*/ 3301127 w 5679104"/>
                <a:gd name="connsiteY3036" fmla="*/ 728742 h 6794671"/>
                <a:gd name="connsiteX3037" fmla="*/ 3292669 w 5679104"/>
                <a:gd name="connsiteY3037" fmla="*/ 716959 h 6794671"/>
                <a:gd name="connsiteX3038" fmla="*/ 3281189 w 5679104"/>
                <a:gd name="connsiteY3038" fmla="*/ 726325 h 6794671"/>
                <a:gd name="connsiteX3039" fmla="*/ 3272428 w 5679104"/>
                <a:gd name="connsiteY3039" fmla="*/ 739015 h 6794671"/>
                <a:gd name="connsiteX3040" fmla="*/ 3255208 w 5679104"/>
                <a:gd name="connsiteY3040" fmla="*/ 745662 h 6794671"/>
                <a:gd name="connsiteX3041" fmla="*/ 3246145 w 5679104"/>
                <a:gd name="connsiteY3041" fmla="*/ 748079 h 6794671"/>
                <a:gd name="connsiteX3042" fmla="*/ 3237384 w 5679104"/>
                <a:gd name="connsiteY3042" fmla="*/ 748683 h 6794671"/>
                <a:gd name="connsiteX3043" fmla="*/ 3232551 w 5679104"/>
                <a:gd name="connsiteY3043" fmla="*/ 746870 h 6794671"/>
                <a:gd name="connsiteX3044" fmla="*/ 3224696 w 5679104"/>
                <a:gd name="connsiteY3044" fmla="*/ 752308 h 6794671"/>
                <a:gd name="connsiteX3045" fmla="*/ 3212310 w 5679104"/>
                <a:gd name="connsiteY3045" fmla="*/ 761372 h 6794671"/>
                <a:gd name="connsiteX3046" fmla="*/ 3192976 w 5679104"/>
                <a:gd name="connsiteY3046" fmla="*/ 770436 h 6794671"/>
                <a:gd name="connsiteX3047" fmla="*/ 3170016 w 5679104"/>
                <a:gd name="connsiteY3047" fmla="*/ 780407 h 6794671"/>
                <a:gd name="connsiteX3048" fmla="*/ 3149473 w 5679104"/>
                <a:gd name="connsiteY3048" fmla="*/ 790075 h 6794671"/>
                <a:gd name="connsiteX3049" fmla="*/ 3140410 w 5679104"/>
                <a:gd name="connsiteY3049" fmla="*/ 791586 h 6794671"/>
                <a:gd name="connsiteX3050" fmla="*/ 3132556 w 5679104"/>
                <a:gd name="connsiteY3050" fmla="*/ 797628 h 6794671"/>
                <a:gd name="connsiteX3051" fmla="*/ 3129837 w 5679104"/>
                <a:gd name="connsiteY3051" fmla="*/ 794909 h 6794671"/>
                <a:gd name="connsiteX3052" fmla="*/ 3112315 w 5679104"/>
                <a:gd name="connsiteY3052" fmla="*/ 791283 h 6794671"/>
                <a:gd name="connsiteX3053" fmla="*/ 3099627 w 5679104"/>
                <a:gd name="connsiteY3053" fmla="*/ 803671 h 6794671"/>
                <a:gd name="connsiteX3054" fmla="*/ 3089053 w 5679104"/>
                <a:gd name="connsiteY3054" fmla="*/ 809109 h 6794671"/>
                <a:gd name="connsiteX3055" fmla="*/ 3083011 w 5679104"/>
                <a:gd name="connsiteY3055" fmla="*/ 812131 h 6794671"/>
                <a:gd name="connsiteX3056" fmla="*/ 3070927 w 5679104"/>
                <a:gd name="connsiteY3056" fmla="*/ 815756 h 6794671"/>
                <a:gd name="connsiteX3057" fmla="*/ 3064885 w 5679104"/>
                <a:gd name="connsiteY3057" fmla="*/ 809411 h 6794671"/>
                <a:gd name="connsiteX3058" fmla="*/ 3042832 w 5679104"/>
                <a:gd name="connsiteY3058" fmla="*/ 820590 h 6794671"/>
                <a:gd name="connsiteX3059" fmla="*/ 3031352 w 5679104"/>
                <a:gd name="connsiteY3059" fmla="*/ 829050 h 6794671"/>
                <a:gd name="connsiteX3060" fmla="*/ 3026821 w 5679104"/>
                <a:gd name="connsiteY3060" fmla="*/ 832071 h 6794671"/>
                <a:gd name="connsiteX3061" fmla="*/ 3016247 w 5679104"/>
                <a:gd name="connsiteY3061" fmla="*/ 834790 h 6794671"/>
                <a:gd name="connsiteX3062" fmla="*/ 3007487 w 5679104"/>
                <a:gd name="connsiteY3062" fmla="*/ 837812 h 6794671"/>
                <a:gd name="connsiteX3063" fmla="*/ 3015341 w 5679104"/>
                <a:gd name="connsiteY3063" fmla="*/ 841437 h 6794671"/>
                <a:gd name="connsiteX3064" fmla="*/ 3021383 w 5679104"/>
                <a:gd name="connsiteY3064" fmla="*/ 842042 h 6794671"/>
                <a:gd name="connsiteX3065" fmla="*/ 3021081 w 5679104"/>
                <a:gd name="connsiteY3065" fmla="*/ 853825 h 6794671"/>
                <a:gd name="connsiteX3066" fmla="*/ 3020175 w 5679104"/>
                <a:gd name="connsiteY3066" fmla="*/ 860472 h 6794671"/>
                <a:gd name="connsiteX3067" fmla="*/ 3020175 w 5679104"/>
                <a:gd name="connsiteY3067" fmla="*/ 864097 h 6794671"/>
                <a:gd name="connsiteX3068" fmla="*/ 3016550 w 5679104"/>
                <a:gd name="connsiteY3068" fmla="*/ 861076 h 6794671"/>
                <a:gd name="connsiteX3069" fmla="*/ 3010508 w 5679104"/>
                <a:gd name="connsiteY3069" fmla="*/ 858055 h 6794671"/>
                <a:gd name="connsiteX3070" fmla="*/ 3004466 w 5679104"/>
                <a:gd name="connsiteY3070" fmla="*/ 852012 h 6794671"/>
                <a:gd name="connsiteX3071" fmla="*/ 2997517 w 5679104"/>
                <a:gd name="connsiteY3071" fmla="*/ 846574 h 6794671"/>
                <a:gd name="connsiteX3072" fmla="*/ 2993288 w 5679104"/>
                <a:gd name="connsiteY3072" fmla="*/ 858659 h 6794671"/>
                <a:gd name="connsiteX3073" fmla="*/ 2987850 w 5679104"/>
                <a:gd name="connsiteY3073" fmla="*/ 871953 h 6794671"/>
                <a:gd name="connsiteX3074" fmla="*/ 2985131 w 5679104"/>
                <a:gd name="connsiteY3074" fmla="*/ 862587 h 6794671"/>
                <a:gd name="connsiteX3075" fmla="*/ 2982110 w 5679104"/>
                <a:gd name="connsiteY3075" fmla="*/ 855033 h 6794671"/>
                <a:gd name="connsiteX3076" fmla="*/ 2975464 w 5679104"/>
                <a:gd name="connsiteY3076" fmla="*/ 859565 h 6794671"/>
                <a:gd name="connsiteX3077" fmla="*/ 2957942 w 5679104"/>
                <a:gd name="connsiteY3077" fmla="*/ 855638 h 6794671"/>
                <a:gd name="connsiteX3078" fmla="*/ 2950692 w 5679104"/>
                <a:gd name="connsiteY3078" fmla="*/ 861378 h 6794671"/>
                <a:gd name="connsiteX3079" fmla="*/ 2946764 w 5679104"/>
                <a:gd name="connsiteY3079" fmla="*/ 876787 h 6794671"/>
                <a:gd name="connsiteX3080" fmla="*/ 2943441 w 5679104"/>
                <a:gd name="connsiteY3080" fmla="*/ 882225 h 6794671"/>
                <a:gd name="connsiteX3081" fmla="*/ 2931055 w 5679104"/>
                <a:gd name="connsiteY3081" fmla="*/ 895821 h 6794671"/>
                <a:gd name="connsiteX3082" fmla="*/ 2908700 w 5679104"/>
                <a:gd name="connsiteY3082" fmla="*/ 909719 h 6794671"/>
                <a:gd name="connsiteX3083" fmla="*/ 2907189 w 5679104"/>
                <a:gd name="connsiteY3083" fmla="*/ 916668 h 6794671"/>
                <a:gd name="connsiteX3084" fmla="*/ 2909304 w 5679104"/>
                <a:gd name="connsiteY3084" fmla="*/ 928451 h 6794671"/>
                <a:gd name="connsiteX3085" fmla="*/ 2916252 w 5679104"/>
                <a:gd name="connsiteY3085" fmla="*/ 937515 h 6794671"/>
                <a:gd name="connsiteX3086" fmla="*/ 2917159 w 5679104"/>
                <a:gd name="connsiteY3086" fmla="*/ 943558 h 6794671"/>
                <a:gd name="connsiteX3087" fmla="*/ 2909606 w 5679104"/>
                <a:gd name="connsiteY3087" fmla="*/ 955039 h 6794671"/>
                <a:gd name="connsiteX3088" fmla="*/ 2904168 w 5679104"/>
                <a:gd name="connsiteY3088" fmla="*/ 974677 h 6794671"/>
                <a:gd name="connsiteX3089" fmla="*/ 2904471 w 5679104"/>
                <a:gd name="connsiteY3089" fmla="*/ 983137 h 6794671"/>
                <a:gd name="connsiteX3090" fmla="*/ 2908096 w 5679104"/>
                <a:gd name="connsiteY3090" fmla="*/ 992503 h 6794671"/>
                <a:gd name="connsiteX3091" fmla="*/ 2916857 w 5679104"/>
                <a:gd name="connsiteY3091" fmla="*/ 989180 h 6794671"/>
                <a:gd name="connsiteX3092" fmla="*/ 2922597 w 5679104"/>
                <a:gd name="connsiteY3092" fmla="*/ 984950 h 6794671"/>
                <a:gd name="connsiteX3093" fmla="*/ 2931660 w 5679104"/>
                <a:gd name="connsiteY3093" fmla="*/ 1003380 h 6794671"/>
                <a:gd name="connsiteX3094" fmla="*/ 2925013 w 5679104"/>
                <a:gd name="connsiteY3094" fmla="*/ 1032687 h 6794671"/>
                <a:gd name="connsiteX3095" fmla="*/ 2921992 w 5679104"/>
                <a:gd name="connsiteY3095" fmla="*/ 1042657 h 6794671"/>
                <a:gd name="connsiteX3096" fmla="*/ 2928639 w 5679104"/>
                <a:gd name="connsiteY3096" fmla="*/ 1039938 h 6794671"/>
                <a:gd name="connsiteX3097" fmla="*/ 2959151 w 5679104"/>
                <a:gd name="connsiteY3097" fmla="*/ 1031478 h 6794671"/>
                <a:gd name="connsiteX3098" fmla="*/ 2981204 w 5679104"/>
                <a:gd name="connsiteY3098" fmla="*/ 1034802 h 6794671"/>
                <a:gd name="connsiteX3099" fmla="*/ 2998424 w 5679104"/>
                <a:gd name="connsiteY3099" fmla="*/ 1034802 h 6794671"/>
                <a:gd name="connsiteX3100" fmla="*/ 3007487 w 5679104"/>
                <a:gd name="connsiteY3100" fmla="*/ 1035104 h 6794671"/>
                <a:gd name="connsiteX3101" fmla="*/ 3023498 w 5679104"/>
                <a:gd name="connsiteY3101" fmla="*/ 1029363 h 6794671"/>
                <a:gd name="connsiteX3102" fmla="*/ 3028634 w 5679104"/>
                <a:gd name="connsiteY3102" fmla="*/ 1039334 h 6794671"/>
                <a:gd name="connsiteX3103" fmla="*/ 3022592 w 5679104"/>
                <a:gd name="connsiteY3103" fmla="*/ 1051419 h 6794671"/>
                <a:gd name="connsiteX3104" fmla="*/ 3021987 w 5679104"/>
                <a:gd name="connsiteY3104" fmla="*/ 1066525 h 6794671"/>
                <a:gd name="connsiteX3105" fmla="*/ 3051291 w 5679104"/>
                <a:gd name="connsiteY3105" fmla="*/ 1036312 h 6794671"/>
                <a:gd name="connsiteX3106" fmla="*/ 3061260 w 5679104"/>
                <a:gd name="connsiteY3106" fmla="*/ 1032385 h 6794671"/>
                <a:gd name="connsiteX3107" fmla="*/ 3061864 w 5679104"/>
                <a:gd name="connsiteY3107" fmla="*/ 1051419 h 6794671"/>
                <a:gd name="connsiteX3108" fmla="*/ 3058843 w 5679104"/>
                <a:gd name="connsiteY3108" fmla="*/ 1054742 h 6794671"/>
                <a:gd name="connsiteX3109" fmla="*/ 3069115 w 5679104"/>
                <a:gd name="connsiteY3109" fmla="*/ 1056555 h 6794671"/>
                <a:gd name="connsiteX3110" fmla="*/ 3078178 w 5679104"/>
                <a:gd name="connsiteY3110" fmla="*/ 1065317 h 6794671"/>
                <a:gd name="connsiteX3111" fmla="*/ 3085428 w 5679104"/>
                <a:gd name="connsiteY3111" fmla="*/ 1066223 h 6794671"/>
                <a:gd name="connsiteX3112" fmla="*/ 3102044 w 5679104"/>
                <a:gd name="connsiteY3112" fmla="*/ 1054138 h 6794671"/>
                <a:gd name="connsiteX3113" fmla="*/ 3110200 w 5679104"/>
                <a:gd name="connsiteY3113" fmla="*/ 1052627 h 6794671"/>
                <a:gd name="connsiteX3114" fmla="*/ 3114128 w 5679104"/>
                <a:gd name="connsiteY3114" fmla="*/ 1051117 h 6794671"/>
                <a:gd name="connsiteX3115" fmla="*/ 3124097 w 5679104"/>
                <a:gd name="connsiteY3115" fmla="*/ 1055347 h 6794671"/>
                <a:gd name="connsiteX3116" fmla="*/ 3137389 w 5679104"/>
                <a:gd name="connsiteY3116" fmla="*/ 1059879 h 6794671"/>
                <a:gd name="connsiteX3117" fmla="*/ 3148567 w 5679104"/>
                <a:gd name="connsiteY3117" fmla="*/ 1058368 h 6794671"/>
                <a:gd name="connsiteX3118" fmla="*/ 3157328 w 5679104"/>
                <a:gd name="connsiteY3118" fmla="*/ 1055649 h 6794671"/>
                <a:gd name="connsiteX3119" fmla="*/ 3159141 w 5679104"/>
                <a:gd name="connsiteY3119" fmla="*/ 1061087 h 6794671"/>
                <a:gd name="connsiteX3120" fmla="*/ 3157630 w 5679104"/>
                <a:gd name="connsiteY3120" fmla="*/ 1068338 h 6794671"/>
                <a:gd name="connsiteX3121" fmla="*/ 3167599 w 5679104"/>
                <a:gd name="connsiteY3121" fmla="*/ 1063504 h 6794671"/>
                <a:gd name="connsiteX3122" fmla="*/ 3186934 w 5679104"/>
                <a:gd name="connsiteY3122" fmla="*/ 1059576 h 6794671"/>
                <a:gd name="connsiteX3123" fmla="*/ 3205966 w 5679104"/>
                <a:gd name="connsiteY3123" fmla="*/ 1056857 h 6794671"/>
                <a:gd name="connsiteX3124" fmla="*/ 3241916 w 5679104"/>
                <a:gd name="connsiteY3124" fmla="*/ 1058972 h 6794671"/>
                <a:gd name="connsiteX3125" fmla="*/ 3256719 w 5679104"/>
                <a:gd name="connsiteY3125" fmla="*/ 1053836 h 6794671"/>
                <a:gd name="connsiteX3126" fmla="*/ 3260344 w 5679104"/>
                <a:gd name="connsiteY3126" fmla="*/ 1052023 h 6794671"/>
                <a:gd name="connsiteX3127" fmla="*/ 3264271 w 5679104"/>
                <a:gd name="connsiteY3127" fmla="*/ 1057462 h 6794671"/>
                <a:gd name="connsiteX3128" fmla="*/ 3268501 w 5679104"/>
                <a:gd name="connsiteY3128" fmla="*/ 1061993 h 6794671"/>
                <a:gd name="connsiteX3129" fmla="*/ 3268803 w 5679104"/>
                <a:gd name="connsiteY3129" fmla="*/ 1066525 h 6794671"/>
                <a:gd name="connsiteX3130" fmla="*/ 3275147 w 5679104"/>
                <a:gd name="connsiteY3130" fmla="*/ 1061993 h 6794671"/>
                <a:gd name="connsiteX3131" fmla="*/ 3282699 w 5679104"/>
                <a:gd name="connsiteY3131" fmla="*/ 1057462 h 6794671"/>
                <a:gd name="connsiteX3132" fmla="*/ 3285418 w 5679104"/>
                <a:gd name="connsiteY3132" fmla="*/ 1061993 h 6794671"/>
                <a:gd name="connsiteX3133" fmla="*/ 3298409 w 5679104"/>
                <a:gd name="connsiteY3133" fmla="*/ 1061087 h 6794671"/>
                <a:gd name="connsiteX3134" fmla="*/ 3305659 w 5679104"/>
                <a:gd name="connsiteY3134" fmla="*/ 1059274 h 6794671"/>
                <a:gd name="connsiteX3135" fmla="*/ 3318045 w 5679104"/>
                <a:gd name="connsiteY3135" fmla="*/ 1060181 h 6794671"/>
                <a:gd name="connsiteX3136" fmla="*/ 3353693 w 5679104"/>
                <a:gd name="connsiteY3136" fmla="*/ 1060785 h 6794671"/>
                <a:gd name="connsiteX3137" fmla="*/ 3364266 w 5679104"/>
                <a:gd name="connsiteY3137" fmla="*/ 1062296 h 6794671"/>
                <a:gd name="connsiteX3138" fmla="*/ 3374538 w 5679104"/>
                <a:gd name="connsiteY3138" fmla="*/ 1063504 h 6794671"/>
                <a:gd name="connsiteX3139" fmla="*/ 3379371 w 5679104"/>
                <a:gd name="connsiteY3139" fmla="*/ 1065015 h 6794671"/>
                <a:gd name="connsiteX3140" fmla="*/ 3382090 w 5679104"/>
                <a:gd name="connsiteY3140" fmla="*/ 1067734 h 6794671"/>
                <a:gd name="connsiteX3141" fmla="*/ 3390549 w 5679104"/>
                <a:gd name="connsiteY3141" fmla="*/ 1062900 h 6794671"/>
                <a:gd name="connsiteX3142" fmla="*/ 3394174 w 5679104"/>
                <a:gd name="connsiteY3142" fmla="*/ 1053232 h 6794671"/>
                <a:gd name="connsiteX3143" fmla="*/ 3401122 w 5679104"/>
                <a:gd name="connsiteY3143" fmla="*/ 1059879 h 6794671"/>
                <a:gd name="connsiteX3144" fmla="*/ 3413206 w 5679104"/>
                <a:gd name="connsiteY3144" fmla="*/ 1060483 h 6794671"/>
                <a:gd name="connsiteX3145" fmla="*/ 3426499 w 5679104"/>
                <a:gd name="connsiteY3145" fmla="*/ 1060483 h 6794671"/>
                <a:gd name="connsiteX3146" fmla="*/ 3450365 w 5679104"/>
                <a:gd name="connsiteY3146" fmla="*/ 1062598 h 6794671"/>
                <a:gd name="connsiteX3147" fmla="*/ 3456105 w 5679104"/>
                <a:gd name="connsiteY3147" fmla="*/ 1062296 h 6794671"/>
                <a:gd name="connsiteX3148" fmla="*/ 3458823 w 5679104"/>
                <a:gd name="connsiteY3148" fmla="*/ 1056857 h 6794671"/>
                <a:gd name="connsiteX3149" fmla="*/ 3460938 w 5679104"/>
                <a:gd name="connsiteY3149" fmla="*/ 1057462 h 6794671"/>
                <a:gd name="connsiteX3150" fmla="*/ 3465168 w 5679104"/>
                <a:gd name="connsiteY3150" fmla="*/ 1070151 h 6794671"/>
                <a:gd name="connsiteX3151" fmla="*/ 3469699 w 5679104"/>
                <a:gd name="connsiteY3151" fmla="*/ 1074683 h 6794671"/>
                <a:gd name="connsiteX3152" fmla="*/ 3484200 w 5679104"/>
                <a:gd name="connsiteY3152" fmla="*/ 1073172 h 6794671"/>
                <a:gd name="connsiteX3153" fmla="*/ 3491752 w 5679104"/>
                <a:gd name="connsiteY3153" fmla="*/ 1073172 h 6794671"/>
                <a:gd name="connsiteX3154" fmla="*/ 3497794 w 5679104"/>
                <a:gd name="connsiteY3154" fmla="*/ 1071662 h 6794671"/>
                <a:gd name="connsiteX3155" fmla="*/ 3504138 w 5679104"/>
                <a:gd name="connsiteY3155" fmla="*/ 1069849 h 6794671"/>
                <a:gd name="connsiteX3156" fmla="*/ 3510180 w 5679104"/>
                <a:gd name="connsiteY3156" fmla="*/ 1071360 h 6794671"/>
                <a:gd name="connsiteX3157" fmla="*/ 3521660 w 5679104"/>
                <a:gd name="connsiteY3157" fmla="*/ 1074381 h 6794671"/>
                <a:gd name="connsiteX3158" fmla="*/ 3533442 w 5679104"/>
                <a:gd name="connsiteY3158" fmla="*/ 1068943 h 6794671"/>
                <a:gd name="connsiteX3159" fmla="*/ 3538880 w 5679104"/>
                <a:gd name="connsiteY3159" fmla="*/ 1072266 h 6794671"/>
                <a:gd name="connsiteX3160" fmla="*/ 3548245 w 5679104"/>
                <a:gd name="connsiteY3160" fmla="*/ 1078611 h 6794671"/>
                <a:gd name="connsiteX3161" fmla="*/ 3554287 w 5679104"/>
                <a:gd name="connsiteY3161" fmla="*/ 1081934 h 6794671"/>
                <a:gd name="connsiteX3162" fmla="*/ 3558818 w 5679104"/>
                <a:gd name="connsiteY3162" fmla="*/ 1081632 h 6794671"/>
                <a:gd name="connsiteX3163" fmla="*/ 3566975 w 5679104"/>
                <a:gd name="connsiteY3163" fmla="*/ 1081028 h 6794671"/>
                <a:gd name="connsiteX3164" fmla="*/ 3595373 w 5679104"/>
                <a:gd name="connsiteY3164" fmla="*/ 1081632 h 6794671"/>
                <a:gd name="connsiteX3165" fmla="*/ 3597185 w 5679104"/>
                <a:gd name="connsiteY3165" fmla="*/ 1087675 h 6794671"/>
                <a:gd name="connsiteX3166" fmla="*/ 3604436 w 5679104"/>
                <a:gd name="connsiteY3166" fmla="*/ 1092207 h 6794671"/>
                <a:gd name="connsiteX3167" fmla="*/ 3610478 w 5679104"/>
                <a:gd name="connsiteY3167" fmla="*/ 1090998 h 6794671"/>
                <a:gd name="connsiteX3168" fmla="*/ 3617728 w 5679104"/>
                <a:gd name="connsiteY3168" fmla="*/ 1092207 h 6794671"/>
                <a:gd name="connsiteX3169" fmla="*/ 3620749 w 5679104"/>
                <a:gd name="connsiteY3169" fmla="*/ 1093113 h 6794671"/>
                <a:gd name="connsiteX3170" fmla="*/ 3634343 w 5679104"/>
                <a:gd name="connsiteY3170" fmla="*/ 1096739 h 6794671"/>
                <a:gd name="connsiteX3171" fmla="*/ 3641594 w 5679104"/>
                <a:gd name="connsiteY3171" fmla="*/ 1097645 h 6794671"/>
                <a:gd name="connsiteX3172" fmla="*/ 3649448 w 5679104"/>
                <a:gd name="connsiteY3172" fmla="*/ 1095530 h 6794671"/>
                <a:gd name="connsiteX3173" fmla="*/ 3657907 w 5679104"/>
                <a:gd name="connsiteY3173" fmla="*/ 1098249 h 6794671"/>
                <a:gd name="connsiteX3174" fmla="*/ 3667574 w 5679104"/>
                <a:gd name="connsiteY3174" fmla="*/ 1100062 h 6794671"/>
                <a:gd name="connsiteX3175" fmla="*/ 3683284 w 5679104"/>
                <a:gd name="connsiteY3175" fmla="*/ 1107615 h 6794671"/>
                <a:gd name="connsiteX3176" fmla="*/ 3693253 w 5679104"/>
                <a:gd name="connsiteY3176" fmla="*/ 1112449 h 6794671"/>
                <a:gd name="connsiteX3177" fmla="*/ 3696274 w 5679104"/>
                <a:gd name="connsiteY3177" fmla="*/ 1111845 h 6794671"/>
                <a:gd name="connsiteX3178" fmla="*/ 3699295 w 5679104"/>
                <a:gd name="connsiteY3178" fmla="*/ 1110939 h 6794671"/>
                <a:gd name="connsiteX3179" fmla="*/ 3703524 w 5679104"/>
                <a:gd name="connsiteY3179" fmla="*/ 1105803 h 6794671"/>
                <a:gd name="connsiteX3180" fmla="*/ 3712587 w 5679104"/>
                <a:gd name="connsiteY3180" fmla="*/ 1119701 h 6794671"/>
                <a:gd name="connsiteX3181" fmla="*/ 3713494 w 5679104"/>
                <a:gd name="connsiteY3181" fmla="*/ 1122420 h 6794671"/>
                <a:gd name="connsiteX3182" fmla="*/ 3731922 w 5679104"/>
                <a:gd name="connsiteY3182" fmla="*/ 1122118 h 6794671"/>
                <a:gd name="connsiteX3183" fmla="*/ 3740078 w 5679104"/>
                <a:gd name="connsiteY3183" fmla="*/ 1119096 h 6794671"/>
                <a:gd name="connsiteX3184" fmla="*/ 3747329 w 5679104"/>
                <a:gd name="connsiteY3184" fmla="*/ 1117586 h 6794671"/>
                <a:gd name="connsiteX3185" fmla="*/ 3751256 w 5679104"/>
                <a:gd name="connsiteY3185" fmla="*/ 1117888 h 6794671"/>
                <a:gd name="connsiteX3186" fmla="*/ 3758506 w 5679104"/>
                <a:gd name="connsiteY3186" fmla="*/ 1117888 h 6794671"/>
                <a:gd name="connsiteX3187" fmla="*/ 3774820 w 5679104"/>
                <a:gd name="connsiteY3187" fmla="*/ 1118492 h 6794671"/>
                <a:gd name="connsiteX3188" fmla="*/ 3789925 w 5679104"/>
                <a:gd name="connsiteY3188" fmla="*/ 1123024 h 6794671"/>
                <a:gd name="connsiteX3189" fmla="*/ 3794758 w 5679104"/>
                <a:gd name="connsiteY3189" fmla="*/ 1125743 h 6794671"/>
                <a:gd name="connsiteX3190" fmla="*/ 3802311 w 5679104"/>
                <a:gd name="connsiteY3190" fmla="*/ 1123931 h 6794671"/>
                <a:gd name="connsiteX3191" fmla="*/ 3805030 w 5679104"/>
                <a:gd name="connsiteY3191" fmla="*/ 1120909 h 6794671"/>
                <a:gd name="connsiteX3192" fmla="*/ 3799290 w 5679104"/>
                <a:gd name="connsiteY3192" fmla="*/ 1117888 h 6794671"/>
                <a:gd name="connsiteX3193" fmla="*/ 3792039 w 5679104"/>
                <a:gd name="connsiteY3193" fmla="*/ 1113658 h 6794671"/>
                <a:gd name="connsiteX3194" fmla="*/ 3806238 w 5679104"/>
                <a:gd name="connsiteY3194" fmla="*/ 1116075 h 6794671"/>
                <a:gd name="connsiteX3195" fmla="*/ 3827687 w 5679104"/>
                <a:gd name="connsiteY3195" fmla="*/ 1132994 h 6794671"/>
                <a:gd name="connsiteX3196" fmla="*/ 3835240 w 5679104"/>
                <a:gd name="connsiteY3196" fmla="*/ 1138131 h 6794671"/>
                <a:gd name="connsiteX3197" fmla="*/ 3838865 w 5679104"/>
                <a:gd name="connsiteY3197" fmla="*/ 1139641 h 6794671"/>
                <a:gd name="connsiteX3198" fmla="*/ 3850345 w 5679104"/>
                <a:gd name="connsiteY3198" fmla="*/ 1140548 h 6794671"/>
                <a:gd name="connsiteX3199" fmla="*/ 3854574 w 5679104"/>
                <a:gd name="connsiteY3199" fmla="*/ 1145080 h 6794671"/>
                <a:gd name="connsiteX3200" fmla="*/ 3856387 w 5679104"/>
                <a:gd name="connsiteY3200" fmla="*/ 1136016 h 6794671"/>
                <a:gd name="connsiteX3201" fmla="*/ 3854876 w 5679104"/>
                <a:gd name="connsiteY3201" fmla="*/ 1126952 h 6794671"/>
                <a:gd name="connsiteX3202" fmla="*/ 3861522 w 5679104"/>
                <a:gd name="connsiteY3202" fmla="*/ 1132088 h 6794671"/>
                <a:gd name="connsiteX3203" fmla="*/ 3866658 w 5679104"/>
                <a:gd name="connsiteY3203" fmla="*/ 1139641 h 6794671"/>
                <a:gd name="connsiteX3204" fmla="*/ 3866356 w 5679104"/>
                <a:gd name="connsiteY3204" fmla="*/ 1142058 h 6794671"/>
                <a:gd name="connsiteX3205" fmla="*/ 3862429 w 5679104"/>
                <a:gd name="connsiteY3205" fmla="*/ 1146590 h 6794671"/>
                <a:gd name="connsiteX3206" fmla="*/ 3883274 w 5679104"/>
                <a:gd name="connsiteY3206" fmla="*/ 1148403 h 6794671"/>
                <a:gd name="connsiteX3207" fmla="*/ 3898983 w 5679104"/>
                <a:gd name="connsiteY3207" fmla="*/ 1151122 h 6794671"/>
                <a:gd name="connsiteX3208" fmla="*/ 3909858 w 5679104"/>
                <a:gd name="connsiteY3208" fmla="*/ 1148705 h 6794671"/>
                <a:gd name="connsiteX3209" fmla="*/ 3911671 w 5679104"/>
                <a:gd name="connsiteY3209" fmla="*/ 1145986 h 6794671"/>
                <a:gd name="connsiteX3210" fmla="*/ 3920130 w 5679104"/>
                <a:gd name="connsiteY3210" fmla="*/ 1148101 h 6794671"/>
                <a:gd name="connsiteX3211" fmla="*/ 3921338 w 5679104"/>
                <a:gd name="connsiteY3211" fmla="*/ 1151122 h 6794671"/>
                <a:gd name="connsiteX3212" fmla="*/ 3939464 w 5679104"/>
                <a:gd name="connsiteY3212" fmla="*/ 1170459 h 6794671"/>
                <a:gd name="connsiteX3213" fmla="*/ 3949131 w 5679104"/>
                <a:gd name="connsiteY3213" fmla="*/ 1184961 h 6794671"/>
                <a:gd name="connsiteX3214" fmla="*/ 3952152 w 5679104"/>
                <a:gd name="connsiteY3214" fmla="*/ 1198557 h 6794671"/>
                <a:gd name="connsiteX3215" fmla="*/ 3954267 w 5679104"/>
                <a:gd name="connsiteY3215" fmla="*/ 1194327 h 6794671"/>
                <a:gd name="connsiteX3216" fmla="*/ 3958799 w 5679104"/>
                <a:gd name="connsiteY3216" fmla="*/ 1188285 h 6794671"/>
                <a:gd name="connsiteX3217" fmla="*/ 3965143 w 5679104"/>
                <a:gd name="connsiteY3217" fmla="*/ 1190702 h 6794671"/>
                <a:gd name="connsiteX3218" fmla="*/ 3962122 w 5679104"/>
                <a:gd name="connsiteY3218" fmla="*/ 1193421 h 6794671"/>
                <a:gd name="connsiteX3219" fmla="*/ 3959101 w 5679104"/>
                <a:gd name="connsiteY3219" fmla="*/ 1197953 h 6794671"/>
                <a:gd name="connsiteX3220" fmla="*/ 3962122 w 5679104"/>
                <a:gd name="connsiteY3220" fmla="*/ 1202485 h 6794671"/>
                <a:gd name="connsiteX3221" fmla="*/ 3965143 w 5679104"/>
                <a:gd name="connsiteY3221" fmla="*/ 1206110 h 6794671"/>
                <a:gd name="connsiteX3222" fmla="*/ 3963028 w 5679104"/>
                <a:gd name="connsiteY3222" fmla="*/ 1207621 h 6794671"/>
                <a:gd name="connsiteX3223" fmla="*/ 3957288 w 5679104"/>
                <a:gd name="connsiteY3223" fmla="*/ 1208830 h 6794671"/>
                <a:gd name="connsiteX3224" fmla="*/ 3948527 w 5679104"/>
                <a:gd name="connsiteY3224" fmla="*/ 1207621 h 6794671"/>
                <a:gd name="connsiteX3225" fmla="*/ 3943996 w 5679104"/>
                <a:gd name="connsiteY3225" fmla="*/ 1199766 h 6794671"/>
                <a:gd name="connsiteX3226" fmla="*/ 3940975 w 5679104"/>
                <a:gd name="connsiteY3226" fmla="*/ 1196442 h 6794671"/>
                <a:gd name="connsiteX3227" fmla="*/ 3937954 w 5679104"/>
                <a:gd name="connsiteY3227" fmla="*/ 1201276 h 6794671"/>
                <a:gd name="connsiteX3228" fmla="*/ 3935839 w 5679104"/>
                <a:gd name="connsiteY3228" fmla="*/ 1204902 h 6794671"/>
                <a:gd name="connsiteX3229" fmla="*/ 3923755 w 5679104"/>
                <a:gd name="connsiteY3229" fmla="*/ 1199463 h 6794671"/>
                <a:gd name="connsiteX3230" fmla="*/ 3913786 w 5679104"/>
                <a:gd name="connsiteY3230" fmla="*/ 1192514 h 6794671"/>
                <a:gd name="connsiteX3231" fmla="*/ 3930099 w 5679104"/>
                <a:gd name="connsiteY3231" fmla="*/ 1194931 h 6794671"/>
                <a:gd name="connsiteX3232" fmla="*/ 3934328 w 5679104"/>
                <a:gd name="connsiteY3232" fmla="*/ 1193119 h 6794671"/>
                <a:gd name="connsiteX3233" fmla="*/ 3908952 w 5679104"/>
                <a:gd name="connsiteY3233" fmla="*/ 1190702 h 6794671"/>
                <a:gd name="connsiteX3234" fmla="*/ 3898076 w 5679104"/>
                <a:gd name="connsiteY3234" fmla="*/ 1194629 h 6794671"/>
                <a:gd name="connsiteX3235" fmla="*/ 3892337 w 5679104"/>
                <a:gd name="connsiteY3235" fmla="*/ 1198557 h 6794671"/>
                <a:gd name="connsiteX3236" fmla="*/ 3878440 w 5679104"/>
                <a:gd name="connsiteY3236" fmla="*/ 1198255 h 6794671"/>
                <a:gd name="connsiteX3237" fmla="*/ 3856387 w 5679104"/>
                <a:gd name="connsiteY3237" fmla="*/ 1201578 h 6794671"/>
                <a:gd name="connsiteX3238" fmla="*/ 3845209 w 5679104"/>
                <a:gd name="connsiteY3238" fmla="*/ 1203391 h 6794671"/>
                <a:gd name="connsiteX3239" fmla="*/ 3841282 w 5679104"/>
                <a:gd name="connsiteY3239" fmla="*/ 1205204 h 6794671"/>
                <a:gd name="connsiteX3240" fmla="*/ 3822552 w 5679104"/>
                <a:gd name="connsiteY3240" fmla="*/ 1203391 h 6794671"/>
                <a:gd name="connsiteX3241" fmla="*/ 3821343 w 5679104"/>
                <a:gd name="connsiteY3241" fmla="*/ 1209434 h 6794671"/>
                <a:gd name="connsiteX3242" fmla="*/ 3819833 w 5679104"/>
                <a:gd name="connsiteY3242" fmla="*/ 1220311 h 6794671"/>
                <a:gd name="connsiteX3243" fmla="*/ 3815905 w 5679104"/>
                <a:gd name="connsiteY3243" fmla="*/ 1229979 h 6794671"/>
                <a:gd name="connsiteX3244" fmla="*/ 3811374 w 5679104"/>
                <a:gd name="connsiteY3244" fmla="*/ 1229979 h 6794671"/>
                <a:gd name="connsiteX3245" fmla="*/ 3812582 w 5679104"/>
                <a:gd name="connsiteY3245" fmla="*/ 1220613 h 6794671"/>
                <a:gd name="connsiteX3246" fmla="*/ 3820135 w 5679104"/>
                <a:gd name="connsiteY3246" fmla="*/ 1215174 h 6794671"/>
                <a:gd name="connsiteX3247" fmla="*/ 3797477 w 5679104"/>
                <a:gd name="connsiteY3247" fmla="*/ 1209132 h 6794671"/>
                <a:gd name="connsiteX3248" fmla="*/ 3789925 w 5679104"/>
                <a:gd name="connsiteY3248" fmla="*/ 1214872 h 6794671"/>
                <a:gd name="connsiteX3249" fmla="*/ 3784487 w 5679104"/>
                <a:gd name="connsiteY3249" fmla="*/ 1215476 h 6794671"/>
                <a:gd name="connsiteX3250" fmla="*/ 3770288 w 5679104"/>
                <a:gd name="connsiteY3250" fmla="*/ 1226353 h 6794671"/>
                <a:gd name="connsiteX3251" fmla="*/ 3767569 w 5679104"/>
                <a:gd name="connsiteY3251" fmla="*/ 1227260 h 6794671"/>
                <a:gd name="connsiteX3252" fmla="*/ 3763038 w 5679104"/>
                <a:gd name="connsiteY3252" fmla="*/ 1229374 h 6794671"/>
                <a:gd name="connsiteX3253" fmla="*/ 3753673 w 5679104"/>
                <a:gd name="connsiteY3253" fmla="*/ 1233302 h 6794671"/>
                <a:gd name="connsiteX3254" fmla="*/ 3741891 w 5679104"/>
                <a:gd name="connsiteY3254" fmla="*/ 1236928 h 6794671"/>
                <a:gd name="connsiteX3255" fmla="*/ 3740078 w 5679104"/>
                <a:gd name="connsiteY3255" fmla="*/ 1235719 h 6794671"/>
                <a:gd name="connsiteX3256" fmla="*/ 3732224 w 5679104"/>
                <a:gd name="connsiteY3256" fmla="*/ 1234209 h 6794671"/>
                <a:gd name="connsiteX3257" fmla="*/ 3716515 w 5679104"/>
                <a:gd name="connsiteY3257" fmla="*/ 1236323 h 6794671"/>
                <a:gd name="connsiteX3258" fmla="*/ 3712587 w 5679104"/>
                <a:gd name="connsiteY3258" fmla="*/ 1240553 h 6794671"/>
                <a:gd name="connsiteX3259" fmla="*/ 3710775 w 5679104"/>
                <a:gd name="connsiteY3259" fmla="*/ 1243877 h 6794671"/>
                <a:gd name="connsiteX3260" fmla="*/ 3707149 w 5679104"/>
                <a:gd name="connsiteY3260" fmla="*/ 1237834 h 6794671"/>
                <a:gd name="connsiteX3261" fmla="*/ 3693555 w 5679104"/>
                <a:gd name="connsiteY3261" fmla="*/ 1230885 h 6794671"/>
                <a:gd name="connsiteX3262" fmla="*/ 3686607 w 5679104"/>
                <a:gd name="connsiteY3262" fmla="*/ 1228770 h 6794671"/>
                <a:gd name="connsiteX3263" fmla="*/ 3669085 w 5679104"/>
                <a:gd name="connsiteY3263" fmla="*/ 1227260 h 6794671"/>
                <a:gd name="connsiteX3264" fmla="*/ 3674523 w 5679104"/>
                <a:gd name="connsiteY3264" fmla="*/ 1232396 h 6794671"/>
                <a:gd name="connsiteX3265" fmla="*/ 3673314 w 5679104"/>
                <a:gd name="connsiteY3265" fmla="*/ 1241460 h 6794671"/>
                <a:gd name="connsiteX3266" fmla="*/ 3663647 w 5679104"/>
                <a:gd name="connsiteY3266" fmla="*/ 1244179 h 6794671"/>
                <a:gd name="connsiteX3267" fmla="*/ 3655490 w 5679104"/>
                <a:gd name="connsiteY3267" fmla="*/ 1245992 h 6794671"/>
                <a:gd name="connsiteX3268" fmla="*/ 3647334 w 5679104"/>
                <a:gd name="connsiteY3268" fmla="*/ 1250826 h 6794671"/>
                <a:gd name="connsiteX3269" fmla="*/ 3640385 w 5679104"/>
                <a:gd name="connsiteY3269" fmla="*/ 1255962 h 6794671"/>
                <a:gd name="connsiteX3270" fmla="*/ 3626489 w 5679104"/>
                <a:gd name="connsiteY3270" fmla="*/ 1260796 h 6794671"/>
                <a:gd name="connsiteX3271" fmla="*/ 3608665 w 5679104"/>
                <a:gd name="connsiteY3271" fmla="*/ 1277111 h 6794671"/>
                <a:gd name="connsiteX3272" fmla="*/ 3605342 w 5679104"/>
                <a:gd name="connsiteY3272" fmla="*/ 1284060 h 6794671"/>
                <a:gd name="connsiteX3273" fmla="*/ 3591747 w 5679104"/>
                <a:gd name="connsiteY3273" fmla="*/ 1295239 h 6794671"/>
                <a:gd name="connsiteX3274" fmla="*/ 3581476 w 5679104"/>
                <a:gd name="connsiteY3274" fmla="*/ 1302490 h 6794671"/>
                <a:gd name="connsiteX3275" fmla="*/ 3576340 w 5679104"/>
                <a:gd name="connsiteY3275" fmla="*/ 1299771 h 6794671"/>
                <a:gd name="connsiteX3276" fmla="*/ 3566975 w 5679104"/>
                <a:gd name="connsiteY3276" fmla="*/ 1297958 h 6794671"/>
                <a:gd name="connsiteX3277" fmla="*/ 3565163 w 5679104"/>
                <a:gd name="connsiteY3277" fmla="*/ 1303397 h 6794671"/>
                <a:gd name="connsiteX3278" fmla="*/ 3557006 w 5679104"/>
                <a:gd name="connsiteY3278" fmla="*/ 1307929 h 6794671"/>
                <a:gd name="connsiteX3279" fmla="*/ 3555797 w 5679104"/>
                <a:gd name="connsiteY3279" fmla="*/ 1297052 h 6794671"/>
                <a:gd name="connsiteX3280" fmla="*/ 3559423 w 5679104"/>
                <a:gd name="connsiteY3280" fmla="*/ 1287988 h 6794671"/>
                <a:gd name="connsiteX3281" fmla="*/ 3547037 w 5679104"/>
                <a:gd name="connsiteY3281" fmla="*/ 1297052 h 6794671"/>
                <a:gd name="connsiteX3282" fmla="*/ 3532234 w 5679104"/>
                <a:gd name="connsiteY3282" fmla="*/ 1308835 h 6794671"/>
                <a:gd name="connsiteX3283" fmla="*/ 3493263 w 5679104"/>
                <a:gd name="connsiteY3283" fmla="*/ 1310044 h 6794671"/>
                <a:gd name="connsiteX3284" fmla="*/ 3486315 w 5679104"/>
                <a:gd name="connsiteY3284" fmla="*/ 1323337 h 6794671"/>
                <a:gd name="connsiteX3285" fmla="*/ 3481481 w 5679104"/>
                <a:gd name="connsiteY3285" fmla="*/ 1330891 h 6794671"/>
                <a:gd name="connsiteX3286" fmla="*/ 3475741 w 5679104"/>
                <a:gd name="connsiteY3286" fmla="*/ 1332704 h 6794671"/>
                <a:gd name="connsiteX3287" fmla="*/ 3468189 w 5679104"/>
                <a:gd name="connsiteY3287" fmla="*/ 1329380 h 6794671"/>
                <a:gd name="connsiteX3288" fmla="*/ 3460636 w 5679104"/>
                <a:gd name="connsiteY3288" fmla="*/ 1325754 h 6794671"/>
                <a:gd name="connsiteX3289" fmla="*/ 3452177 w 5679104"/>
                <a:gd name="connsiteY3289" fmla="*/ 1327567 h 6794671"/>
                <a:gd name="connsiteX3290" fmla="*/ 3439187 w 5679104"/>
                <a:gd name="connsiteY3290" fmla="*/ 1331193 h 6794671"/>
                <a:gd name="connsiteX3291" fmla="*/ 3441906 w 5679104"/>
                <a:gd name="connsiteY3291" fmla="*/ 1334516 h 6794671"/>
                <a:gd name="connsiteX3292" fmla="*/ 3447646 w 5679104"/>
                <a:gd name="connsiteY3292" fmla="*/ 1338444 h 6794671"/>
                <a:gd name="connsiteX3293" fmla="*/ 3453990 w 5679104"/>
                <a:gd name="connsiteY3293" fmla="*/ 1345091 h 6794671"/>
                <a:gd name="connsiteX3294" fmla="*/ 3457917 w 5679104"/>
                <a:gd name="connsiteY3294" fmla="*/ 1358687 h 6794671"/>
                <a:gd name="connsiteX3295" fmla="*/ 3454896 w 5679104"/>
                <a:gd name="connsiteY3295" fmla="*/ 1364729 h 6794671"/>
                <a:gd name="connsiteX3296" fmla="*/ 3455198 w 5679104"/>
                <a:gd name="connsiteY3296" fmla="*/ 1372283 h 6794671"/>
                <a:gd name="connsiteX3297" fmla="*/ 3463657 w 5679104"/>
                <a:gd name="connsiteY3297" fmla="*/ 1383462 h 6794671"/>
                <a:gd name="connsiteX3298" fmla="*/ 3469699 w 5679104"/>
                <a:gd name="connsiteY3298" fmla="*/ 1404913 h 6794671"/>
                <a:gd name="connsiteX3299" fmla="*/ 3466376 w 5679104"/>
                <a:gd name="connsiteY3299" fmla="*/ 1418509 h 6794671"/>
                <a:gd name="connsiteX3300" fmla="*/ 3472720 w 5679104"/>
                <a:gd name="connsiteY3300" fmla="*/ 1422739 h 6794671"/>
                <a:gd name="connsiteX3301" fmla="*/ 3470907 w 5679104"/>
                <a:gd name="connsiteY3301" fmla="*/ 1426969 h 6794671"/>
                <a:gd name="connsiteX3302" fmla="*/ 3467886 w 5679104"/>
                <a:gd name="connsiteY3302" fmla="*/ 1428479 h 6794671"/>
                <a:gd name="connsiteX3303" fmla="*/ 3465772 w 5679104"/>
                <a:gd name="connsiteY3303" fmla="*/ 1432105 h 6794671"/>
                <a:gd name="connsiteX3304" fmla="*/ 3459428 w 5679104"/>
                <a:gd name="connsiteY3304" fmla="*/ 1436939 h 6794671"/>
                <a:gd name="connsiteX3305" fmla="*/ 3461844 w 5679104"/>
                <a:gd name="connsiteY3305" fmla="*/ 1442377 h 6794671"/>
                <a:gd name="connsiteX3306" fmla="*/ 3464563 w 5679104"/>
                <a:gd name="connsiteY3306" fmla="*/ 1463527 h 6794671"/>
                <a:gd name="connsiteX3307" fmla="*/ 3466376 w 5679104"/>
                <a:gd name="connsiteY3307" fmla="*/ 1486489 h 6794671"/>
                <a:gd name="connsiteX3308" fmla="*/ 3469699 w 5679104"/>
                <a:gd name="connsiteY3308" fmla="*/ 1492229 h 6794671"/>
                <a:gd name="connsiteX3309" fmla="*/ 3490544 w 5679104"/>
                <a:gd name="connsiteY3309" fmla="*/ 1510659 h 6794671"/>
                <a:gd name="connsiteX3310" fmla="*/ 3493867 w 5679104"/>
                <a:gd name="connsiteY3310" fmla="*/ 1514889 h 6794671"/>
                <a:gd name="connsiteX3311" fmla="*/ 3498399 w 5679104"/>
                <a:gd name="connsiteY3311" fmla="*/ 1520629 h 6794671"/>
                <a:gd name="connsiteX3312" fmla="*/ 3508670 w 5679104"/>
                <a:gd name="connsiteY3312" fmla="*/ 1534528 h 6794671"/>
                <a:gd name="connsiteX3313" fmla="*/ 3518337 w 5679104"/>
                <a:gd name="connsiteY3313" fmla="*/ 1547519 h 6794671"/>
                <a:gd name="connsiteX3314" fmla="*/ 3522869 w 5679104"/>
                <a:gd name="connsiteY3314" fmla="*/ 1556885 h 6794671"/>
                <a:gd name="connsiteX3315" fmla="*/ 3518639 w 5679104"/>
                <a:gd name="connsiteY3315" fmla="*/ 1565043 h 6794671"/>
                <a:gd name="connsiteX3316" fmla="*/ 3507764 w 5679104"/>
                <a:gd name="connsiteY3316" fmla="*/ 1569575 h 6794671"/>
                <a:gd name="connsiteX3317" fmla="*/ 3510180 w 5679104"/>
                <a:gd name="connsiteY3317" fmla="*/ 1577430 h 6794671"/>
                <a:gd name="connsiteX3318" fmla="*/ 3513504 w 5679104"/>
                <a:gd name="connsiteY3318" fmla="*/ 1583775 h 6794671"/>
                <a:gd name="connsiteX3319" fmla="*/ 3513504 w 5679104"/>
                <a:gd name="connsiteY3319" fmla="*/ 1594047 h 6794671"/>
                <a:gd name="connsiteX3320" fmla="*/ 3518035 w 5679104"/>
                <a:gd name="connsiteY3320" fmla="*/ 1596767 h 6794671"/>
                <a:gd name="connsiteX3321" fmla="*/ 3525588 w 5679104"/>
                <a:gd name="connsiteY3321" fmla="*/ 1603111 h 6794671"/>
                <a:gd name="connsiteX3322" fmla="*/ 3529817 w 5679104"/>
                <a:gd name="connsiteY3322" fmla="*/ 1609154 h 6794671"/>
                <a:gd name="connsiteX3323" fmla="*/ 3534348 w 5679104"/>
                <a:gd name="connsiteY3323" fmla="*/ 1613384 h 6794671"/>
                <a:gd name="connsiteX3324" fmla="*/ 3540995 w 5679104"/>
                <a:gd name="connsiteY3324" fmla="*/ 1610665 h 6794671"/>
                <a:gd name="connsiteX3325" fmla="*/ 3559423 w 5679104"/>
                <a:gd name="connsiteY3325" fmla="*/ 1605528 h 6794671"/>
                <a:gd name="connsiteX3326" fmla="*/ 3558214 w 5679104"/>
                <a:gd name="connsiteY3326" fmla="*/ 1607341 h 6794671"/>
                <a:gd name="connsiteX3327" fmla="*/ 3547943 w 5679104"/>
                <a:gd name="connsiteY3327" fmla="*/ 1613686 h 6794671"/>
                <a:gd name="connsiteX3328" fmla="*/ 3540693 w 5679104"/>
                <a:gd name="connsiteY3328" fmla="*/ 1620031 h 6794671"/>
                <a:gd name="connsiteX3329" fmla="*/ 3548245 w 5679104"/>
                <a:gd name="connsiteY3329" fmla="*/ 1617916 h 6794671"/>
                <a:gd name="connsiteX3330" fmla="*/ 3564256 w 5679104"/>
                <a:gd name="connsiteY3330" fmla="*/ 1611269 h 6794671"/>
                <a:gd name="connsiteX3331" fmla="*/ 3572413 w 5679104"/>
                <a:gd name="connsiteY3331" fmla="*/ 1610060 h 6794671"/>
                <a:gd name="connsiteX3332" fmla="*/ 3567881 w 5679104"/>
                <a:gd name="connsiteY3332" fmla="*/ 1614592 h 6794671"/>
                <a:gd name="connsiteX3333" fmla="*/ 3569996 w 5679104"/>
                <a:gd name="connsiteY3333" fmla="*/ 1620031 h 6794671"/>
                <a:gd name="connsiteX3334" fmla="*/ 3574226 w 5679104"/>
                <a:gd name="connsiteY3334" fmla="*/ 1621844 h 6794671"/>
                <a:gd name="connsiteX3335" fmla="*/ 3584195 w 5679104"/>
                <a:gd name="connsiteY3335" fmla="*/ 1617009 h 6794671"/>
                <a:gd name="connsiteX3336" fmla="*/ 3590237 w 5679104"/>
                <a:gd name="connsiteY3336" fmla="*/ 1608852 h 6794671"/>
                <a:gd name="connsiteX3337" fmla="*/ 3590539 w 5679104"/>
                <a:gd name="connsiteY3337" fmla="*/ 1617614 h 6794671"/>
                <a:gd name="connsiteX3338" fmla="*/ 3594768 w 5679104"/>
                <a:gd name="connsiteY3338" fmla="*/ 1624563 h 6794671"/>
                <a:gd name="connsiteX3339" fmla="*/ 3600206 w 5679104"/>
                <a:gd name="connsiteY3339" fmla="*/ 1626073 h 6794671"/>
                <a:gd name="connsiteX3340" fmla="*/ 3607154 w 5679104"/>
                <a:gd name="connsiteY3340" fmla="*/ 1626073 h 6794671"/>
                <a:gd name="connsiteX3341" fmla="*/ 3649751 w 5679104"/>
                <a:gd name="connsiteY3341" fmla="*/ 1620031 h 6794671"/>
                <a:gd name="connsiteX3342" fmla="*/ 3673314 w 5679104"/>
                <a:gd name="connsiteY3342" fmla="*/ 1612780 h 6794671"/>
                <a:gd name="connsiteX3343" fmla="*/ 3680263 w 5679104"/>
                <a:gd name="connsiteY3343" fmla="*/ 1612477 h 6794671"/>
                <a:gd name="connsiteX3344" fmla="*/ 3690836 w 5679104"/>
                <a:gd name="connsiteY3344" fmla="*/ 1613082 h 6794671"/>
                <a:gd name="connsiteX3345" fmla="*/ 3702014 w 5679104"/>
                <a:gd name="connsiteY3345" fmla="*/ 1611571 h 6794671"/>
                <a:gd name="connsiteX3346" fmla="*/ 3709264 w 5679104"/>
                <a:gd name="connsiteY3346" fmla="*/ 1606737 h 6794671"/>
                <a:gd name="connsiteX3347" fmla="*/ 3712285 w 5679104"/>
                <a:gd name="connsiteY3347" fmla="*/ 1600996 h 6794671"/>
                <a:gd name="connsiteX3348" fmla="*/ 3736453 w 5679104"/>
                <a:gd name="connsiteY3348" fmla="*/ 1594350 h 6794671"/>
                <a:gd name="connsiteX3349" fmla="*/ 3741589 w 5679104"/>
                <a:gd name="connsiteY3349" fmla="*/ 1590120 h 6794671"/>
                <a:gd name="connsiteX3350" fmla="*/ 3747631 w 5679104"/>
                <a:gd name="connsiteY3350" fmla="*/ 1586192 h 6794671"/>
                <a:gd name="connsiteX3351" fmla="*/ 3753975 w 5679104"/>
                <a:gd name="connsiteY3351" fmla="*/ 1583775 h 6794671"/>
                <a:gd name="connsiteX3352" fmla="*/ 3753371 w 5679104"/>
                <a:gd name="connsiteY3352" fmla="*/ 1563532 h 6794671"/>
                <a:gd name="connsiteX3353" fmla="*/ 3757298 w 5679104"/>
                <a:gd name="connsiteY3353" fmla="*/ 1545102 h 6794671"/>
                <a:gd name="connsiteX3354" fmla="*/ 3764246 w 5679104"/>
                <a:gd name="connsiteY3354" fmla="*/ 1542987 h 6794671"/>
                <a:gd name="connsiteX3355" fmla="*/ 3757600 w 5679104"/>
                <a:gd name="connsiteY3355" fmla="*/ 1540570 h 6794671"/>
                <a:gd name="connsiteX3356" fmla="*/ 3752464 w 5679104"/>
                <a:gd name="connsiteY3356" fmla="*/ 1533319 h 6794671"/>
                <a:gd name="connsiteX3357" fmla="*/ 3747933 w 5679104"/>
                <a:gd name="connsiteY3357" fmla="*/ 1526672 h 6794671"/>
                <a:gd name="connsiteX3358" fmla="*/ 3741589 w 5679104"/>
                <a:gd name="connsiteY3358" fmla="*/ 1522442 h 6794671"/>
                <a:gd name="connsiteX3359" fmla="*/ 3727692 w 5679104"/>
                <a:gd name="connsiteY3359" fmla="*/ 1524255 h 6794671"/>
                <a:gd name="connsiteX3360" fmla="*/ 3719838 w 5679104"/>
                <a:gd name="connsiteY3360" fmla="*/ 1519723 h 6794671"/>
                <a:gd name="connsiteX3361" fmla="*/ 3724067 w 5679104"/>
                <a:gd name="connsiteY3361" fmla="*/ 1510659 h 6794671"/>
                <a:gd name="connsiteX3362" fmla="*/ 3718629 w 5679104"/>
                <a:gd name="connsiteY3362" fmla="*/ 1501897 h 6794671"/>
                <a:gd name="connsiteX3363" fmla="*/ 3703524 w 5679104"/>
                <a:gd name="connsiteY3363" fmla="*/ 1497667 h 6794671"/>
                <a:gd name="connsiteX3364" fmla="*/ 3698389 w 5679104"/>
                <a:gd name="connsiteY3364" fmla="*/ 1495250 h 6794671"/>
                <a:gd name="connsiteX3365" fmla="*/ 3690836 w 5679104"/>
                <a:gd name="connsiteY3365" fmla="*/ 1490416 h 6794671"/>
                <a:gd name="connsiteX3366" fmla="*/ 3681169 w 5679104"/>
                <a:gd name="connsiteY3366" fmla="*/ 1489510 h 6794671"/>
                <a:gd name="connsiteX3367" fmla="*/ 3676033 w 5679104"/>
                <a:gd name="connsiteY3367" fmla="*/ 1486489 h 6794671"/>
                <a:gd name="connsiteX3368" fmla="*/ 3676335 w 5679104"/>
                <a:gd name="connsiteY3368" fmla="*/ 1481957 h 6794671"/>
                <a:gd name="connsiteX3369" fmla="*/ 3689023 w 5679104"/>
                <a:gd name="connsiteY3369" fmla="*/ 1479237 h 6794671"/>
                <a:gd name="connsiteX3370" fmla="*/ 3697482 w 5679104"/>
                <a:gd name="connsiteY3370" fmla="*/ 1477727 h 6794671"/>
                <a:gd name="connsiteX3371" fmla="*/ 3693555 w 5679104"/>
                <a:gd name="connsiteY3371" fmla="*/ 1474403 h 6794671"/>
                <a:gd name="connsiteX3372" fmla="*/ 3687211 w 5679104"/>
                <a:gd name="connsiteY3372" fmla="*/ 1471080 h 6794671"/>
                <a:gd name="connsiteX3373" fmla="*/ 3683284 w 5679104"/>
                <a:gd name="connsiteY3373" fmla="*/ 1469267 h 6794671"/>
                <a:gd name="connsiteX3374" fmla="*/ 3674221 w 5679104"/>
                <a:gd name="connsiteY3374" fmla="*/ 1463527 h 6794671"/>
                <a:gd name="connsiteX3375" fmla="*/ 3674523 w 5679104"/>
                <a:gd name="connsiteY3375" fmla="*/ 1456275 h 6794671"/>
                <a:gd name="connsiteX3376" fmla="*/ 3689930 w 5679104"/>
                <a:gd name="connsiteY3376" fmla="*/ 1461109 h 6794671"/>
                <a:gd name="connsiteX3377" fmla="*/ 3703826 w 5679104"/>
                <a:gd name="connsiteY3377" fmla="*/ 1462318 h 6794671"/>
                <a:gd name="connsiteX3378" fmla="*/ 3711379 w 5679104"/>
                <a:gd name="connsiteY3378" fmla="*/ 1460807 h 6794671"/>
                <a:gd name="connsiteX3379" fmla="*/ 3714400 w 5679104"/>
                <a:gd name="connsiteY3379" fmla="*/ 1456578 h 6794671"/>
                <a:gd name="connsiteX3380" fmla="*/ 3705639 w 5679104"/>
                <a:gd name="connsiteY3380" fmla="*/ 1449931 h 6794671"/>
                <a:gd name="connsiteX3381" fmla="*/ 3698389 w 5679104"/>
                <a:gd name="connsiteY3381" fmla="*/ 1451441 h 6794671"/>
                <a:gd name="connsiteX3382" fmla="*/ 3693253 w 5679104"/>
                <a:gd name="connsiteY3382" fmla="*/ 1452952 h 6794671"/>
                <a:gd name="connsiteX3383" fmla="*/ 3688117 w 5679104"/>
                <a:gd name="connsiteY3383" fmla="*/ 1456275 h 6794671"/>
                <a:gd name="connsiteX3384" fmla="*/ 3688117 w 5679104"/>
                <a:gd name="connsiteY3384" fmla="*/ 1451139 h 6794671"/>
                <a:gd name="connsiteX3385" fmla="*/ 3713796 w 5679104"/>
                <a:gd name="connsiteY3385" fmla="*/ 1443284 h 6794671"/>
                <a:gd name="connsiteX3386" fmla="*/ 3720442 w 5679104"/>
                <a:gd name="connsiteY3386" fmla="*/ 1441471 h 6794671"/>
                <a:gd name="connsiteX3387" fmla="*/ 3713796 w 5679104"/>
                <a:gd name="connsiteY3387" fmla="*/ 1432709 h 6794671"/>
                <a:gd name="connsiteX3388" fmla="*/ 3706847 w 5679104"/>
                <a:gd name="connsiteY3388" fmla="*/ 1425458 h 6794671"/>
                <a:gd name="connsiteX3389" fmla="*/ 3714098 w 5679104"/>
                <a:gd name="connsiteY3389" fmla="*/ 1427573 h 6794671"/>
                <a:gd name="connsiteX3390" fmla="*/ 3719233 w 5679104"/>
                <a:gd name="connsiteY3390" fmla="*/ 1426666 h 6794671"/>
                <a:gd name="connsiteX3391" fmla="*/ 3726484 w 5679104"/>
                <a:gd name="connsiteY3391" fmla="*/ 1423645 h 6794671"/>
                <a:gd name="connsiteX3392" fmla="*/ 3737359 w 5679104"/>
                <a:gd name="connsiteY3392" fmla="*/ 1426666 h 6794671"/>
                <a:gd name="connsiteX3393" fmla="*/ 3744610 w 5679104"/>
                <a:gd name="connsiteY3393" fmla="*/ 1423041 h 6794671"/>
                <a:gd name="connsiteX3394" fmla="*/ 3750954 w 5679104"/>
                <a:gd name="connsiteY3394" fmla="*/ 1416998 h 6794671"/>
                <a:gd name="connsiteX3395" fmla="*/ 3755183 w 5679104"/>
                <a:gd name="connsiteY3395" fmla="*/ 1411560 h 6794671"/>
                <a:gd name="connsiteX3396" fmla="*/ 3754881 w 5679104"/>
                <a:gd name="connsiteY3396" fmla="*/ 1395849 h 6794671"/>
                <a:gd name="connsiteX3397" fmla="*/ 3753371 w 5679104"/>
                <a:gd name="connsiteY3397" fmla="*/ 1388296 h 6794671"/>
                <a:gd name="connsiteX3398" fmla="*/ 3748537 w 5679104"/>
                <a:gd name="connsiteY3398" fmla="*/ 1384670 h 6794671"/>
                <a:gd name="connsiteX3399" fmla="*/ 3762736 w 5679104"/>
                <a:gd name="connsiteY3399" fmla="*/ 1387087 h 6794671"/>
                <a:gd name="connsiteX3400" fmla="*/ 3770288 w 5679104"/>
                <a:gd name="connsiteY3400" fmla="*/ 1394943 h 6794671"/>
                <a:gd name="connsiteX3401" fmla="*/ 3768778 w 5679104"/>
                <a:gd name="connsiteY3401" fmla="*/ 1403402 h 6794671"/>
                <a:gd name="connsiteX3402" fmla="*/ 3776028 w 5679104"/>
                <a:gd name="connsiteY3402" fmla="*/ 1407934 h 6794671"/>
                <a:gd name="connsiteX3403" fmla="*/ 3775122 w 5679104"/>
                <a:gd name="connsiteY3403" fmla="*/ 1405215 h 6794671"/>
                <a:gd name="connsiteX3404" fmla="*/ 3774518 w 5679104"/>
                <a:gd name="connsiteY3404" fmla="*/ 1400381 h 6794671"/>
                <a:gd name="connsiteX3405" fmla="*/ 3781768 w 5679104"/>
                <a:gd name="connsiteY3405" fmla="*/ 1401287 h 6794671"/>
                <a:gd name="connsiteX3406" fmla="*/ 3789321 w 5679104"/>
                <a:gd name="connsiteY3406" fmla="*/ 1400079 h 6794671"/>
                <a:gd name="connsiteX3407" fmla="*/ 3786904 w 5679104"/>
                <a:gd name="connsiteY3407" fmla="*/ 1395849 h 6794671"/>
                <a:gd name="connsiteX3408" fmla="*/ 3780862 w 5679104"/>
                <a:gd name="connsiteY3408" fmla="*/ 1391317 h 6794671"/>
                <a:gd name="connsiteX3409" fmla="*/ 3787206 w 5679104"/>
                <a:gd name="connsiteY3409" fmla="*/ 1386785 h 6794671"/>
                <a:gd name="connsiteX3410" fmla="*/ 3789925 w 5679104"/>
                <a:gd name="connsiteY3410" fmla="*/ 1382253 h 6794671"/>
                <a:gd name="connsiteX3411" fmla="*/ 3794456 w 5679104"/>
                <a:gd name="connsiteY3411" fmla="*/ 1377721 h 6794671"/>
                <a:gd name="connsiteX3412" fmla="*/ 3797175 w 5679104"/>
                <a:gd name="connsiteY3412" fmla="*/ 1376513 h 6794671"/>
                <a:gd name="connsiteX3413" fmla="*/ 3807447 w 5679104"/>
                <a:gd name="connsiteY3413" fmla="*/ 1377721 h 6794671"/>
                <a:gd name="connsiteX3414" fmla="*/ 3820739 w 5679104"/>
                <a:gd name="connsiteY3414" fmla="*/ 1383764 h 6794671"/>
                <a:gd name="connsiteX3415" fmla="*/ 3819531 w 5679104"/>
                <a:gd name="connsiteY3415" fmla="*/ 1378930 h 6794671"/>
                <a:gd name="connsiteX3416" fmla="*/ 3811072 w 5679104"/>
                <a:gd name="connsiteY3416" fmla="*/ 1373189 h 6794671"/>
                <a:gd name="connsiteX3417" fmla="*/ 3825573 w 5679104"/>
                <a:gd name="connsiteY3417" fmla="*/ 1376210 h 6794671"/>
                <a:gd name="connsiteX3418" fmla="*/ 3831615 w 5679104"/>
                <a:gd name="connsiteY3418" fmla="*/ 1373793 h 6794671"/>
                <a:gd name="connsiteX3419" fmla="*/ 3834333 w 5679104"/>
                <a:gd name="connsiteY3419" fmla="*/ 1373793 h 6794671"/>
                <a:gd name="connsiteX3420" fmla="*/ 3841886 w 5679104"/>
                <a:gd name="connsiteY3420" fmla="*/ 1379232 h 6794671"/>
                <a:gd name="connsiteX3421" fmla="*/ 3857897 w 5679104"/>
                <a:gd name="connsiteY3421" fmla="*/ 1395849 h 6794671"/>
                <a:gd name="connsiteX3422" fmla="*/ 3853366 w 5679104"/>
                <a:gd name="connsiteY3422" fmla="*/ 1398568 h 6794671"/>
                <a:gd name="connsiteX3423" fmla="*/ 3848230 w 5679104"/>
                <a:gd name="connsiteY3423" fmla="*/ 1402798 h 6794671"/>
                <a:gd name="connsiteX3424" fmla="*/ 3850949 w 5679104"/>
                <a:gd name="connsiteY3424" fmla="*/ 1404611 h 6794671"/>
                <a:gd name="connsiteX3425" fmla="*/ 3860314 w 5679104"/>
                <a:gd name="connsiteY3425" fmla="*/ 1400985 h 6794671"/>
                <a:gd name="connsiteX3426" fmla="*/ 3865752 w 5679104"/>
                <a:gd name="connsiteY3426" fmla="*/ 1400985 h 6794671"/>
                <a:gd name="connsiteX3427" fmla="*/ 3874513 w 5679104"/>
                <a:gd name="connsiteY3427" fmla="*/ 1404611 h 6794671"/>
                <a:gd name="connsiteX3428" fmla="*/ 3872398 w 5679104"/>
                <a:gd name="connsiteY3428" fmla="*/ 1399777 h 6794671"/>
                <a:gd name="connsiteX3429" fmla="*/ 3865450 w 5679104"/>
                <a:gd name="connsiteY3429" fmla="*/ 1392526 h 6794671"/>
                <a:gd name="connsiteX3430" fmla="*/ 3891128 w 5679104"/>
                <a:gd name="connsiteY3430" fmla="*/ 1404611 h 6794671"/>
                <a:gd name="connsiteX3431" fmla="*/ 3892941 w 5679104"/>
                <a:gd name="connsiteY3431" fmla="*/ 1404007 h 6794671"/>
                <a:gd name="connsiteX3432" fmla="*/ 3908046 w 5679104"/>
                <a:gd name="connsiteY3432" fmla="*/ 1407632 h 6794671"/>
                <a:gd name="connsiteX3433" fmla="*/ 3928891 w 5679104"/>
                <a:gd name="connsiteY3433" fmla="*/ 1418811 h 6794671"/>
                <a:gd name="connsiteX3434" fmla="*/ 3917713 w 5679104"/>
                <a:gd name="connsiteY3434" fmla="*/ 1399475 h 6794671"/>
                <a:gd name="connsiteX3435" fmla="*/ 3913786 w 5679104"/>
                <a:gd name="connsiteY3435" fmla="*/ 1391921 h 6794671"/>
                <a:gd name="connsiteX3436" fmla="*/ 3921338 w 5679104"/>
                <a:gd name="connsiteY3436" fmla="*/ 1397360 h 6794671"/>
                <a:gd name="connsiteX3437" fmla="*/ 3934328 w 5679104"/>
                <a:gd name="connsiteY3437" fmla="*/ 1405517 h 6794671"/>
                <a:gd name="connsiteX3438" fmla="*/ 3936141 w 5679104"/>
                <a:gd name="connsiteY3438" fmla="*/ 1407028 h 6794671"/>
                <a:gd name="connsiteX3439" fmla="*/ 3935537 w 5679104"/>
                <a:gd name="connsiteY3439" fmla="*/ 1416696 h 6794671"/>
                <a:gd name="connsiteX3440" fmla="*/ 3941881 w 5679104"/>
                <a:gd name="connsiteY3440" fmla="*/ 1419415 h 6794671"/>
                <a:gd name="connsiteX3441" fmla="*/ 3969372 w 5679104"/>
                <a:gd name="connsiteY3441" fmla="*/ 1418509 h 6794671"/>
                <a:gd name="connsiteX3442" fmla="*/ 3980550 w 5679104"/>
                <a:gd name="connsiteY3442" fmla="*/ 1424552 h 6794671"/>
                <a:gd name="connsiteX3443" fmla="*/ 3983269 w 5679104"/>
                <a:gd name="connsiteY3443" fmla="*/ 1425760 h 6794671"/>
                <a:gd name="connsiteX3444" fmla="*/ 3972695 w 5679104"/>
                <a:gd name="connsiteY3444" fmla="*/ 1425458 h 6794671"/>
                <a:gd name="connsiteX3445" fmla="*/ 3965143 w 5679104"/>
                <a:gd name="connsiteY3445" fmla="*/ 1419415 h 6794671"/>
                <a:gd name="connsiteX3446" fmla="*/ 3960611 w 5679104"/>
                <a:gd name="connsiteY3446" fmla="*/ 1416998 h 6794671"/>
                <a:gd name="connsiteX3447" fmla="*/ 3963632 w 5679104"/>
                <a:gd name="connsiteY3447" fmla="*/ 1427875 h 6794671"/>
                <a:gd name="connsiteX3448" fmla="*/ 3975414 w 5679104"/>
                <a:gd name="connsiteY3448" fmla="*/ 1433313 h 6794671"/>
                <a:gd name="connsiteX3449" fmla="*/ 3989613 w 5679104"/>
                <a:gd name="connsiteY3449" fmla="*/ 1437845 h 6794671"/>
                <a:gd name="connsiteX3450" fmla="*/ 3996863 w 5679104"/>
                <a:gd name="connsiteY3450" fmla="*/ 1436939 h 6794671"/>
                <a:gd name="connsiteX3451" fmla="*/ 3990217 w 5679104"/>
                <a:gd name="connsiteY3451" fmla="*/ 1427271 h 6794671"/>
                <a:gd name="connsiteX3452" fmla="*/ 3995655 w 5679104"/>
                <a:gd name="connsiteY3452" fmla="*/ 1429084 h 6794671"/>
                <a:gd name="connsiteX3453" fmla="*/ 4000488 w 5679104"/>
                <a:gd name="connsiteY3453" fmla="*/ 1429688 h 6794671"/>
                <a:gd name="connsiteX3454" fmla="*/ 4010458 w 5679104"/>
                <a:gd name="connsiteY3454" fmla="*/ 1426062 h 6794671"/>
                <a:gd name="connsiteX3455" fmla="*/ 4022844 w 5679104"/>
                <a:gd name="connsiteY3455" fmla="*/ 1411560 h 6794671"/>
                <a:gd name="connsiteX3456" fmla="*/ 4027677 w 5679104"/>
                <a:gd name="connsiteY3456" fmla="*/ 1408539 h 6794671"/>
                <a:gd name="connsiteX3457" fmla="*/ 4032813 w 5679104"/>
                <a:gd name="connsiteY3457" fmla="*/ 1404309 h 6794671"/>
                <a:gd name="connsiteX3458" fmla="*/ 4037042 w 5679104"/>
                <a:gd name="connsiteY3458" fmla="*/ 1400985 h 6794671"/>
                <a:gd name="connsiteX3459" fmla="*/ 4039459 w 5679104"/>
                <a:gd name="connsiteY3459" fmla="*/ 1399475 h 6794671"/>
                <a:gd name="connsiteX3460" fmla="*/ 4025563 w 5679104"/>
                <a:gd name="connsiteY3460" fmla="*/ 1397662 h 6794671"/>
                <a:gd name="connsiteX3461" fmla="*/ 4008947 w 5679104"/>
                <a:gd name="connsiteY3461" fmla="*/ 1394641 h 6794671"/>
                <a:gd name="connsiteX3462" fmla="*/ 4006228 w 5679104"/>
                <a:gd name="connsiteY3462" fmla="*/ 1389806 h 6794671"/>
                <a:gd name="connsiteX3463" fmla="*/ 4005020 w 5679104"/>
                <a:gd name="connsiteY3463" fmla="*/ 1386181 h 6794671"/>
                <a:gd name="connsiteX3464" fmla="*/ 4001395 w 5679104"/>
                <a:gd name="connsiteY3464" fmla="*/ 1376815 h 6794671"/>
                <a:gd name="connsiteX3465" fmla="*/ 4006832 w 5679104"/>
                <a:gd name="connsiteY3465" fmla="*/ 1373189 h 6794671"/>
                <a:gd name="connsiteX3466" fmla="*/ 4025563 w 5679104"/>
                <a:gd name="connsiteY3466" fmla="*/ 1378325 h 6794671"/>
                <a:gd name="connsiteX3467" fmla="*/ 4040970 w 5679104"/>
                <a:gd name="connsiteY3467" fmla="*/ 1384368 h 6794671"/>
                <a:gd name="connsiteX3468" fmla="*/ 4053054 w 5679104"/>
                <a:gd name="connsiteY3468" fmla="*/ 1386181 h 6794671"/>
                <a:gd name="connsiteX3469" fmla="*/ 4057283 w 5679104"/>
                <a:gd name="connsiteY3469" fmla="*/ 1382555 h 6794671"/>
                <a:gd name="connsiteX3470" fmla="*/ 4046710 w 5679104"/>
                <a:gd name="connsiteY3470" fmla="*/ 1378023 h 6794671"/>
                <a:gd name="connsiteX3471" fmla="*/ 4029188 w 5679104"/>
                <a:gd name="connsiteY3471" fmla="*/ 1373189 h 6794671"/>
                <a:gd name="connsiteX3472" fmla="*/ 4018010 w 5679104"/>
                <a:gd name="connsiteY3472" fmla="*/ 1365938 h 6794671"/>
                <a:gd name="connsiteX3473" fmla="*/ 4011666 w 5679104"/>
                <a:gd name="connsiteY3473" fmla="*/ 1356874 h 6794671"/>
                <a:gd name="connsiteX3474" fmla="*/ 4005322 w 5679104"/>
                <a:gd name="connsiteY3474" fmla="*/ 1359895 h 6794671"/>
                <a:gd name="connsiteX3475" fmla="*/ 4010458 w 5679104"/>
                <a:gd name="connsiteY3475" fmla="*/ 1365334 h 6794671"/>
                <a:gd name="connsiteX3476" fmla="*/ 3992029 w 5679104"/>
                <a:gd name="connsiteY3476" fmla="*/ 1360802 h 6794671"/>
                <a:gd name="connsiteX3477" fmla="*/ 3985081 w 5679104"/>
                <a:gd name="connsiteY3477" fmla="*/ 1360198 h 6794671"/>
                <a:gd name="connsiteX3478" fmla="*/ 3980852 w 5679104"/>
                <a:gd name="connsiteY3478" fmla="*/ 1358385 h 6794671"/>
                <a:gd name="connsiteX3479" fmla="*/ 3974206 w 5679104"/>
                <a:gd name="connsiteY3479" fmla="*/ 1355968 h 6794671"/>
                <a:gd name="connsiteX3480" fmla="*/ 3949433 w 5679104"/>
                <a:gd name="connsiteY3480" fmla="*/ 1353853 h 6794671"/>
                <a:gd name="connsiteX3481" fmla="*/ 3949433 w 5679104"/>
                <a:gd name="connsiteY3481" fmla="*/ 1348414 h 6794671"/>
                <a:gd name="connsiteX3482" fmla="*/ 3953059 w 5679104"/>
                <a:gd name="connsiteY3482" fmla="*/ 1342674 h 6794671"/>
                <a:gd name="connsiteX3483" fmla="*/ 3957590 w 5679104"/>
                <a:gd name="connsiteY3483" fmla="*/ 1338444 h 6794671"/>
                <a:gd name="connsiteX3484" fmla="*/ 3950038 w 5679104"/>
                <a:gd name="connsiteY3484" fmla="*/ 1326963 h 6794671"/>
                <a:gd name="connsiteX3485" fmla="*/ 3940975 w 5679104"/>
                <a:gd name="connsiteY3485" fmla="*/ 1320014 h 6794671"/>
                <a:gd name="connsiteX3486" fmla="*/ 3954871 w 5679104"/>
                <a:gd name="connsiteY3486" fmla="*/ 1321827 h 6794671"/>
                <a:gd name="connsiteX3487" fmla="*/ 3962726 w 5679104"/>
                <a:gd name="connsiteY3487" fmla="*/ 1326359 h 6794671"/>
                <a:gd name="connsiteX3488" fmla="*/ 3966653 w 5679104"/>
                <a:gd name="connsiteY3488" fmla="*/ 1329078 h 6794671"/>
                <a:gd name="connsiteX3489" fmla="*/ 3968164 w 5679104"/>
                <a:gd name="connsiteY3489" fmla="*/ 1333912 h 6794671"/>
                <a:gd name="connsiteX3490" fmla="*/ 3966049 w 5679104"/>
                <a:gd name="connsiteY3490" fmla="*/ 1341465 h 6794671"/>
                <a:gd name="connsiteX3491" fmla="*/ 3964538 w 5679104"/>
                <a:gd name="connsiteY3491" fmla="*/ 1345091 h 6794671"/>
                <a:gd name="connsiteX3492" fmla="*/ 3975112 w 5679104"/>
                <a:gd name="connsiteY3492" fmla="*/ 1345393 h 6794671"/>
                <a:gd name="connsiteX3493" fmla="*/ 3989915 w 5679104"/>
                <a:gd name="connsiteY3493" fmla="*/ 1343580 h 6794671"/>
                <a:gd name="connsiteX3494" fmla="*/ 3999884 w 5679104"/>
                <a:gd name="connsiteY3494" fmla="*/ 1338746 h 6794671"/>
                <a:gd name="connsiteX3495" fmla="*/ 4000186 w 5679104"/>
                <a:gd name="connsiteY3495" fmla="*/ 1329682 h 6794671"/>
                <a:gd name="connsiteX3496" fmla="*/ 4009853 w 5679104"/>
                <a:gd name="connsiteY3496" fmla="*/ 1325452 h 6794671"/>
                <a:gd name="connsiteX3497" fmla="*/ 4007134 w 5679104"/>
                <a:gd name="connsiteY3497" fmla="*/ 1339653 h 6794671"/>
                <a:gd name="connsiteX3498" fmla="*/ 4004718 w 5679104"/>
                <a:gd name="connsiteY3498" fmla="*/ 1347810 h 6794671"/>
                <a:gd name="connsiteX3499" fmla="*/ 4013781 w 5679104"/>
                <a:gd name="connsiteY3499" fmla="*/ 1343882 h 6794671"/>
                <a:gd name="connsiteX3500" fmla="*/ 4022542 w 5679104"/>
                <a:gd name="connsiteY3500" fmla="*/ 1339955 h 6794671"/>
                <a:gd name="connsiteX3501" fmla="*/ 4021031 w 5679104"/>
                <a:gd name="connsiteY3501" fmla="*/ 1346299 h 6794671"/>
                <a:gd name="connsiteX3502" fmla="*/ 4026469 w 5679104"/>
                <a:gd name="connsiteY3502" fmla="*/ 1351436 h 6794671"/>
                <a:gd name="connsiteX3503" fmla="*/ 4032813 w 5679104"/>
                <a:gd name="connsiteY3503" fmla="*/ 1343278 h 6794671"/>
                <a:gd name="connsiteX3504" fmla="*/ 4022844 w 5679104"/>
                <a:gd name="connsiteY3504" fmla="*/ 1330286 h 6794671"/>
                <a:gd name="connsiteX3505" fmla="*/ 4019823 w 5679104"/>
                <a:gd name="connsiteY3505" fmla="*/ 1323337 h 6794671"/>
                <a:gd name="connsiteX3506" fmla="*/ 4028584 w 5679104"/>
                <a:gd name="connsiteY3506" fmla="*/ 1327869 h 6794671"/>
                <a:gd name="connsiteX3507" fmla="*/ 4036438 w 5679104"/>
                <a:gd name="connsiteY3507" fmla="*/ 1329078 h 6794671"/>
                <a:gd name="connsiteX3508" fmla="*/ 4050637 w 5679104"/>
                <a:gd name="connsiteY3508" fmla="*/ 1327567 h 6794671"/>
                <a:gd name="connsiteX3509" fmla="*/ 4055168 w 5679104"/>
                <a:gd name="connsiteY3509" fmla="*/ 1325150 h 6794671"/>
                <a:gd name="connsiteX3510" fmla="*/ 4064835 w 5679104"/>
                <a:gd name="connsiteY3510" fmla="*/ 1321223 h 6794671"/>
                <a:gd name="connsiteX3511" fmla="*/ 4089910 w 5679104"/>
                <a:gd name="connsiteY3511" fmla="*/ 1324546 h 6794671"/>
                <a:gd name="connsiteX3512" fmla="*/ 4108942 w 5679104"/>
                <a:gd name="connsiteY3512" fmla="*/ 1327869 h 6794671"/>
                <a:gd name="connsiteX3513" fmla="*/ 4122537 w 5679104"/>
                <a:gd name="connsiteY3513" fmla="*/ 1330286 h 6794671"/>
                <a:gd name="connsiteX3514" fmla="*/ 4134621 w 5679104"/>
                <a:gd name="connsiteY3514" fmla="*/ 1333610 h 6794671"/>
                <a:gd name="connsiteX3515" fmla="*/ 4139454 w 5679104"/>
                <a:gd name="connsiteY3515" fmla="*/ 1346602 h 6794671"/>
                <a:gd name="connsiteX3516" fmla="*/ 4143381 w 5679104"/>
                <a:gd name="connsiteY3516" fmla="*/ 1339955 h 6794671"/>
                <a:gd name="connsiteX3517" fmla="*/ 4143684 w 5679104"/>
                <a:gd name="connsiteY3517" fmla="*/ 1331797 h 6794671"/>
                <a:gd name="connsiteX3518" fmla="*/ 4140663 w 5679104"/>
                <a:gd name="connsiteY3518" fmla="*/ 1327869 h 6794671"/>
                <a:gd name="connsiteX3519" fmla="*/ 4134318 w 5679104"/>
                <a:gd name="connsiteY3519" fmla="*/ 1326661 h 6794671"/>
                <a:gd name="connsiteX3520" fmla="*/ 4125255 w 5679104"/>
                <a:gd name="connsiteY3520" fmla="*/ 1323337 h 6794671"/>
                <a:gd name="connsiteX3521" fmla="*/ 4116192 w 5679104"/>
                <a:gd name="connsiteY3521" fmla="*/ 1320618 h 6794671"/>
                <a:gd name="connsiteX3522" fmla="*/ 4125255 w 5679104"/>
                <a:gd name="connsiteY3522" fmla="*/ 1317899 h 6794671"/>
                <a:gd name="connsiteX3523" fmla="*/ 4141871 w 5679104"/>
                <a:gd name="connsiteY3523" fmla="*/ 1314273 h 6794671"/>
                <a:gd name="connsiteX3524" fmla="*/ 4146402 w 5679104"/>
                <a:gd name="connsiteY3524" fmla="*/ 1305210 h 6794671"/>
                <a:gd name="connsiteX3525" fmla="*/ 4143381 w 5679104"/>
                <a:gd name="connsiteY3525" fmla="*/ 1302188 h 6794671"/>
                <a:gd name="connsiteX3526" fmla="*/ 4153955 w 5679104"/>
                <a:gd name="connsiteY3526" fmla="*/ 1302188 h 6794671"/>
                <a:gd name="connsiteX3527" fmla="*/ 4150934 w 5679104"/>
                <a:gd name="connsiteY3527" fmla="*/ 1313367 h 6794671"/>
                <a:gd name="connsiteX3528" fmla="*/ 4150330 w 5679104"/>
                <a:gd name="connsiteY3528" fmla="*/ 1319410 h 6794671"/>
                <a:gd name="connsiteX3529" fmla="*/ 4153653 w 5679104"/>
                <a:gd name="connsiteY3529" fmla="*/ 1327869 h 6794671"/>
                <a:gd name="connsiteX3530" fmla="*/ 4153049 w 5679104"/>
                <a:gd name="connsiteY3530" fmla="*/ 1332401 h 6794671"/>
                <a:gd name="connsiteX3531" fmla="*/ 4156372 w 5679104"/>
                <a:gd name="connsiteY3531" fmla="*/ 1338444 h 6794671"/>
                <a:gd name="connsiteX3532" fmla="*/ 4159695 w 5679104"/>
                <a:gd name="connsiteY3532" fmla="*/ 1346299 h 6794671"/>
                <a:gd name="connsiteX3533" fmla="*/ 4158486 w 5679104"/>
                <a:gd name="connsiteY3533" fmla="*/ 1353551 h 6794671"/>
                <a:gd name="connsiteX3534" fmla="*/ 4163622 w 5679104"/>
                <a:gd name="connsiteY3534" fmla="*/ 1358989 h 6794671"/>
                <a:gd name="connsiteX3535" fmla="*/ 4178123 w 5679104"/>
                <a:gd name="connsiteY3535" fmla="*/ 1365636 h 6794671"/>
                <a:gd name="connsiteX3536" fmla="*/ 4188998 w 5679104"/>
                <a:gd name="connsiteY3536" fmla="*/ 1389806 h 6794671"/>
                <a:gd name="connsiteX3537" fmla="*/ 4192624 w 5679104"/>
                <a:gd name="connsiteY3537" fmla="*/ 1383764 h 6794671"/>
                <a:gd name="connsiteX3538" fmla="*/ 4187790 w 5679104"/>
                <a:gd name="connsiteY3538" fmla="*/ 1373189 h 6794671"/>
                <a:gd name="connsiteX3539" fmla="*/ 4185675 w 5679104"/>
                <a:gd name="connsiteY3539" fmla="*/ 1364125 h 6794671"/>
                <a:gd name="connsiteX3540" fmla="*/ 4192926 w 5679104"/>
                <a:gd name="connsiteY3540" fmla="*/ 1362615 h 6794671"/>
                <a:gd name="connsiteX3541" fmla="*/ 4198666 w 5679104"/>
                <a:gd name="connsiteY3541" fmla="*/ 1359593 h 6794671"/>
                <a:gd name="connsiteX3542" fmla="*/ 4184467 w 5679104"/>
                <a:gd name="connsiteY3542" fmla="*/ 1353551 h 6794671"/>
                <a:gd name="connsiteX3543" fmla="*/ 4179633 w 5679104"/>
                <a:gd name="connsiteY3543" fmla="*/ 1349623 h 6794671"/>
                <a:gd name="connsiteX3544" fmla="*/ 4203801 w 5679104"/>
                <a:gd name="connsiteY3544" fmla="*/ 1352342 h 6794671"/>
                <a:gd name="connsiteX3545" fmla="*/ 4209541 w 5679104"/>
                <a:gd name="connsiteY3545" fmla="*/ 1360802 h 6794671"/>
                <a:gd name="connsiteX3546" fmla="*/ 4220417 w 5679104"/>
                <a:gd name="connsiteY3546" fmla="*/ 1362615 h 6794671"/>
                <a:gd name="connsiteX3547" fmla="*/ 4226157 w 5679104"/>
                <a:gd name="connsiteY3547" fmla="*/ 1359593 h 6794671"/>
                <a:gd name="connsiteX3548" fmla="*/ 4234011 w 5679104"/>
                <a:gd name="connsiteY3548" fmla="*/ 1356572 h 6794671"/>
                <a:gd name="connsiteX3549" fmla="*/ 4215583 w 5679104"/>
                <a:gd name="connsiteY3549" fmla="*/ 1347508 h 6794671"/>
                <a:gd name="connsiteX3550" fmla="*/ 4210750 w 5679104"/>
                <a:gd name="connsiteY3550" fmla="*/ 1345393 h 6794671"/>
                <a:gd name="connsiteX3551" fmla="*/ 4209541 w 5679104"/>
                <a:gd name="connsiteY3551" fmla="*/ 1339350 h 6794671"/>
                <a:gd name="connsiteX3552" fmla="*/ 4210750 w 5679104"/>
                <a:gd name="connsiteY3552" fmla="*/ 1335423 h 6794671"/>
                <a:gd name="connsiteX3553" fmla="*/ 4218906 w 5679104"/>
                <a:gd name="connsiteY3553" fmla="*/ 1339955 h 6794671"/>
                <a:gd name="connsiteX3554" fmla="*/ 4233105 w 5679104"/>
                <a:gd name="connsiteY3554" fmla="*/ 1344487 h 6794671"/>
                <a:gd name="connsiteX3555" fmla="*/ 4240053 w 5679104"/>
                <a:gd name="connsiteY3555" fmla="*/ 1339955 h 6794671"/>
                <a:gd name="connsiteX3556" fmla="*/ 4243981 w 5679104"/>
                <a:gd name="connsiteY3556" fmla="*/ 1334818 h 6794671"/>
                <a:gd name="connsiteX3557" fmla="*/ 4273284 w 5679104"/>
                <a:gd name="connsiteY3557" fmla="*/ 1341163 h 6794671"/>
                <a:gd name="connsiteX3558" fmla="*/ 4267242 w 5679104"/>
                <a:gd name="connsiteY3558" fmla="*/ 1338444 h 6794671"/>
                <a:gd name="connsiteX3559" fmla="*/ 4261200 w 5679104"/>
                <a:gd name="connsiteY3559" fmla="*/ 1335423 h 6794671"/>
                <a:gd name="connsiteX3560" fmla="*/ 4255158 w 5679104"/>
                <a:gd name="connsiteY3560" fmla="*/ 1332401 h 6794671"/>
                <a:gd name="connsiteX3561" fmla="*/ 4249116 w 5679104"/>
                <a:gd name="connsiteY3561" fmla="*/ 1329078 h 6794671"/>
                <a:gd name="connsiteX3562" fmla="*/ 4256669 w 5679104"/>
                <a:gd name="connsiteY3562" fmla="*/ 1326963 h 6794671"/>
                <a:gd name="connsiteX3563" fmla="*/ 4267545 w 5679104"/>
                <a:gd name="connsiteY3563" fmla="*/ 1324546 h 6794671"/>
                <a:gd name="connsiteX3564" fmla="*/ 4275701 w 5679104"/>
                <a:gd name="connsiteY3564" fmla="*/ 1322129 h 6794671"/>
                <a:gd name="connsiteX3565" fmla="*/ 4273889 w 5679104"/>
                <a:gd name="connsiteY3565" fmla="*/ 1317597 h 6794671"/>
                <a:gd name="connsiteX3566" fmla="*/ 4260294 w 5679104"/>
                <a:gd name="connsiteY3566" fmla="*/ 1313971 h 6794671"/>
                <a:gd name="connsiteX3567" fmla="*/ 4244585 w 5679104"/>
                <a:gd name="connsiteY3567" fmla="*/ 1311252 h 6794671"/>
                <a:gd name="connsiteX3568" fmla="*/ 4224344 w 5679104"/>
                <a:gd name="connsiteY3568" fmla="*/ 1304001 h 6794671"/>
                <a:gd name="connsiteX3569" fmla="*/ 4212864 w 5679104"/>
                <a:gd name="connsiteY3569" fmla="*/ 1298865 h 6794671"/>
                <a:gd name="connsiteX3570" fmla="*/ 4241866 w 5679104"/>
                <a:gd name="connsiteY3570" fmla="*/ 1303699 h 6794671"/>
                <a:gd name="connsiteX3571" fmla="*/ 4256367 w 5679104"/>
                <a:gd name="connsiteY3571" fmla="*/ 1304605 h 6794671"/>
                <a:gd name="connsiteX3572" fmla="*/ 4252440 w 5679104"/>
                <a:gd name="connsiteY3572" fmla="*/ 1296146 h 6794671"/>
                <a:gd name="connsiteX3573" fmla="*/ 4243074 w 5679104"/>
                <a:gd name="connsiteY3573" fmla="*/ 1291614 h 6794671"/>
                <a:gd name="connsiteX3574" fmla="*/ 4233709 w 5679104"/>
                <a:gd name="connsiteY3574" fmla="*/ 1287082 h 6794671"/>
                <a:gd name="connsiteX3575" fmla="*/ 4232501 w 5679104"/>
                <a:gd name="connsiteY3575" fmla="*/ 1279830 h 6794671"/>
                <a:gd name="connsiteX3576" fmla="*/ 4223740 w 5679104"/>
                <a:gd name="connsiteY3576" fmla="*/ 1271975 h 6794671"/>
                <a:gd name="connsiteX3577" fmla="*/ 4211958 w 5679104"/>
                <a:gd name="connsiteY3577" fmla="*/ 1265932 h 6794671"/>
                <a:gd name="connsiteX3578" fmla="*/ 4208635 w 5679104"/>
                <a:gd name="connsiteY3578" fmla="*/ 1259890 h 6794671"/>
                <a:gd name="connsiteX3579" fmla="*/ 4203801 w 5679104"/>
                <a:gd name="connsiteY3579" fmla="*/ 1255358 h 6794671"/>
                <a:gd name="connsiteX3580" fmla="*/ 4215583 w 5679104"/>
                <a:gd name="connsiteY3580" fmla="*/ 1258077 h 6794671"/>
                <a:gd name="connsiteX3581" fmla="*/ 4238241 w 5679104"/>
                <a:gd name="connsiteY3581" fmla="*/ 1268349 h 6794671"/>
                <a:gd name="connsiteX3582" fmla="*/ 4250325 w 5679104"/>
                <a:gd name="connsiteY3582" fmla="*/ 1265630 h 6794671"/>
                <a:gd name="connsiteX3583" fmla="*/ 4231897 w 5679104"/>
                <a:gd name="connsiteY3583" fmla="*/ 1258077 h 6794671"/>
                <a:gd name="connsiteX3584" fmla="*/ 4219209 w 5679104"/>
                <a:gd name="connsiteY3584" fmla="*/ 1253847 h 6794671"/>
                <a:gd name="connsiteX3585" fmla="*/ 4215885 w 5679104"/>
                <a:gd name="connsiteY3585" fmla="*/ 1251128 h 6794671"/>
                <a:gd name="connsiteX3586" fmla="*/ 4197759 w 5679104"/>
                <a:gd name="connsiteY3586" fmla="*/ 1239949 h 6794671"/>
                <a:gd name="connsiteX3587" fmla="*/ 4183863 w 5679104"/>
                <a:gd name="connsiteY3587" fmla="*/ 1226655 h 6794671"/>
                <a:gd name="connsiteX3588" fmla="*/ 4191415 w 5679104"/>
                <a:gd name="connsiteY3588" fmla="*/ 1230885 h 6794671"/>
                <a:gd name="connsiteX3589" fmla="*/ 4219813 w 5679104"/>
                <a:gd name="connsiteY3589" fmla="*/ 1227864 h 6794671"/>
                <a:gd name="connsiteX3590" fmla="*/ 4224042 w 5679104"/>
                <a:gd name="connsiteY3590" fmla="*/ 1218800 h 6794671"/>
                <a:gd name="connsiteX3591" fmla="*/ 4217094 w 5679104"/>
                <a:gd name="connsiteY3591" fmla="*/ 1217893 h 6794671"/>
                <a:gd name="connsiteX3592" fmla="*/ 4184769 w 5679104"/>
                <a:gd name="connsiteY3592" fmla="*/ 1217893 h 6794671"/>
                <a:gd name="connsiteX3593" fmla="*/ 4159091 w 5679104"/>
                <a:gd name="connsiteY3593" fmla="*/ 1211851 h 6794671"/>
                <a:gd name="connsiteX3594" fmla="*/ 4172685 w 5679104"/>
                <a:gd name="connsiteY3594" fmla="*/ 1207621 h 6794671"/>
                <a:gd name="connsiteX3595" fmla="*/ 4182654 w 5679104"/>
                <a:gd name="connsiteY3595" fmla="*/ 1204600 h 6794671"/>
                <a:gd name="connsiteX3596" fmla="*/ 4174800 w 5679104"/>
                <a:gd name="connsiteY3596" fmla="*/ 1198255 h 6794671"/>
                <a:gd name="connsiteX3597" fmla="*/ 4125860 w 5679104"/>
                <a:gd name="connsiteY3597" fmla="*/ 1204902 h 6794671"/>
                <a:gd name="connsiteX3598" fmla="*/ 4118609 w 5679104"/>
                <a:gd name="connsiteY3598" fmla="*/ 1209434 h 6794671"/>
                <a:gd name="connsiteX3599" fmla="*/ 4127370 w 5679104"/>
                <a:gd name="connsiteY3599" fmla="*/ 1213664 h 6794671"/>
                <a:gd name="connsiteX3600" fmla="*/ 4135829 w 5679104"/>
                <a:gd name="connsiteY3600" fmla="*/ 1217591 h 6794671"/>
                <a:gd name="connsiteX3601" fmla="*/ 4125558 w 5679104"/>
                <a:gd name="connsiteY3601" fmla="*/ 1216081 h 6794671"/>
                <a:gd name="connsiteX3602" fmla="*/ 4111057 w 5679104"/>
                <a:gd name="connsiteY3602" fmla="*/ 1214570 h 6794671"/>
                <a:gd name="connsiteX3603" fmla="*/ 4107734 w 5679104"/>
                <a:gd name="connsiteY3603" fmla="*/ 1211247 h 6794671"/>
                <a:gd name="connsiteX3604" fmla="*/ 4111661 w 5679104"/>
                <a:gd name="connsiteY3604" fmla="*/ 1208225 h 6794671"/>
                <a:gd name="connsiteX3605" fmla="*/ 4132506 w 5679104"/>
                <a:gd name="connsiteY3605" fmla="*/ 1187076 h 6794671"/>
                <a:gd name="connsiteX3606" fmla="*/ 4123443 w 5679104"/>
                <a:gd name="connsiteY3606" fmla="*/ 1187378 h 6794671"/>
                <a:gd name="connsiteX3607" fmla="*/ 4112567 w 5679104"/>
                <a:gd name="connsiteY3607" fmla="*/ 1187378 h 6794671"/>
                <a:gd name="connsiteX3608" fmla="*/ 4119213 w 5679104"/>
                <a:gd name="connsiteY3608" fmla="*/ 1181033 h 6794671"/>
                <a:gd name="connsiteX3609" fmla="*/ 4125255 w 5679104"/>
                <a:gd name="connsiteY3609" fmla="*/ 1179221 h 6794671"/>
                <a:gd name="connsiteX3610" fmla="*/ 4134016 w 5679104"/>
                <a:gd name="connsiteY3610" fmla="*/ 1176199 h 6794671"/>
                <a:gd name="connsiteX3611" fmla="*/ 4147309 w 5679104"/>
                <a:gd name="connsiteY3611" fmla="*/ 1174991 h 6794671"/>
                <a:gd name="connsiteX3612" fmla="*/ 4156976 w 5679104"/>
                <a:gd name="connsiteY3612" fmla="*/ 1170459 h 6794671"/>
                <a:gd name="connsiteX3613" fmla="*/ 4153351 w 5679104"/>
                <a:gd name="connsiteY3613" fmla="*/ 1166229 h 6794671"/>
                <a:gd name="connsiteX3614" fmla="*/ 4158486 w 5679104"/>
                <a:gd name="connsiteY3614" fmla="*/ 1158374 h 6794671"/>
                <a:gd name="connsiteX3615" fmla="*/ 4163320 w 5679104"/>
                <a:gd name="connsiteY3615" fmla="*/ 1155352 h 6794671"/>
                <a:gd name="connsiteX3616" fmla="*/ 4176914 w 5679104"/>
                <a:gd name="connsiteY3616" fmla="*/ 1160186 h 6794671"/>
                <a:gd name="connsiteX3617" fmla="*/ 4185675 w 5679104"/>
                <a:gd name="connsiteY3617" fmla="*/ 1163208 h 6794671"/>
                <a:gd name="connsiteX3618" fmla="*/ 4190811 w 5679104"/>
                <a:gd name="connsiteY3618" fmla="*/ 1156863 h 6794671"/>
                <a:gd name="connsiteX3619" fmla="*/ 4182956 w 5679104"/>
                <a:gd name="connsiteY3619" fmla="*/ 1149007 h 6794671"/>
                <a:gd name="connsiteX3620" fmla="*/ 4169966 w 5679104"/>
                <a:gd name="connsiteY3620" fmla="*/ 1145382 h 6794671"/>
                <a:gd name="connsiteX3621" fmla="*/ 4183561 w 5679104"/>
                <a:gd name="connsiteY3621" fmla="*/ 1140850 h 6794671"/>
                <a:gd name="connsiteX3622" fmla="*/ 4181748 w 5679104"/>
                <a:gd name="connsiteY3622" fmla="*/ 1132692 h 6794671"/>
                <a:gd name="connsiteX3623" fmla="*/ 4171779 w 5679104"/>
                <a:gd name="connsiteY3623" fmla="*/ 1125139 h 6794671"/>
                <a:gd name="connsiteX3624" fmla="*/ 4173591 w 5679104"/>
                <a:gd name="connsiteY3624" fmla="*/ 1116075 h 6794671"/>
                <a:gd name="connsiteX3625" fmla="*/ 4179029 w 5679104"/>
                <a:gd name="connsiteY3625" fmla="*/ 1112449 h 6794671"/>
                <a:gd name="connsiteX3626" fmla="*/ 4193228 w 5679104"/>
                <a:gd name="connsiteY3626" fmla="*/ 1108824 h 6794671"/>
                <a:gd name="connsiteX3627" fmla="*/ 4185675 w 5679104"/>
                <a:gd name="connsiteY3627" fmla="*/ 1107313 h 6794671"/>
                <a:gd name="connsiteX3628" fmla="*/ 4178123 w 5679104"/>
                <a:gd name="connsiteY3628" fmla="*/ 1105803 h 6794671"/>
                <a:gd name="connsiteX3629" fmla="*/ 4170268 w 5679104"/>
                <a:gd name="connsiteY3629" fmla="*/ 1102781 h 6794671"/>
                <a:gd name="connsiteX3630" fmla="*/ 4172685 w 5679104"/>
                <a:gd name="connsiteY3630" fmla="*/ 1096134 h 6794671"/>
                <a:gd name="connsiteX3631" fmla="*/ 4182050 w 5679104"/>
                <a:gd name="connsiteY3631" fmla="*/ 1089487 h 6794671"/>
                <a:gd name="connsiteX3632" fmla="*/ 4178123 w 5679104"/>
                <a:gd name="connsiteY3632" fmla="*/ 1085560 h 6794671"/>
                <a:gd name="connsiteX3633" fmla="*/ 4174196 w 5679104"/>
                <a:gd name="connsiteY3633" fmla="*/ 1081028 h 6794671"/>
                <a:gd name="connsiteX3634" fmla="*/ 4168456 w 5679104"/>
                <a:gd name="connsiteY3634" fmla="*/ 1071057 h 6794671"/>
                <a:gd name="connsiteX3635" fmla="*/ 4163320 w 5679104"/>
                <a:gd name="connsiteY3635" fmla="*/ 1065619 h 6794671"/>
                <a:gd name="connsiteX3636" fmla="*/ 4171175 w 5679104"/>
                <a:gd name="connsiteY3636" fmla="*/ 1066828 h 6794671"/>
                <a:gd name="connsiteX3637" fmla="*/ 4163018 w 5679104"/>
                <a:gd name="connsiteY3637" fmla="*/ 1055347 h 6794671"/>
                <a:gd name="connsiteX3638" fmla="*/ 4156674 w 5679104"/>
                <a:gd name="connsiteY3638" fmla="*/ 1046585 h 6794671"/>
                <a:gd name="connsiteX3639" fmla="*/ 4156976 w 5679104"/>
                <a:gd name="connsiteY3639" fmla="*/ 1040542 h 6794671"/>
                <a:gd name="connsiteX3640" fmla="*/ 4160299 w 5679104"/>
                <a:gd name="connsiteY3640" fmla="*/ 1031478 h 6794671"/>
                <a:gd name="connsiteX3641" fmla="*/ 4162414 w 5679104"/>
                <a:gd name="connsiteY3641" fmla="*/ 1028457 h 6794671"/>
                <a:gd name="connsiteX3642" fmla="*/ 4153351 w 5679104"/>
                <a:gd name="connsiteY3642" fmla="*/ 1024227 h 6794671"/>
                <a:gd name="connsiteX3643" fmla="*/ 4126162 w 5679104"/>
                <a:gd name="connsiteY3643" fmla="*/ 1011235 h 6794671"/>
                <a:gd name="connsiteX3644" fmla="*/ 4133714 w 5679104"/>
                <a:gd name="connsiteY3644" fmla="*/ 1009725 h 6794671"/>
                <a:gd name="connsiteX3645" fmla="*/ 4161507 w 5679104"/>
                <a:gd name="connsiteY3645" fmla="*/ 1012444 h 6794671"/>
                <a:gd name="connsiteX3646" fmla="*/ 4162112 w 5679104"/>
                <a:gd name="connsiteY3646" fmla="*/ 1009423 h 6794671"/>
                <a:gd name="connsiteX3647" fmla="*/ 4153351 w 5679104"/>
                <a:gd name="connsiteY3647" fmla="*/ 1004286 h 6794671"/>
                <a:gd name="connsiteX3648" fmla="*/ 4144288 w 5679104"/>
                <a:gd name="connsiteY3648" fmla="*/ 1001567 h 6794671"/>
                <a:gd name="connsiteX3649" fmla="*/ 4128276 w 5679104"/>
                <a:gd name="connsiteY3649" fmla="*/ 993410 h 6794671"/>
                <a:gd name="connsiteX3650" fmla="*/ 4134318 w 5679104"/>
                <a:gd name="connsiteY3650" fmla="*/ 992503 h 6794671"/>
                <a:gd name="connsiteX3651" fmla="*/ 4140360 w 5679104"/>
                <a:gd name="connsiteY3651" fmla="*/ 988273 h 6794671"/>
                <a:gd name="connsiteX3652" fmla="*/ 4129787 w 5679104"/>
                <a:gd name="connsiteY3652" fmla="*/ 982533 h 6794671"/>
                <a:gd name="connsiteX3653" fmla="*/ 4125255 w 5679104"/>
                <a:gd name="connsiteY3653" fmla="*/ 975282 h 6794671"/>
                <a:gd name="connsiteX3654" fmla="*/ 4141871 w 5679104"/>
                <a:gd name="connsiteY3654" fmla="*/ 963801 h 6794671"/>
                <a:gd name="connsiteX3655" fmla="*/ 4150330 w 5679104"/>
                <a:gd name="connsiteY3655" fmla="*/ 960175 h 6794671"/>
                <a:gd name="connsiteX3656" fmla="*/ 4157278 w 5679104"/>
                <a:gd name="connsiteY3656" fmla="*/ 958362 h 6794671"/>
                <a:gd name="connsiteX3657" fmla="*/ 4175102 w 5679104"/>
                <a:gd name="connsiteY3657" fmla="*/ 948694 h 6794671"/>
                <a:gd name="connsiteX3658" fmla="*/ 4179633 w 5679104"/>
                <a:gd name="connsiteY3658" fmla="*/ 945673 h 6794671"/>
                <a:gd name="connsiteX3659" fmla="*/ 4149423 w 5679104"/>
                <a:gd name="connsiteY3659" fmla="*/ 948996 h 6794671"/>
                <a:gd name="connsiteX3660" fmla="*/ 4137339 w 5679104"/>
                <a:gd name="connsiteY3660" fmla="*/ 957456 h 6794671"/>
                <a:gd name="connsiteX3661" fmla="*/ 4132506 w 5679104"/>
                <a:gd name="connsiteY3661" fmla="*/ 965613 h 6794671"/>
                <a:gd name="connsiteX3662" fmla="*/ 4129787 w 5679104"/>
                <a:gd name="connsiteY3662" fmla="*/ 959873 h 6794671"/>
                <a:gd name="connsiteX3663" fmla="*/ 4131600 w 5679104"/>
                <a:gd name="connsiteY3663" fmla="*/ 948392 h 6794671"/>
                <a:gd name="connsiteX3664" fmla="*/ 4120120 w 5679104"/>
                <a:gd name="connsiteY3664" fmla="*/ 954132 h 6794671"/>
                <a:gd name="connsiteX3665" fmla="*/ 4098066 w 5679104"/>
                <a:gd name="connsiteY3665" fmla="*/ 959269 h 6794671"/>
                <a:gd name="connsiteX3666" fmla="*/ 4083566 w 5679104"/>
                <a:gd name="connsiteY3666" fmla="*/ 958060 h 6794671"/>
                <a:gd name="connsiteX3667" fmla="*/ 4081451 w 5679104"/>
                <a:gd name="connsiteY3667" fmla="*/ 954737 h 6794671"/>
                <a:gd name="connsiteX3668" fmla="*/ 4095348 w 5679104"/>
                <a:gd name="connsiteY3668" fmla="*/ 953528 h 6794671"/>
                <a:gd name="connsiteX3669" fmla="*/ 4107129 w 5679104"/>
                <a:gd name="connsiteY3669" fmla="*/ 950809 h 6794671"/>
                <a:gd name="connsiteX3670" fmla="*/ 4114078 w 5679104"/>
                <a:gd name="connsiteY3670" fmla="*/ 945069 h 6794671"/>
                <a:gd name="connsiteX3671" fmla="*/ 4121026 w 5679104"/>
                <a:gd name="connsiteY3671" fmla="*/ 944162 h 6794671"/>
                <a:gd name="connsiteX3672" fmla="*/ 4112869 w 5679104"/>
                <a:gd name="connsiteY3672" fmla="*/ 936307 h 6794671"/>
                <a:gd name="connsiteX3673" fmla="*/ 4097764 w 5679104"/>
                <a:gd name="connsiteY3673" fmla="*/ 931775 h 6794671"/>
                <a:gd name="connsiteX3674" fmla="*/ 4090514 w 5679104"/>
                <a:gd name="connsiteY3674" fmla="*/ 934796 h 6794671"/>
                <a:gd name="connsiteX3675" fmla="*/ 4098973 w 5679104"/>
                <a:gd name="connsiteY3675" fmla="*/ 936005 h 6794671"/>
                <a:gd name="connsiteX3676" fmla="*/ 4106223 w 5679104"/>
                <a:gd name="connsiteY3676" fmla="*/ 940537 h 6794671"/>
                <a:gd name="connsiteX3677" fmla="*/ 4086889 w 5679104"/>
                <a:gd name="connsiteY3677" fmla="*/ 939630 h 6794671"/>
                <a:gd name="connsiteX3678" fmla="*/ 4071784 w 5679104"/>
                <a:gd name="connsiteY3678" fmla="*/ 935098 h 6794671"/>
                <a:gd name="connsiteX3679" fmla="*/ 4068461 w 5679104"/>
                <a:gd name="connsiteY3679" fmla="*/ 930566 h 6794671"/>
                <a:gd name="connsiteX3680" fmla="*/ 4079940 w 5679104"/>
                <a:gd name="connsiteY3680" fmla="*/ 926034 h 6794671"/>
                <a:gd name="connsiteX3681" fmla="*/ 4094743 w 5679104"/>
                <a:gd name="connsiteY3681" fmla="*/ 919992 h 6794671"/>
                <a:gd name="connsiteX3682" fmla="*/ 4065440 w 5679104"/>
                <a:gd name="connsiteY3682" fmla="*/ 922409 h 6794671"/>
                <a:gd name="connsiteX3683" fmla="*/ 4062721 w 5679104"/>
                <a:gd name="connsiteY3683" fmla="*/ 913043 h 6794671"/>
                <a:gd name="connsiteX3684" fmla="*/ 4069367 w 5679104"/>
                <a:gd name="connsiteY3684" fmla="*/ 905489 h 6794671"/>
                <a:gd name="connsiteX3685" fmla="*/ 4053658 w 5679104"/>
                <a:gd name="connsiteY3685" fmla="*/ 907000 h 6794671"/>
                <a:gd name="connsiteX3686" fmla="*/ 4041574 w 5679104"/>
                <a:gd name="connsiteY3686" fmla="*/ 902468 h 6794671"/>
                <a:gd name="connsiteX3687" fmla="*/ 4041574 w 5679104"/>
                <a:gd name="connsiteY3687" fmla="*/ 895217 h 6794671"/>
                <a:gd name="connsiteX3688" fmla="*/ 4041574 w 5679104"/>
                <a:gd name="connsiteY3688" fmla="*/ 888268 h 6794671"/>
                <a:gd name="connsiteX3689" fmla="*/ 4056377 w 5679104"/>
                <a:gd name="connsiteY3689" fmla="*/ 875880 h 6794671"/>
                <a:gd name="connsiteX3690" fmla="*/ 4072690 w 5679104"/>
                <a:gd name="connsiteY3690" fmla="*/ 864701 h 6794671"/>
                <a:gd name="connsiteX3691" fmla="*/ 4070877 w 5679104"/>
                <a:gd name="connsiteY3691" fmla="*/ 869536 h 6794671"/>
                <a:gd name="connsiteX3692" fmla="*/ 4046710 w 5679104"/>
                <a:gd name="connsiteY3692" fmla="*/ 892195 h 6794671"/>
                <a:gd name="connsiteX3693" fmla="*/ 4051543 w 5679104"/>
                <a:gd name="connsiteY3693" fmla="*/ 895519 h 6794671"/>
                <a:gd name="connsiteX3694" fmla="*/ 4054866 w 5679104"/>
                <a:gd name="connsiteY3694" fmla="*/ 893404 h 6794671"/>
                <a:gd name="connsiteX3695" fmla="*/ 4072086 w 5679104"/>
                <a:gd name="connsiteY3695" fmla="*/ 891591 h 6794671"/>
                <a:gd name="connsiteX3696" fmla="*/ 4092931 w 5679104"/>
                <a:gd name="connsiteY3696" fmla="*/ 889174 h 6794671"/>
                <a:gd name="connsiteX3697" fmla="*/ 4098369 w 5679104"/>
                <a:gd name="connsiteY3697" fmla="*/ 885246 h 6794671"/>
                <a:gd name="connsiteX3698" fmla="*/ 4106223 w 5679104"/>
                <a:gd name="connsiteY3698" fmla="*/ 880714 h 6794671"/>
                <a:gd name="connsiteX3699" fmla="*/ 4117401 w 5679104"/>
                <a:gd name="connsiteY3699" fmla="*/ 877995 h 6794671"/>
                <a:gd name="connsiteX3700" fmla="*/ 4150934 w 5679104"/>
                <a:gd name="connsiteY3700" fmla="*/ 877693 h 6794671"/>
                <a:gd name="connsiteX3701" fmla="*/ 4167549 w 5679104"/>
                <a:gd name="connsiteY3701" fmla="*/ 878902 h 6794671"/>
                <a:gd name="connsiteX3702" fmla="*/ 4154861 w 5679104"/>
                <a:gd name="connsiteY3702" fmla="*/ 882225 h 6794671"/>
                <a:gd name="connsiteX3703" fmla="*/ 4144892 w 5679104"/>
                <a:gd name="connsiteY3703" fmla="*/ 885246 h 6794671"/>
                <a:gd name="connsiteX3704" fmla="*/ 4131902 w 5679104"/>
                <a:gd name="connsiteY3704" fmla="*/ 888268 h 6794671"/>
                <a:gd name="connsiteX3705" fmla="*/ 4119213 w 5679104"/>
                <a:gd name="connsiteY3705" fmla="*/ 894613 h 6794671"/>
                <a:gd name="connsiteX3706" fmla="*/ 4129787 w 5679104"/>
                <a:gd name="connsiteY3706" fmla="*/ 895821 h 6794671"/>
                <a:gd name="connsiteX3707" fmla="*/ 4139756 w 5679104"/>
                <a:gd name="connsiteY3707" fmla="*/ 896727 h 6794671"/>
                <a:gd name="connsiteX3708" fmla="*/ 4141267 w 5679104"/>
                <a:gd name="connsiteY3708" fmla="*/ 903374 h 6794671"/>
                <a:gd name="connsiteX3709" fmla="*/ 4141569 w 5679104"/>
                <a:gd name="connsiteY3709" fmla="*/ 906698 h 6794671"/>
                <a:gd name="connsiteX3710" fmla="*/ 4166945 w 5679104"/>
                <a:gd name="connsiteY3710" fmla="*/ 897936 h 6794671"/>
                <a:gd name="connsiteX3711" fmla="*/ 4182654 w 5679104"/>
                <a:gd name="connsiteY3711" fmla="*/ 897030 h 6794671"/>
                <a:gd name="connsiteX3712" fmla="*/ 4175102 w 5679104"/>
                <a:gd name="connsiteY3712" fmla="*/ 901562 h 6794671"/>
                <a:gd name="connsiteX3713" fmla="*/ 4167549 w 5679104"/>
                <a:gd name="connsiteY3713" fmla="*/ 907906 h 6794671"/>
                <a:gd name="connsiteX3714" fmla="*/ 4163018 w 5679104"/>
                <a:gd name="connsiteY3714" fmla="*/ 912438 h 6794671"/>
                <a:gd name="connsiteX3715" fmla="*/ 4158486 w 5679104"/>
                <a:gd name="connsiteY3715" fmla="*/ 915460 h 6794671"/>
                <a:gd name="connsiteX3716" fmla="*/ 4150934 w 5679104"/>
                <a:gd name="connsiteY3716" fmla="*/ 922107 h 6794671"/>
                <a:gd name="connsiteX3717" fmla="*/ 4143079 w 5679104"/>
                <a:gd name="connsiteY3717" fmla="*/ 925732 h 6794671"/>
                <a:gd name="connsiteX3718" fmla="*/ 4151538 w 5679104"/>
                <a:gd name="connsiteY3718" fmla="*/ 929056 h 6794671"/>
                <a:gd name="connsiteX3719" fmla="*/ 4163924 w 5679104"/>
                <a:gd name="connsiteY3719" fmla="*/ 929660 h 6794671"/>
                <a:gd name="connsiteX3720" fmla="*/ 4163018 w 5679104"/>
                <a:gd name="connsiteY3720" fmla="*/ 923919 h 6794671"/>
                <a:gd name="connsiteX3721" fmla="*/ 4167851 w 5679104"/>
                <a:gd name="connsiteY3721" fmla="*/ 916970 h 6794671"/>
                <a:gd name="connsiteX3722" fmla="*/ 4177217 w 5679104"/>
                <a:gd name="connsiteY3722" fmla="*/ 916366 h 6794671"/>
                <a:gd name="connsiteX3723" fmla="*/ 4200780 w 5679104"/>
                <a:gd name="connsiteY3723" fmla="*/ 909719 h 6794671"/>
                <a:gd name="connsiteX3724" fmla="*/ 4179029 w 5679104"/>
                <a:gd name="connsiteY3724" fmla="*/ 923315 h 6794671"/>
                <a:gd name="connsiteX3725" fmla="*/ 4173591 w 5679104"/>
                <a:gd name="connsiteY3725" fmla="*/ 929660 h 6794671"/>
                <a:gd name="connsiteX3726" fmla="*/ 4185977 w 5679104"/>
                <a:gd name="connsiteY3726" fmla="*/ 932681 h 6794671"/>
                <a:gd name="connsiteX3727" fmla="*/ 4200478 w 5679104"/>
                <a:gd name="connsiteY3727" fmla="*/ 927847 h 6794671"/>
                <a:gd name="connsiteX3728" fmla="*/ 4208333 w 5679104"/>
                <a:gd name="connsiteY3728" fmla="*/ 925128 h 6794671"/>
                <a:gd name="connsiteX3729" fmla="*/ 4232501 w 5679104"/>
                <a:gd name="connsiteY3729" fmla="*/ 923617 h 6794671"/>
                <a:gd name="connsiteX3730" fmla="*/ 4250627 w 5679104"/>
                <a:gd name="connsiteY3730" fmla="*/ 921804 h 6794671"/>
                <a:gd name="connsiteX3731" fmla="*/ 4234918 w 5679104"/>
                <a:gd name="connsiteY3731" fmla="*/ 929056 h 6794671"/>
                <a:gd name="connsiteX3732" fmla="*/ 4218906 w 5679104"/>
                <a:gd name="connsiteY3732" fmla="*/ 939328 h 6794671"/>
                <a:gd name="connsiteX3733" fmla="*/ 4216792 w 5679104"/>
                <a:gd name="connsiteY3733" fmla="*/ 947788 h 6794671"/>
                <a:gd name="connsiteX3734" fmla="*/ 4220719 w 5679104"/>
                <a:gd name="connsiteY3734" fmla="*/ 948090 h 6794671"/>
                <a:gd name="connsiteX3735" fmla="*/ 4234314 w 5679104"/>
                <a:gd name="connsiteY3735" fmla="*/ 948090 h 6794671"/>
                <a:gd name="connsiteX3736" fmla="*/ 4259388 w 5679104"/>
                <a:gd name="connsiteY3736" fmla="*/ 956247 h 6794671"/>
                <a:gd name="connsiteX3737" fmla="*/ 4278420 w 5679104"/>
                <a:gd name="connsiteY3737" fmla="*/ 962592 h 6794671"/>
                <a:gd name="connsiteX3738" fmla="*/ 4262409 w 5679104"/>
                <a:gd name="connsiteY3738" fmla="*/ 966520 h 6794671"/>
                <a:gd name="connsiteX3739" fmla="*/ 4253044 w 5679104"/>
                <a:gd name="connsiteY3739" fmla="*/ 963801 h 6794671"/>
                <a:gd name="connsiteX3740" fmla="*/ 4249116 w 5679104"/>
                <a:gd name="connsiteY3740" fmla="*/ 968333 h 6794671"/>
                <a:gd name="connsiteX3741" fmla="*/ 4257877 w 5679104"/>
                <a:gd name="connsiteY3741" fmla="*/ 972865 h 6794671"/>
                <a:gd name="connsiteX3742" fmla="*/ 4273284 w 5679104"/>
                <a:gd name="connsiteY3742" fmla="*/ 985554 h 6794671"/>
                <a:gd name="connsiteX3743" fmla="*/ 4299567 w 5679104"/>
                <a:gd name="connsiteY3743" fmla="*/ 998546 h 6794671"/>
                <a:gd name="connsiteX3744" fmla="*/ 4307120 w 5679104"/>
                <a:gd name="connsiteY3744" fmla="*/ 1002474 h 6794671"/>
                <a:gd name="connsiteX3745" fmla="*/ 4304703 w 5679104"/>
                <a:gd name="connsiteY3745" fmla="*/ 1005495 h 6794671"/>
                <a:gd name="connsiteX3746" fmla="*/ 4301682 w 5679104"/>
                <a:gd name="connsiteY3746" fmla="*/ 1013652 h 6794671"/>
                <a:gd name="connsiteX3747" fmla="*/ 4310745 w 5679104"/>
                <a:gd name="connsiteY3747" fmla="*/ 1011538 h 6794671"/>
                <a:gd name="connsiteX3748" fmla="*/ 4331590 w 5679104"/>
                <a:gd name="connsiteY3748" fmla="*/ 1007006 h 6794671"/>
                <a:gd name="connsiteX3749" fmla="*/ 4352132 w 5679104"/>
                <a:gd name="connsiteY3749" fmla="*/ 1011235 h 6794671"/>
                <a:gd name="connsiteX3750" fmla="*/ 4337934 w 5679104"/>
                <a:gd name="connsiteY3750" fmla="*/ 1013652 h 6794671"/>
                <a:gd name="connsiteX3751" fmla="*/ 4313162 w 5679104"/>
                <a:gd name="connsiteY3751" fmla="*/ 1018487 h 6794671"/>
                <a:gd name="connsiteX3752" fmla="*/ 4311953 w 5679104"/>
                <a:gd name="connsiteY3752" fmla="*/ 1024227 h 6794671"/>
                <a:gd name="connsiteX3753" fmla="*/ 4319204 w 5679104"/>
                <a:gd name="connsiteY3753" fmla="*/ 1026946 h 6794671"/>
                <a:gd name="connsiteX3754" fmla="*/ 4335215 w 5679104"/>
                <a:gd name="connsiteY3754" fmla="*/ 1031176 h 6794671"/>
                <a:gd name="connsiteX3755" fmla="*/ 4363914 w 5679104"/>
                <a:gd name="connsiteY3755" fmla="*/ 1039938 h 6794671"/>
                <a:gd name="connsiteX3756" fmla="*/ 4345788 w 5679104"/>
                <a:gd name="connsiteY3756" fmla="*/ 1041751 h 6794671"/>
                <a:gd name="connsiteX3757" fmla="*/ 4327662 w 5679104"/>
                <a:gd name="connsiteY3757" fmla="*/ 1042355 h 6794671"/>
                <a:gd name="connsiteX3758" fmla="*/ 4354549 w 5679104"/>
                <a:gd name="connsiteY3758" fmla="*/ 1052930 h 6794671"/>
                <a:gd name="connsiteX3759" fmla="*/ 4361195 w 5679104"/>
                <a:gd name="connsiteY3759" fmla="*/ 1058066 h 6794671"/>
                <a:gd name="connsiteX3760" fmla="*/ 4367237 w 5679104"/>
                <a:gd name="connsiteY3760" fmla="*/ 1058972 h 6794671"/>
                <a:gd name="connsiteX3761" fmla="*/ 4369654 w 5679104"/>
                <a:gd name="connsiteY3761" fmla="*/ 1056555 h 6794671"/>
                <a:gd name="connsiteX3762" fmla="*/ 4376603 w 5679104"/>
                <a:gd name="connsiteY3762" fmla="*/ 1060483 h 6794671"/>
                <a:gd name="connsiteX3763" fmla="*/ 4381134 w 5679104"/>
                <a:gd name="connsiteY3763" fmla="*/ 1062598 h 6794671"/>
                <a:gd name="connsiteX3764" fmla="*/ 4359383 w 5679104"/>
                <a:gd name="connsiteY3764" fmla="*/ 1066223 h 6794671"/>
                <a:gd name="connsiteX3765" fmla="*/ 4353341 w 5679104"/>
                <a:gd name="connsiteY3765" fmla="*/ 1066828 h 6794671"/>
                <a:gd name="connsiteX3766" fmla="*/ 4359383 w 5679104"/>
                <a:gd name="connsiteY3766" fmla="*/ 1071360 h 6794671"/>
                <a:gd name="connsiteX3767" fmla="*/ 4372373 w 5679104"/>
                <a:gd name="connsiteY3767" fmla="*/ 1074683 h 6794671"/>
                <a:gd name="connsiteX3768" fmla="*/ 4379019 w 5679104"/>
                <a:gd name="connsiteY3768" fmla="*/ 1077402 h 6794671"/>
                <a:gd name="connsiteX3769" fmla="*/ 4374790 w 5679104"/>
                <a:gd name="connsiteY3769" fmla="*/ 1081632 h 6794671"/>
                <a:gd name="connsiteX3770" fmla="*/ 4366633 w 5679104"/>
                <a:gd name="connsiteY3770" fmla="*/ 1086768 h 6794671"/>
                <a:gd name="connsiteX3771" fmla="*/ 4385061 w 5679104"/>
                <a:gd name="connsiteY3771" fmla="*/ 1086164 h 6794671"/>
                <a:gd name="connsiteX3772" fmla="*/ 4387176 w 5679104"/>
                <a:gd name="connsiteY3772" fmla="*/ 1088883 h 6794671"/>
                <a:gd name="connsiteX3773" fmla="*/ 4383551 w 5679104"/>
                <a:gd name="connsiteY3773" fmla="*/ 1099458 h 6794671"/>
                <a:gd name="connsiteX3774" fmla="*/ 4376300 w 5679104"/>
                <a:gd name="connsiteY3774" fmla="*/ 1100666 h 6794671"/>
                <a:gd name="connsiteX3775" fmla="*/ 4365123 w 5679104"/>
                <a:gd name="connsiteY3775" fmla="*/ 1097645 h 6794671"/>
                <a:gd name="connsiteX3776" fmla="*/ 4382342 w 5679104"/>
                <a:gd name="connsiteY3776" fmla="*/ 1108824 h 6794671"/>
                <a:gd name="connsiteX3777" fmla="*/ 4395937 w 5679104"/>
                <a:gd name="connsiteY3777" fmla="*/ 1113658 h 6794671"/>
                <a:gd name="connsiteX3778" fmla="*/ 4390499 w 5679104"/>
                <a:gd name="connsiteY3778" fmla="*/ 1116679 h 6794671"/>
                <a:gd name="connsiteX3779" fmla="*/ 4377207 w 5679104"/>
                <a:gd name="connsiteY3779" fmla="*/ 1118190 h 6794671"/>
                <a:gd name="connsiteX3780" fmla="*/ 4369956 w 5679104"/>
                <a:gd name="connsiteY3780" fmla="*/ 1119399 h 6794671"/>
                <a:gd name="connsiteX3781" fmla="*/ 4365727 w 5679104"/>
                <a:gd name="connsiteY3781" fmla="*/ 1125139 h 6794671"/>
                <a:gd name="connsiteX3782" fmla="*/ 4368748 w 5679104"/>
                <a:gd name="connsiteY3782" fmla="*/ 1129671 h 6794671"/>
                <a:gd name="connsiteX3783" fmla="*/ 4395031 w 5679104"/>
                <a:gd name="connsiteY3783" fmla="*/ 1137829 h 6794671"/>
                <a:gd name="connsiteX3784" fmla="*/ 4388082 w 5679104"/>
                <a:gd name="connsiteY3784" fmla="*/ 1144475 h 6794671"/>
                <a:gd name="connsiteX3785" fmla="*/ 4377509 w 5679104"/>
                <a:gd name="connsiteY3785" fmla="*/ 1149914 h 6794671"/>
                <a:gd name="connsiteX3786" fmla="*/ 4385061 w 5679104"/>
                <a:gd name="connsiteY3786" fmla="*/ 1153842 h 6794671"/>
                <a:gd name="connsiteX3787" fmla="*/ 4412250 w 5679104"/>
                <a:gd name="connsiteY3787" fmla="*/ 1165625 h 6794671"/>
                <a:gd name="connsiteX3788" fmla="*/ 4422824 w 5679104"/>
                <a:gd name="connsiteY3788" fmla="*/ 1168646 h 6794671"/>
                <a:gd name="connsiteX3789" fmla="*/ 4413157 w 5679104"/>
                <a:gd name="connsiteY3789" fmla="*/ 1168948 h 6794671"/>
                <a:gd name="connsiteX3790" fmla="*/ 4407417 w 5679104"/>
                <a:gd name="connsiteY3790" fmla="*/ 1175293 h 6794671"/>
                <a:gd name="connsiteX3791" fmla="*/ 4415271 w 5679104"/>
                <a:gd name="connsiteY3791" fmla="*/ 1179825 h 6794671"/>
                <a:gd name="connsiteX3792" fmla="*/ 4414063 w 5679104"/>
                <a:gd name="connsiteY3792" fmla="*/ 1184357 h 6794671"/>
                <a:gd name="connsiteX3793" fmla="*/ 4421313 w 5679104"/>
                <a:gd name="connsiteY3793" fmla="*/ 1189795 h 6794671"/>
                <a:gd name="connsiteX3794" fmla="*/ 4432793 w 5679104"/>
                <a:gd name="connsiteY3794" fmla="*/ 1185263 h 6794671"/>
                <a:gd name="connsiteX3795" fmla="*/ 4437325 w 5679104"/>
                <a:gd name="connsiteY3795" fmla="*/ 1183450 h 6794671"/>
                <a:gd name="connsiteX3796" fmla="*/ 4426449 w 5679104"/>
                <a:gd name="connsiteY3796" fmla="*/ 1199161 h 6794671"/>
                <a:gd name="connsiteX3797" fmla="*/ 4415875 w 5679104"/>
                <a:gd name="connsiteY3797" fmla="*/ 1203089 h 6794671"/>
                <a:gd name="connsiteX3798" fmla="*/ 4424334 w 5679104"/>
                <a:gd name="connsiteY3798" fmla="*/ 1207017 h 6794671"/>
                <a:gd name="connsiteX3799" fmla="*/ 4432491 w 5679104"/>
                <a:gd name="connsiteY3799" fmla="*/ 1210642 h 6794671"/>
                <a:gd name="connsiteX3800" fmla="*/ 4428262 w 5679104"/>
                <a:gd name="connsiteY3800" fmla="*/ 1214570 h 6794671"/>
                <a:gd name="connsiteX3801" fmla="*/ 4420709 w 5679104"/>
                <a:gd name="connsiteY3801" fmla="*/ 1216383 h 6794671"/>
                <a:gd name="connsiteX3802" fmla="*/ 4427657 w 5679104"/>
                <a:gd name="connsiteY3802" fmla="*/ 1231187 h 6794671"/>
                <a:gd name="connsiteX3803" fmla="*/ 4428866 w 5679104"/>
                <a:gd name="connsiteY3803" fmla="*/ 1238741 h 6794671"/>
                <a:gd name="connsiteX3804" fmla="*/ 4430376 w 5679104"/>
                <a:gd name="connsiteY3804" fmla="*/ 1247200 h 6794671"/>
                <a:gd name="connsiteX3805" fmla="*/ 4432189 w 5679104"/>
                <a:gd name="connsiteY3805" fmla="*/ 1256868 h 6794671"/>
                <a:gd name="connsiteX3806" fmla="*/ 4426147 w 5679104"/>
                <a:gd name="connsiteY3806" fmla="*/ 1261703 h 6794671"/>
                <a:gd name="connsiteX3807" fmla="*/ 4418292 w 5679104"/>
                <a:gd name="connsiteY3807" fmla="*/ 1264422 h 6794671"/>
                <a:gd name="connsiteX3808" fmla="*/ 4422220 w 5679104"/>
                <a:gd name="connsiteY3808" fmla="*/ 1274996 h 6794671"/>
                <a:gd name="connsiteX3809" fmla="*/ 4427959 w 5679104"/>
                <a:gd name="connsiteY3809" fmla="*/ 1280133 h 6794671"/>
                <a:gd name="connsiteX3810" fmla="*/ 4419803 w 5679104"/>
                <a:gd name="connsiteY3810" fmla="*/ 1278018 h 6794671"/>
                <a:gd name="connsiteX3811" fmla="*/ 4413459 w 5679104"/>
                <a:gd name="connsiteY3811" fmla="*/ 1278924 h 6794671"/>
                <a:gd name="connsiteX3812" fmla="*/ 4422522 w 5679104"/>
                <a:gd name="connsiteY3812" fmla="*/ 1290103 h 6794671"/>
                <a:gd name="connsiteX3813" fmla="*/ 4435814 w 5679104"/>
                <a:gd name="connsiteY3813" fmla="*/ 1300980 h 6794671"/>
                <a:gd name="connsiteX3814" fmla="*/ 4426147 w 5679104"/>
                <a:gd name="connsiteY3814" fmla="*/ 1299469 h 6794671"/>
                <a:gd name="connsiteX3815" fmla="*/ 4422824 w 5679104"/>
                <a:gd name="connsiteY3815" fmla="*/ 1305210 h 6794671"/>
                <a:gd name="connsiteX3816" fmla="*/ 4427355 w 5679104"/>
                <a:gd name="connsiteY3816" fmla="*/ 1311856 h 6794671"/>
                <a:gd name="connsiteX3817" fmla="*/ 4422824 w 5679104"/>
                <a:gd name="connsiteY3817" fmla="*/ 1313065 h 6794671"/>
                <a:gd name="connsiteX3818" fmla="*/ 4433095 w 5679104"/>
                <a:gd name="connsiteY3818" fmla="*/ 1326661 h 6794671"/>
                <a:gd name="connsiteX3819" fmla="*/ 4446388 w 5679104"/>
                <a:gd name="connsiteY3819" fmla="*/ 1339350 h 6794671"/>
                <a:gd name="connsiteX3820" fmla="*/ 4442762 w 5679104"/>
                <a:gd name="connsiteY3820" fmla="*/ 1339048 h 6794671"/>
                <a:gd name="connsiteX3821" fmla="*/ 4431887 w 5679104"/>
                <a:gd name="connsiteY3821" fmla="*/ 1333610 h 6794671"/>
                <a:gd name="connsiteX3822" fmla="*/ 4427355 w 5679104"/>
                <a:gd name="connsiteY3822" fmla="*/ 1337235 h 6794671"/>
                <a:gd name="connsiteX3823" fmla="*/ 4437929 w 5679104"/>
                <a:gd name="connsiteY3823" fmla="*/ 1349019 h 6794671"/>
                <a:gd name="connsiteX3824" fmla="*/ 4446388 w 5679104"/>
                <a:gd name="connsiteY3824" fmla="*/ 1360198 h 6794671"/>
                <a:gd name="connsiteX3825" fmla="*/ 4453638 w 5679104"/>
                <a:gd name="connsiteY3825" fmla="*/ 1359593 h 6794671"/>
                <a:gd name="connsiteX3826" fmla="*/ 4456357 w 5679104"/>
                <a:gd name="connsiteY3826" fmla="*/ 1353551 h 6794671"/>
                <a:gd name="connsiteX3827" fmla="*/ 4460586 w 5679104"/>
                <a:gd name="connsiteY3827" fmla="*/ 1359593 h 6794671"/>
                <a:gd name="connsiteX3828" fmla="*/ 4457263 w 5679104"/>
                <a:gd name="connsiteY3828" fmla="*/ 1365636 h 6794671"/>
                <a:gd name="connsiteX3829" fmla="*/ 4455451 w 5679104"/>
                <a:gd name="connsiteY3829" fmla="*/ 1371679 h 6794671"/>
                <a:gd name="connsiteX3830" fmla="*/ 4453336 w 5679104"/>
                <a:gd name="connsiteY3830" fmla="*/ 1377721 h 6794671"/>
                <a:gd name="connsiteX3831" fmla="*/ 4446388 w 5679104"/>
                <a:gd name="connsiteY3831" fmla="*/ 1383160 h 6794671"/>
                <a:gd name="connsiteX3832" fmla="*/ 4459378 w 5679104"/>
                <a:gd name="connsiteY3832" fmla="*/ 1415488 h 6794671"/>
                <a:gd name="connsiteX3833" fmla="*/ 4449106 w 5679104"/>
                <a:gd name="connsiteY3833" fmla="*/ 1419415 h 6794671"/>
                <a:gd name="connsiteX3834" fmla="*/ 4431585 w 5679104"/>
                <a:gd name="connsiteY3834" fmla="*/ 1420926 h 6794671"/>
                <a:gd name="connsiteX3835" fmla="*/ 4441856 w 5679104"/>
                <a:gd name="connsiteY3835" fmla="*/ 1427271 h 6794671"/>
                <a:gd name="connsiteX3836" fmla="*/ 4457565 w 5679104"/>
                <a:gd name="connsiteY3836" fmla="*/ 1431803 h 6794671"/>
                <a:gd name="connsiteX3837" fmla="*/ 4459982 w 5679104"/>
                <a:gd name="connsiteY3837" fmla="*/ 1438147 h 6794671"/>
                <a:gd name="connsiteX3838" fmla="*/ 4461190 w 5679104"/>
                <a:gd name="connsiteY3838" fmla="*/ 1449024 h 6794671"/>
                <a:gd name="connsiteX3839" fmla="*/ 4474483 w 5679104"/>
                <a:gd name="connsiteY3839" fmla="*/ 1461714 h 6794671"/>
                <a:gd name="connsiteX3840" fmla="*/ 4470253 w 5679104"/>
                <a:gd name="connsiteY3840" fmla="*/ 1460807 h 6794671"/>
                <a:gd name="connsiteX3841" fmla="*/ 4453034 w 5679104"/>
                <a:gd name="connsiteY3841" fmla="*/ 1450233 h 6794671"/>
                <a:gd name="connsiteX3842" fmla="*/ 4451523 w 5679104"/>
                <a:gd name="connsiteY3842" fmla="*/ 1456275 h 6794671"/>
                <a:gd name="connsiteX3843" fmla="*/ 4455451 w 5679104"/>
                <a:gd name="connsiteY3843" fmla="*/ 1462318 h 6794671"/>
                <a:gd name="connsiteX3844" fmla="*/ 4469649 w 5679104"/>
                <a:gd name="connsiteY3844" fmla="*/ 1475612 h 6794671"/>
                <a:gd name="connsiteX3845" fmla="*/ 4462097 w 5679104"/>
                <a:gd name="connsiteY3845" fmla="*/ 1473195 h 6794671"/>
                <a:gd name="connsiteX3846" fmla="*/ 4453034 w 5679104"/>
                <a:gd name="connsiteY3846" fmla="*/ 1468361 h 6794671"/>
                <a:gd name="connsiteX3847" fmla="*/ 4459680 w 5679104"/>
                <a:gd name="connsiteY3847" fmla="*/ 1484072 h 6794671"/>
                <a:gd name="connsiteX3848" fmla="*/ 4464514 w 5679104"/>
                <a:gd name="connsiteY3848" fmla="*/ 1495855 h 6794671"/>
                <a:gd name="connsiteX3849" fmla="*/ 4454846 w 5679104"/>
                <a:gd name="connsiteY3849" fmla="*/ 1494948 h 6794671"/>
                <a:gd name="connsiteX3850" fmla="*/ 4445481 w 5679104"/>
                <a:gd name="connsiteY3850" fmla="*/ 1495553 h 6794671"/>
                <a:gd name="connsiteX3851" fmla="*/ 4455451 w 5679104"/>
                <a:gd name="connsiteY3851" fmla="*/ 1502502 h 6794671"/>
                <a:gd name="connsiteX3852" fmla="*/ 4462701 w 5679104"/>
                <a:gd name="connsiteY3852" fmla="*/ 1503106 h 6794671"/>
                <a:gd name="connsiteX3853" fmla="*/ 4467232 w 5679104"/>
                <a:gd name="connsiteY3853" fmla="*/ 1513076 h 6794671"/>
                <a:gd name="connsiteX3854" fmla="*/ 4468743 w 5679104"/>
                <a:gd name="connsiteY3854" fmla="*/ 1518817 h 6794671"/>
                <a:gd name="connsiteX3855" fmla="*/ 4455753 w 5679104"/>
                <a:gd name="connsiteY3855" fmla="*/ 1514889 h 6794671"/>
                <a:gd name="connsiteX3856" fmla="*/ 4456961 w 5679104"/>
                <a:gd name="connsiteY3856" fmla="*/ 1524859 h 6794671"/>
                <a:gd name="connsiteX3857" fmla="*/ 4451523 w 5679104"/>
                <a:gd name="connsiteY3857" fmla="*/ 1526974 h 6794671"/>
                <a:gd name="connsiteX3858" fmla="*/ 4443064 w 5679104"/>
                <a:gd name="connsiteY3858" fmla="*/ 1529996 h 6794671"/>
                <a:gd name="connsiteX3859" fmla="*/ 4446992 w 5679104"/>
                <a:gd name="connsiteY3859" fmla="*/ 1535434 h 6794671"/>
                <a:gd name="connsiteX3860" fmla="*/ 4455451 w 5679104"/>
                <a:gd name="connsiteY3860" fmla="*/ 1555979 h 6794671"/>
                <a:gd name="connsiteX3861" fmla="*/ 4453336 w 5679104"/>
                <a:gd name="connsiteY3861" fmla="*/ 1561719 h 6794671"/>
                <a:gd name="connsiteX3862" fmla="*/ 4456357 w 5679104"/>
                <a:gd name="connsiteY3862" fmla="*/ 1571690 h 6794671"/>
                <a:gd name="connsiteX3863" fmla="*/ 4459378 w 5679104"/>
                <a:gd name="connsiteY3863" fmla="*/ 1583171 h 6794671"/>
                <a:gd name="connsiteX3864" fmla="*/ 4451523 w 5679104"/>
                <a:gd name="connsiteY3864" fmla="*/ 1587703 h 6794671"/>
                <a:gd name="connsiteX3865" fmla="*/ 4446992 w 5679104"/>
                <a:gd name="connsiteY3865" fmla="*/ 1592235 h 6794671"/>
                <a:gd name="connsiteX3866" fmla="*/ 4446388 w 5679104"/>
                <a:gd name="connsiteY3866" fmla="*/ 1599486 h 6794671"/>
                <a:gd name="connsiteX3867" fmla="*/ 4446085 w 5679104"/>
                <a:gd name="connsiteY3867" fmla="*/ 1603111 h 6794671"/>
                <a:gd name="connsiteX3868" fmla="*/ 4446992 w 5679104"/>
                <a:gd name="connsiteY3868" fmla="*/ 1610363 h 6794671"/>
                <a:gd name="connsiteX3869" fmla="*/ 4448200 w 5679104"/>
                <a:gd name="connsiteY3869" fmla="*/ 1623656 h 6794671"/>
                <a:gd name="connsiteX3870" fmla="*/ 4449711 w 5679104"/>
                <a:gd name="connsiteY3870" fmla="*/ 1637252 h 6794671"/>
                <a:gd name="connsiteX3871" fmla="*/ 4445481 w 5679104"/>
                <a:gd name="connsiteY3871" fmla="*/ 1644201 h 6794671"/>
                <a:gd name="connsiteX3872" fmla="*/ 4435814 w 5679104"/>
                <a:gd name="connsiteY3872" fmla="*/ 1645108 h 6794671"/>
                <a:gd name="connsiteX3873" fmla="*/ 4442158 w 5679104"/>
                <a:gd name="connsiteY3873" fmla="*/ 1652359 h 6794671"/>
                <a:gd name="connsiteX3874" fmla="*/ 4446690 w 5679104"/>
                <a:gd name="connsiteY3874" fmla="*/ 1662027 h 6794671"/>
                <a:gd name="connsiteX3875" fmla="*/ 4448502 w 5679104"/>
                <a:gd name="connsiteY3875" fmla="*/ 1670789 h 6794671"/>
                <a:gd name="connsiteX3876" fmla="*/ 4448502 w 5679104"/>
                <a:gd name="connsiteY3876" fmla="*/ 1676832 h 6794671"/>
                <a:gd name="connsiteX3877" fmla="*/ 4449409 w 5679104"/>
                <a:gd name="connsiteY3877" fmla="*/ 1686802 h 6794671"/>
                <a:gd name="connsiteX3878" fmla="*/ 4444877 w 5679104"/>
                <a:gd name="connsiteY3878" fmla="*/ 1688615 h 6794671"/>
                <a:gd name="connsiteX3879" fmla="*/ 4446992 w 5679104"/>
                <a:gd name="connsiteY3879" fmla="*/ 1696772 h 6794671"/>
                <a:gd name="connsiteX3880" fmla="*/ 4452430 w 5679104"/>
                <a:gd name="connsiteY3880" fmla="*/ 1702513 h 6794671"/>
                <a:gd name="connsiteX3881" fmla="*/ 4451221 w 5679104"/>
                <a:gd name="connsiteY3881" fmla="*/ 1711275 h 6794671"/>
                <a:gd name="connsiteX3882" fmla="*/ 4450315 w 5679104"/>
                <a:gd name="connsiteY3882" fmla="*/ 1716109 h 6794671"/>
                <a:gd name="connsiteX3883" fmla="*/ 4451523 w 5679104"/>
                <a:gd name="connsiteY3883" fmla="*/ 1723662 h 6794671"/>
                <a:gd name="connsiteX3884" fmla="*/ 4455753 w 5679104"/>
                <a:gd name="connsiteY3884" fmla="*/ 1728496 h 6794671"/>
                <a:gd name="connsiteX3885" fmla="*/ 4457867 w 5679104"/>
                <a:gd name="connsiteY3885" fmla="*/ 1736049 h 6794671"/>
                <a:gd name="connsiteX3886" fmla="*/ 4458774 w 5679104"/>
                <a:gd name="connsiteY3886" fmla="*/ 1739977 h 6794671"/>
                <a:gd name="connsiteX3887" fmla="*/ 4453034 w 5679104"/>
                <a:gd name="connsiteY3887" fmla="*/ 1751156 h 6794671"/>
                <a:gd name="connsiteX3888" fmla="*/ 4452430 w 5679104"/>
                <a:gd name="connsiteY3888" fmla="*/ 1757199 h 6794671"/>
                <a:gd name="connsiteX3889" fmla="*/ 4451221 w 5679104"/>
                <a:gd name="connsiteY3889" fmla="*/ 1764148 h 6794671"/>
                <a:gd name="connsiteX3890" fmla="*/ 4452127 w 5679104"/>
                <a:gd name="connsiteY3890" fmla="*/ 1771097 h 6794671"/>
                <a:gd name="connsiteX3891" fmla="*/ 4452127 w 5679104"/>
                <a:gd name="connsiteY3891" fmla="*/ 1778952 h 6794671"/>
                <a:gd name="connsiteX3892" fmla="*/ 4448200 w 5679104"/>
                <a:gd name="connsiteY3892" fmla="*/ 1785297 h 6794671"/>
                <a:gd name="connsiteX3893" fmla="*/ 4450013 w 5679104"/>
                <a:gd name="connsiteY3893" fmla="*/ 1788922 h 6794671"/>
                <a:gd name="connsiteX3894" fmla="*/ 4453034 w 5679104"/>
                <a:gd name="connsiteY3894" fmla="*/ 1790735 h 6794671"/>
                <a:gd name="connsiteX3895" fmla="*/ 4445179 w 5679104"/>
                <a:gd name="connsiteY3895" fmla="*/ 1800403 h 6794671"/>
                <a:gd name="connsiteX3896" fmla="*/ 4438533 w 5679104"/>
                <a:gd name="connsiteY3896" fmla="*/ 1810072 h 6794671"/>
                <a:gd name="connsiteX3897" fmla="*/ 4431887 w 5679104"/>
                <a:gd name="connsiteY3897" fmla="*/ 1810072 h 6794671"/>
                <a:gd name="connsiteX3898" fmla="*/ 4438835 w 5679104"/>
                <a:gd name="connsiteY3898" fmla="*/ 1812791 h 6794671"/>
                <a:gd name="connsiteX3899" fmla="*/ 4445481 w 5679104"/>
                <a:gd name="connsiteY3899" fmla="*/ 1817323 h 6794671"/>
                <a:gd name="connsiteX3900" fmla="*/ 4438835 w 5679104"/>
                <a:gd name="connsiteY3900" fmla="*/ 1821855 h 6794671"/>
                <a:gd name="connsiteX3901" fmla="*/ 4437627 w 5679104"/>
                <a:gd name="connsiteY3901" fmla="*/ 1824574 h 6794671"/>
                <a:gd name="connsiteX3902" fmla="*/ 4441554 w 5679104"/>
                <a:gd name="connsiteY3902" fmla="*/ 1830617 h 6794671"/>
                <a:gd name="connsiteX3903" fmla="*/ 4445179 w 5679104"/>
                <a:gd name="connsiteY3903" fmla="*/ 1837868 h 6794671"/>
                <a:gd name="connsiteX3904" fmla="*/ 4443367 w 5679104"/>
                <a:gd name="connsiteY3904" fmla="*/ 1839681 h 6794671"/>
                <a:gd name="connsiteX3905" fmla="*/ 4441252 w 5679104"/>
                <a:gd name="connsiteY3905" fmla="*/ 1849047 h 6794671"/>
                <a:gd name="connsiteX3906" fmla="*/ 4437325 w 5679104"/>
                <a:gd name="connsiteY3906" fmla="*/ 1856902 h 6794671"/>
                <a:gd name="connsiteX3907" fmla="*/ 4434908 w 5679104"/>
                <a:gd name="connsiteY3907" fmla="*/ 1868987 h 6794671"/>
                <a:gd name="connsiteX3908" fmla="*/ 4435512 w 5679104"/>
                <a:gd name="connsiteY3908" fmla="*/ 1877447 h 6794671"/>
                <a:gd name="connsiteX3909" fmla="*/ 4434908 w 5679104"/>
                <a:gd name="connsiteY3909" fmla="*/ 1885302 h 6794671"/>
                <a:gd name="connsiteX3910" fmla="*/ 4433699 w 5679104"/>
                <a:gd name="connsiteY3910" fmla="*/ 1893460 h 6794671"/>
                <a:gd name="connsiteX3911" fmla="*/ 4429470 w 5679104"/>
                <a:gd name="connsiteY3911" fmla="*/ 1897086 h 6794671"/>
                <a:gd name="connsiteX3912" fmla="*/ 4434304 w 5679104"/>
                <a:gd name="connsiteY3912" fmla="*/ 1905545 h 6794671"/>
                <a:gd name="connsiteX3913" fmla="*/ 4433699 w 5679104"/>
                <a:gd name="connsiteY3913" fmla="*/ 1909473 h 6794671"/>
                <a:gd name="connsiteX3914" fmla="*/ 4432189 w 5679104"/>
                <a:gd name="connsiteY3914" fmla="*/ 1917328 h 6794671"/>
                <a:gd name="connsiteX3915" fmla="*/ 4427657 w 5679104"/>
                <a:gd name="connsiteY3915" fmla="*/ 1923069 h 6794671"/>
                <a:gd name="connsiteX3916" fmla="*/ 4426751 w 5679104"/>
                <a:gd name="connsiteY3916" fmla="*/ 1930320 h 6794671"/>
                <a:gd name="connsiteX3917" fmla="*/ 4426147 w 5679104"/>
                <a:gd name="connsiteY3917" fmla="*/ 1937873 h 6794671"/>
                <a:gd name="connsiteX3918" fmla="*/ 4422824 w 5679104"/>
                <a:gd name="connsiteY3918" fmla="*/ 1945729 h 6794671"/>
                <a:gd name="connsiteX3919" fmla="*/ 4421011 w 5679104"/>
                <a:gd name="connsiteY3919" fmla="*/ 1952074 h 6794671"/>
                <a:gd name="connsiteX3920" fmla="*/ 4421313 w 5679104"/>
                <a:gd name="connsiteY3920" fmla="*/ 1954793 h 6794671"/>
                <a:gd name="connsiteX3921" fmla="*/ 4421313 w 5679104"/>
                <a:gd name="connsiteY3921" fmla="*/ 1957814 h 6794671"/>
                <a:gd name="connsiteX3922" fmla="*/ 4416178 w 5679104"/>
                <a:gd name="connsiteY3922" fmla="*/ 1967482 h 6794671"/>
                <a:gd name="connsiteX3923" fmla="*/ 4386270 w 5679104"/>
                <a:gd name="connsiteY3923" fmla="*/ 2054798 h 6794671"/>
                <a:gd name="connsiteX3924" fmla="*/ 4375998 w 5679104"/>
                <a:gd name="connsiteY3924" fmla="*/ 2075041 h 6794671"/>
                <a:gd name="connsiteX3925" fmla="*/ 4369956 w 5679104"/>
                <a:gd name="connsiteY3925" fmla="*/ 2085616 h 6794671"/>
                <a:gd name="connsiteX3926" fmla="*/ 4366935 w 5679104"/>
                <a:gd name="connsiteY3926" fmla="*/ 2095284 h 6794671"/>
                <a:gd name="connsiteX3927" fmla="*/ 4366331 w 5679104"/>
                <a:gd name="connsiteY3927" fmla="*/ 2102233 h 6794671"/>
                <a:gd name="connsiteX3928" fmla="*/ 4354851 w 5679104"/>
                <a:gd name="connsiteY3928" fmla="*/ 2128518 h 6794671"/>
                <a:gd name="connsiteX3929" fmla="*/ 4348809 w 5679104"/>
                <a:gd name="connsiteY3929" fmla="*/ 2142114 h 6794671"/>
                <a:gd name="connsiteX3930" fmla="*/ 4345486 w 5679104"/>
                <a:gd name="connsiteY3930" fmla="*/ 2148157 h 6794671"/>
                <a:gd name="connsiteX3931" fmla="*/ 4346695 w 5679104"/>
                <a:gd name="connsiteY3931" fmla="*/ 2156315 h 6794671"/>
                <a:gd name="connsiteX3932" fmla="*/ 4336725 w 5679104"/>
                <a:gd name="connsiteY3932" fmla="*/ 2185923 h 6794671"/>
                <a:gd name="connsiteX3933" fmla="*/ 4321620 w 5679104"/>
                <a:gd name="connsiteY3933" fmla="*/ 2238797 h 6794671"/>
                <a:gd name="connsiteX3934" fmla="*/ 4312255 w 5679104"/>
                <a:gd name="connsiteY3934" fmla="*/ 2264478 h 6794671"/>
                <a:gd name="connsiteX3935" fmla="*/ 4305307 w 5679104"/>
                <a:gd name="connsiteY3935" fmla="*/ 2287138 h 6794671"/>
                <a:gd name="connsiteX3936" fmla="*/ 4302588 w 5679104"/>
                <a:gd name="connsiteY3936" fmla="*/ 2302244 h 6794671"/>
                <a:gd name="connsiteX3937" fmla="*/ 4285368 w 5679104"/>
                <a:gd name="connsiteY3937" fmla="*/ 2375058 h 6794671"/>
                <a:gd name="connsiteX3938" fmla="*/ 4282045 w 5679104"/>
                <a:gd name="connsiteY3938" fmla="*/ 2387445 h 6794671"/>
                <a:gd name="connsiteX3939" fmla="*/ 4274493 w 5679104"/>
                <a:gd name="connsiteY3939" fmla="*/ 2388351 h 6794671"/>
                <a:gd name="connsiteX3940" fmla="*/ 4270263 w 5679104"/>
                <a:gd name="connsiteY3940" fmla="*/ 2392279 h 6794671"/>
                <a:gd name="connsiteX3941" fmla="*/ 4272982 w 5679104"/>
                <a:gd name="connsiteY3941" fmla="*/ 2401948 h 6794671"/>
                <a:gd name="connsiteX3942" fmla="*/ 4267242 w 5679104"/>
                <a:gd name="connsiteY3942" fmla="*/ 2436088 h 6794671"/>
                <a:gd name="connsiteX3943" fmla="*/ 4267242 w 5679104"/>
                <a:gd name="connsiteY3943" fmla="*/ 2451195 h 6794671"/>
                <a:gd name="connsiteX3944" fmla="*/ 4264826 w 5679104"/>
                <a:gd name="connsiteY3944" fmla="*/ 2518269 h 6794671"/>
                <a:gd name="connsiteX3945" fmla="*/ 4265128 w 5679104"/>
                <a:gd name="connsiteY3945" fmla="*/ 2557546 h 6794671"/>
                <a:gd name="connsiteX3946" fmla="*/ 4265732 w 5679104"/>
                <a:gd name="connsiteY3946" fmla="*/ 2593801 h 6794671"/>
                <a:gd name="connsiteX3947" fmla="*/ 4260898 w 5679104"/>
                <a:gd name="connsiteY3947" fmla="*/ 2634589 h 6794671"/>
                <a:gd name="connsiteX3948" fmla="*/ 4255158 w 5679104"/>
                <a:gd name="connsiteY3948" fmla="*/ 2693505 h 6794671"/>
                <a:gd name="connsiteX3949" fmla="*/ 4249419 w 5679104"/>
                <a:gd name="connsiteY3949" fmla="*/ 2759974 h 6794671"/>
                <a:gd name="connsiteX3950" fmla="*/ 4237939 w 5679104"/>
                <a:gd name="connsiteY3950" fmla="*/ 2841549 h 6794671"/>
                <a:gd name="connsiteX3951" fmla="*/ 4231293 w 5679104"/>
                <a:gd name="connsiteY3951" fmla="*/ 2869346 h 6794671"/>
                <a:gd name="connsiteX3952" fmla="*/ 4217094 w 5679104"/>
                <a:gd name="connsiteY3952" fmla="*/ 2928563 h 6794671"/>
                <a:gd name="connsiteX3953" fmla="*/ 4212864 w 5679104"/>
                <a:gd name="connsiteY3953" fmla="*/ 2948202 h 6794671"/>
                <a:gd name="connsiteX3954" fmla="*/ 4206822 w 5679104"/>
                <a:gd name="connsiteY3954" fmla="*/ 2975394 h 6794671"/>
                <a:gd name="connsiteX3955" fmla="*/ 4200780 w 5679104"/>
                <a:gd name="connsiteY3955" fmla="*/ 3008628 h 6794671"/>
                <a:gd name="connsiteX3956" fmla="*/ 4193228 w 5679104"/>
                <a:gd name="connsiteY3956" fmla="*/ 3038841 h 6794671"/>
                <a:gd name="connsiteX3957" fmla="*/ 4185675 w 5679104"/>
                <a:gd name="connsiteY3957" fmla="*/ 3059991 h 6794671"/>
                <a:gd name="connsiteX3958" fmla="*/ 4179633 w 5679104"/>
                <a:gd name="connsiteY3958" fmla="*/ 3082952 h 6794671"/>
                <a:gd name="connsiteX3959" fmla="*/ 4173591 w 5679104"/>
                <a:gd name="connsiteY3959" fmla="*/ 3111352 h 6794671"/>
                <a:gd name="connsiteX3960" fmla="*/ 4166341 w 5679104"/>
                <a:gd name="connsiteY3960" fmla="*/ 3138847 h 6794671"/>
                <a:gd name="connsiteX3961" fmla="*/ 4152444 w 5679104"/>
                <a:gd name="connsiteY3961" fmla="*/ 3205316 h 6794671"/>
                <a:gd name="connsiteX3962" fmla="*/ 4149121 w 5679104"/>
                <a:gd name="connsiteY3962" fmla="*/ 3234925 h 6794671"/>
                <a:gd name="connsiteX3963" fmla="*/ 4137339 w 5679104"/>
                <a:gd name="connsiteY3963" fmla="*/ 3296258 h 6794671"/>
                <a:gd name="connsiteX3964" fmla="*/ 4124047 w 5679104"/>
                <a:gd name="connsiteY3964" fmla="*/ 3367259 h 6794671"/>
                <a:gd name="connsiteX3965" fmla="*/ 4114682 w 5679104"/>
                <a:gd name="connsiteY3965" fmla="*/ 3409858 h 6794671"/>
                <a:gd name="connsiteX3966" fmla="*/ 4102598 w 5679104"/>
                <a:gd name="connsiteY3966" fmla="*/ 3453365 h 6794671"/>
                <a:gd name="connsiteX3967" fmla="*/ 4095045 w 5679104"/>
                <a:gd name="connsiteY3967" fmla="*/ 3483276 h 6794671"/>
                <a:gd name="connsiteX3968" fmla="*/ 4082055 w 5679104"/>
                <a:gd name="connsiteY3968" fmla="*/ 3551558 h 6794671"/>
                <a:gd name="connsiteX3969" fmla="*/ 4073898 w 5679104"/>
                <a:gd name="connsiteY3969" fmla="*/ 3589324 h 6794671"/>
                <a:gd name="connsiteX3970" fmla="*/ 4066648 w 5679104"/>
                <a:gd name="connsiteY3970" fmla="*/ 3616516 h 6794671"/>
                <a:gd name="connsiteX3971" fmla="*/ 4061814 w 5679104"/>
                <a:gd name="connsiteY3971" fmla="*/ 3640687 h 6794671"/>
                <a:gd name="connsiteX3972" fmla="*/ 4054564 w 5679104"/>
                <a:gd name="connsiteY3972" fmla="*/ 3675432 h 6794671"/>
                <a:gd name="connsiteX3973" fmla="*/ 4045803 w 5679104"/>
                <a:gd name="connsiteY3973" fmla="*/ 3764561 h 6794671"/>
                <a:gd name="connsiteX3974" fmla="*/ 4067252 w 5679104"/>
                <a:gd name="connsiteY3974" fmla="*/ 3803536 h 6794671"/>
                <a:gd name="connsiteX3975" fmla="*/ 4090212 w 5679104"/>
                <a:gd name="connsiteY3975" fmla="*/ 3843115 h 6794671"/>
                <a:gd name="connsiteX3976" fmla="*/ 4116192 w 5679104"/>
                <a:gd name="connsiteY3976" fmla="*/ 3889945 h 6794671"/>
                <a:gd name="connsiteX3977" fmla="*/ 4142173 w 5679104"/>
                <a:gd name="connsiteY3977" fmla="*/ 3937682 h 6794671"/>
                <a:gd name="connsiteX3978" fmla="*/ 4151538 w 5679104"/>
                <a:gd name="connsiteY3978" fmla="*/ 3954300 h 6794671"/>
                <a:gd name="connsiteX3979" fmla="*/ 4165133 w 5679104"/>
                <a:gd name="connsiteY3979" fmla="*/ 3980585 h 6794671"/>
                <a:gd name="connsiteX3980" fmla="*/ 4179633 w 5679104"/>
                <a:gd name="connsiteY3980" fmla="*/ 4009590 h 6794671"/>
                <a:gd name="connsiteX3981" fmla="*/ 4187186 w 5679104"/>
                <a:gd name="connsiteY3981" fmla="*/ 4024394 h 6794671"/>
                <a:gd name="connsiteX3982" fmla="*/ 4198968 w 5679104"/>
                <a:gd name="connsiteY3982" fmla="*/ 4040407 h 6794671"/>
                <a:gd name="connsiteX3983" fmla="*/ 4223136 w 5679104"/>
                <a:gd name="connsiteY3983" fmla="*/ 4068505 h 6794671"/>
                <a:gd name="connsiteX3984" fmla="*/ 4240053 w 5679104"/>
                <a:gd name="connsiteY3984" fmla="*/ 4093280 h 6794671"/>
                <a:gd name="connsiteX3985" fmla="*/ 4242772 w 5679104"/>
                <a:gd name="connsiteY3985" fmla="*/ 4104157 h 6794671"/>
                <a:gd name="connsiteX3986" fmla="*/ 4247304 w 5679104"/>
                <a:gd name="connsiteY3986" fmla="*/ 4115940 h 6794671"/>
                <a:gd name="connsiteX3987" fmla="*/ 4254252 w 5679104"/>
                <a:gd name="connsiteY3987" fmla="*/ 4133162 h 6794671"/>
                <a:gd name="connsiteX3988" fmla="*/ 4277212 w 5679104"/>
                <a:gd name="connsiteY3988" fmla="*/ 4175158 h 6794671"/>
                <a:gd name="connsiteX3989" fmla="*/ 4311047 w 5679104"/>
                <a:gd name="connsiteY3989" fmla="*/ 4228031 h 6794671"/>
                <a:gd name="connsiteX3990" fmla="*/ 4329475 w 5679104"/>
                <a:gd name="connsiteY3990" fmla="*/ 4256431 h 6794671"/>
                <a:gd name="connsiteX3991" fmla="*/ 4374790 w 5679104"/>
                <a:gd name="connsiteY3991" fmla="*/ 4314743 h 6794671"/>
                <a:gd name="connsiteX3992" fmla="*/ 4394124 w 5679104"/>
                <a:gd name="connsiteY3992" fmla="*/ 4338007 h 6794671"/>
                <a:gd name="connsiteX3993" fmla="*/ 4407719 w 5679104"/>
                <a:gd name="connsiteY3993" fmla="*/ 4355530 h 6794671"/>
                <a:gd name="connsiteX3994" fmla="*/ 4421313 w 5679104"/>
                <a:gd name="connsiteY3994" fmla="*/ 4392995 h 6794671"/>
                <a:gd name="connsiteX3995" fmla="*/ 4401073 w 5679104"/>
                <a:gd name="connsiteY3995" fmla="*/ 4449191 h 6794671"/>
                <a:gd name="connsiteX3996" fmla="*/ 4394728 w 5679104"/>
                <a:gd name="connsiteY3996" fmla="*/ 4457953 h 6794671"/>
                <a:gd name="connsiteX3997" fmla="*/ 4383853 w 5679104"/>
                <a:gd name="connsiteY3997" fmla="*/ 4452817 h 6794671"/>
                <a:gd name="connsiteX3998" fmla="*/ 4365727 w 5679104"/>
                <a:gd name="connsiteY3998" fmla="*/ 4436200 h 6794671"/>
                <a:gd name="connsiteX3999" fmla="*/ 4326152 w 5679104"/>
                <a:gd name="connsiteY3999" fmla="*/ 4398735 h 6794671"/>
                <a:gd name="connsiteX4000" fmla="*/ 4249116 w 5679104"/>
                <a:gd name="connsiteY4000" fmla="*/ 4392995 h 6794671"/>
                <a:gd name="connsiteX4001" fmla="*/ 4110150 w 5679104"/>
                <a:gd name="connsiteY4001" fmla="*/ 4408706 h 6794671"/>
                <a:gd name="connsiteX4002" fmla="*/ 4054262 w 5679104"/>
                <a:gd name="connsiteY4002" fmla="*/ 4420187 h 6794671"/>
                <a:gd name="connsiteX4003" fmla="*/ 4007437 w 5679104"/>
                <a:gd name="connsiteY4003" fmla="*/ 4430761 h 6794671"/>
                <a:gd name="connsiteX4004" fmla="*/ 3997769 w 5679104"/>
                <a:gd name="connsiteY4004" fmla="*/ 4436200 h 6794671"/>
                <a:gd name="connsiteX4005" fmla="*/ 3990519 w 5679104"/>
                <a:gd name="connsiteY4005" fmla="*/ 4449493 h 6794671"/>
                <a:gd name="connsiteX4006" fmla="*/ 3986290 w 5679104"/>
                <a:gd name="connsiteY4006" fmla="*/ 4463996 h 6794671"/>
                <a:gd name="connsiteX4007" fmla="*/ 3981758 w 5679104"/>
                <a:gd name="connsiteY4007" fmla="*/ 4480613 h 6794671"/>
                <a:gd name="connsiteX4008" fmla="*/ 3985987 w 5679104"/>
                <a:gd name="connsiteY4008" fmla="*/ 4502366 h 6794671"/>
                <a:gd name="connsiteX4009" fmla="*/ 3992332 w 5679104"/>
                <a:gd name="connsiteY4009" fmla="*/ 4514150 h 6794671"/>
                <a:gd name="connsiteX4010" fmla="*/ 3996863 w 5679104"/>
                <a:gd name="connsiteY4010" fmla="*/ 4522911 h 6794671"/>
                <a:gd name="connsiteX4011" fmla="*/ 4001999 w 5679104"/>
                <a:gd name="connsiteY4011" fmla="*/ 4551312 h 6794671"/>
                <a:gd name="connsiteX4012" fmla="*/ 4014687 w 5679104"/>
                <a:gd name="connsiteY4012" fmla="*/ 4580619 h 6794671"/>
                <a:gd name="connsiteX4013" fmla="*/ 4025865 w 5679104"/>
                <a:gd name="connsiteY4013" fmla="*/ 4616874 h 6794671"/>
                <a:gd name="connsiteX4014" fmla="*/ 4029188 w 5679104"/>
                <a:gd name="connsiteY4014" fmla="*/ 4648598 h 6794671"/>
                <a:gd name="connsiteX4015" fmla="*/ 4029792 w 5679104"/>
                <a:gd name="connsiteY4015" fmla="*/ 4657058 h 6794671"/>
                <a:gd name="connsiteX4016" fmla="*/ 4030396 w 5679104"/>
                <a:gd name="connsiteY4016" fmla="*/ 4661288 h 6794671"/>
                <a:gd name="connsiteX4017" fmla="*/ 4045199 w 5679104"/>
                <a:gd name="connsiteY4017" fmla="*/ 4676999 h 6794671"/>
                <a:gd name="connsiteX4018" fmla="*/ 4046407 w 5679104"/>
                <a:gd name="connsiteY4018" fmla="*/ 4680020 h 6794671"/>
                <a:gd name="connsiteX4019" fmla="*/ 4049731 w 5679104"/>
                <a:gd name="connsiteY4019" fmla="*/ 4684552 h 6794671"/>
                <a:gd name="connsiteX4020" fmla="*/ 4052147 w 5679104"/>
                <a:gd name="connsiteY4020" fmla="*/ 4689084 h 6794671"/>
                <a:gd name="connsiteX4021" fmla="*/ 4063023 w 5679104"/>
                <a:gd name="connsiteY4021" fmla="*/ 4707816 h 6794671"/>
                <a:gd name="connsiteX4022" fmla="*/ 4075409 w 5679104"/>
                <a:gd name="connsiteY4022" fmla="*/ 4731382 h 6794671"/>
                <a:gd name="connsiteX4023" fmla="*/ 4081451 w 5679104"/>
                <a:gd name="connsiteY4023" fmla="*/ 4747395 h 6794671"/>
                <a:gd name="connsiteX4024" fmla="*/ 4086285 w 5679104"/>
                <a:gd name="connsiteY4024" fmla="*/ 4760387 h 6794671"/>
                <a:gd name="connsiteX4025" fmla="*/ 4089003 w 5679104"/>
                <a:gd name="connsiteY4025" fmla="*/ 4770660 h 6794671"/>
                <a:gd name="connsiteX4026" fmla="*/ 4092024 w 5679104"/>
                <a:gd name="connsiteY4026" fmla="*/ 4781234 h 6794671"/>
                <a:gd name="connsiteX4027" fmla="*/ 4103202 w 5679104"/>
                <a:gd name="connsiteY4027" fmla="*/ 4810541 h 6794671"/>
                <a:gd name="connsiteX4028" fmla="*/ 4106525 w 5679104"/>
                <a:gd name="connsiteY4028" fmla="*/ 4820813 h 6794671"/>
                <a:gd name="connsiteX4029" fmla="*/ 4108338 w 5679104"/>
                <a:gd name="connsiteY4029" fmla="*/ 4830179 h 6794671"/>
                <a:gd name="connsiteX4030" fmla="*/ 4111359 w 5679104"/>
                <a:gd name="connsiteY4030" fmla="*/ 4840452 h 6794671"/>
                <a:gd name="connsiteX4031" fmla="*/ 4115588 w 5679104"/>
                <a:gd name="connsiteY4031" fmla="*/ 4848005 h 6794671"/>
                <a:gd name="connsiteX4032" fmla="*/ 4108942 w 5679104"/>
                <a:gd name="connsiteY4032" fmla="*/ 4846495 h 6794671"/>
                <a:gd name="connsiteX4033" fmla="*/ 4103202 w 5679104"/>
                <a:gd name="connsiteY4033" fmla="*/ 4845588 h 6794671"/>
                <a:gd name="connsiteX4034" fmla="*/ 4109546 w 5679104"/>
                <a:gd name="connsiteY4034" fmla="*/ 4877614 h 6794671"/>
                <a:gd name="connsiteX4035" fmla="*/ 4112869 w 5679104"/>
                <a:gd name="connsiteY4035" fmla="*/ 4888189 h 6794671"/>
                <a:gd name="connsiteX4036" fmla="*/ 4119213 w 5679104"/>
                <a:gd name="connsiteY4036" fmla="*/ 4889397 h 6794671"/>
                <a:gd name="connsiteX4037" fmla="*/ 4125255 w 5679104"/>
                <a:gd name="connsiteY4037" fmla="*/ 4891210 h 6794671"/>
                <a:gd name="connsiteX4038" fmla="*/ 4121932 w 5679104"/>
                <a:gd name="connsiteY4038" fmla="*/ 4894534 h 6794671"/>
                <a:gd name="connsiteX4039" fmla="*/ 4127068 w 5679104"/>
                <a:gd name="connsiteY4039" fmla="*/ 4909338 h 6794671"/>
                <a:gd name="connsiteX4040" fmla="*/ 4133412 w 5679104"/>
                <a:gd name="connsiteY4040" fmla="*/ 4928977 h 6794671"/>
                <a:gd name="connsiteX4041" fmla="*/ 4134318 w 5679104"/>
                <a:gd name="connsiteY4041" fmla="*/ 4935321 h 6794671"/>
                <a:gd name="connsiteX4042" fmla="*/ 4137339 w 5679104"/>
                <a:gd name="connsiteY4042" fmla="*/ 4946198 h 6794671"/>
                <a:gd name="connsiteX4043" fmla="*/ 4140663 w 5679104"/>
                <a:gd name="connsiteY4043" fmla="*/ 4954960 h 6794671"/>
                <a:gd name="connsiteX4044" fmla="*/ 4142173 w 5679104"/>
                <a:gd name="connsiteY4044" fmla="*/ 4964930 h 6794671"/>
                <a:gd name="connsiteX4045" fmla="*/ 4147007 w 5679104"/>
                <a:gd name="connsiteY4045" fmla="*/ 4983965 h 6794671"/>
                <a:gd name="connsiteX4046" fmla="*/ 4158184 w 5679104"/>
                <a:gd name="connsiteY4046" fmla="*/ 4991820 h 6794671"/>
                <a:gd name="connsiteX4047" fmla="*/ 4159997 w 5679104"/>
                <a:gd name="connsiteY4047" fmla="*/ 4996956 h 6794671"/>
                <a:gd name="connsiteX4048" fmla="*/ 4162716 w 5679104"/>
                <a:gd name="connsiteY4048" fmla="*/ 5003301 h 6794671"/>
                <a:gd name="connsiteX4049" fmla="*/ 4169362 w 5679104"/>
                <a:gd name="connsiteY4049" fmla="*/ 5014480 h 6794671"/>
                <a:gd name="connsiteX4050" fmla="*/ 4175404 w 5679104"/>
                <a:gd name="connsiteY4050" fmla="*/ 5033212 h 6794671"/>
                <a:gd name="connsiteX4051" fmla="*/ 4174800 w 5679104"/>
                <a:gd name="connsiteY4051" fmla="*/ 5051038 h 6794671"/>
                <a:gd name="connsiteX4052" fmla="*/ 4173289 w 5679104"/>
                <a:gd name="connsiteY4052" fmla="*/ 5060102 h 6794671"/>
                <a:gd name="connsiteX4053" fmla="*/ 4176612 w 5679104"/>
                <a:gd name="connsiteY4053" fmla="*/ 5071281 h 6794671"/>
                <a:gd name="connsiteX4054" fmla="*/ 4182956 w 5679104"/>
                <a:gd name="connsiteY4054" fmla="*/ 5081553 h 6794671"/>
                <a:gd name="connsiteX4055" fmla="*/ 4188696 w 5679104"/>
                <a:gd name="connsiteY4055" fmla="*/ 5101796 h 6794671"/>
                <a:gd name="connsiteX4056" fmla="*/ 4191113 w 5679104"/>
                <a:gd name="connsiteY4056" fmla="*/ 5147720 h 6794671"/>
                <a:gd name="connsiteX4057" fmla="*/ 4191113 w 5679104"/>
                <a:gd name="connsiteY4057" fmla="*/ 5154367 h 6794671"/>
                <a:gd name="connsiteX4058" fmla="*/ 4192019 w 5679104"/>
                <a:gd name="connsiteY4058" fmla="*/ 5165546 h 6794671"/>
                <a:gd name="connsiteX4059" fmla="*/ 4197457 w 5679104"/>
                <a:gd name="connsiteY4059" fmla="*/ 5180048 h 6794671"/>
                <a:gd name="connsiteX4060" fmla="*/ 4202593 w 5679104"/>
                <a:gd name="connsiteY4060" fmla="*/ 5192435 h 6794671"/>
                <a:gd name="connsiteX4061" fmla="*/ 4202291 w 5679104"/>
                <a:gd name="connsiteY4061" fmla="*/ 5206938 h 6794671"/>
                <a:gd name="connsiteX4062" fmla="*/ 4197759 w 5679104"/>
                <a:gd name="connsiteY4062" fmla="*/ 5211470 h 6794671"/>
                <a:gd name="connsiteX4063" fmla="*/ 4201989 w 5679104"/>
                <a:gd name="connsiteY4063" fmla="*/ 5212980 h 6794671"/>
                <a:gd name="connsiteX4064" fmla="*/ 4207427 w 5679104"/>
                <a:gd name="connsiteY4064" fmla="*/ 5218419 h 6794671"/>
                <a:gd name="connsiteX4065" fmla="*/ 4217396 w 5679104"/>
                <a:gd name="connsiteY4065" fmla="*/ 5226878 h 6794671"/>
                <a:gd name="connsiteX4066" fmla="*/ 4222834 w 5679104"/>
                <a:gd name="connsiteY4066" fmla="*/ 5230806 h 6794671"/>
                <a:gd name="connsiteX4067" fmla="*/ 4221927 w 5679104"/>
                <a:gd name="connsiteY4067" fmla="*/ 5249538 h 6794671"/>
                <a:gd name="connsiteX4068" fmla="*/ 4221625 w 5679104"/>
                <a:gd name="connsiteY4068" fmla="*/ 5255883 h 6794671"/>
                <a:gd name="connsiteX4069" fmla="*/ 4223136 w 5679104"/>
                <a:gd name="connsiteY4069" fmla="*/ 5264645 h 6794671"/>
                <a:gd name="connsiteX4070" fmla="*/ 4227969 w 5679104"/>
                <a:gd name="connsiteY4070" fmla="*/ 5262832 h 6794671"/>
                <a:gd name="connsiteX4071" fmla="*/ 4231595 w 5679104"/>
                <a:gd name="connsiteY4071" fmla="*/ 5259509 h 6794671"/>
                <a:gd name="connsiteX4072" fmla="*/ 4231595 w 5679104"/>
                <a:gd name="connsiteY4072" fmla="*/ 5270385 h 6794671"/>
                <a:gd name="connsiteX4073" fmla="*/ 4237335 w 5679104"/>
                <a:gd name="connsiteY4073" fmla="*/ 5281262 h 6794671"/>
                <a:gd name="connsiteX4074" fmla="*/ 4295338 w 5679104"/>
                <a:gd name="connsiteY4074" fmla="*/ 5207844 h 6794671"/>
                <a:gd name="connsiteX4075" fmla="*/ 4326152 w 5679104"/>
                <a:gd name="connsiteY4075" fmla="*/ 5124456 h 6794671"/>
                <a:gd name="connsiteX4076" fmla="*/ 4328871 w 5679104"/>
                <a:gd name="connsiteY4076" fmla="*/ 5047412 h 6794671"/>
                <a:gd name="connsiteX4077" fmla="*/ 4323735 w 5679104"/>
                <a:gd name="connsiteY4077" fmla="*/ 4977620 h 6794671"/>
                <a:gd name="connsiteX4078" fmla="*/ 4323131 w 5679104"/>
                <a:gd name="connsiteY4078" fmla="*/ 4926257 h 6794671"/>
                <a:gd name="connsiteX4079" fmla="*/ 4336121 w 5679104"/>
                <a:gd name="connsiteY4079" fmla="*/ 4877916 h 6794671"/>
                <a:gd name="connsiteX4080" fmla="*/ 4365727 w 5679104"/>
                <a:gd name="connsiteY4080" fmla="*/ 4795132 h 6794671"/>
                <a:gd name="connsiteX4081" fmla="*/ 4419199 w 5679104"/>
                <a:gd name="connsiteY4081" fmla="*/ 4710233 h 6794671"/>
                <a:gd name="connsiteX4082" fmla="*/ 4477202 w 5679104"/>
                <a:gd name="connsiteY4082" fmla="*/ 4616572 h 6794671"/>
                <a:gd name="connsiteX4083" fmla="*/ 4504693 w 5679104"/>
                <a:gd name="connsiteY4083" fmla="*/ 4514150 h 6794671"/>
                <a:gd name="connsiteX4084" fmla="*/ 4502880 w 5679104"/>
                <a:gd name="connsiteY4084" fmla="*/ 4471549 h 6794671"/>
                <a:gd name="connsiteX4085" fmla="*/ 4487171 w 5679104"/>
                <a:gd name="connsiteY4085" fmla="*/ 4441336 h 6794671"/>
                <a:gd name="connsiteX4086" fmla="*/ 4477202 w 5679104"/>
                <a:gd name="connsiteY4086" fmla="*/ 4421697 h 6794671"/>
                <a:gd name="connsiteX4087" fmla="*/ 4477504 w 5679104"/>
                <a:gd name="connsiteY4087" fmla="*/ 4332568 h 6794671"/>
                <a:gd name="connsiteX4088" fmla="*/ 4487473 w 5679104"/>
                <a:gd name="connsiteY4088" fmla="*/ 4202954 h 6794671"/>
                <a:gd name="connsiteX4089" fmla="*/ 4496838 w 5679104"/>
                <a:gd name="connsiteY4089" fmla="*/ 4157634 h 6794671"/>
                <a:gd name="connsiteX4090" fmla="*/ 4503484 w 5679104"/>
                <a:gd name="connsiteY4090" fmla="*/ 4140715 h 6794671"/>
                <a:gd name="connsiteX4091" fmla="*/ 4527048 w 5679104"/>
                <a:gd name="connsiteY4091" fmla="*/ 4073037 h 6794671"/>
                <a:gd name="connsiteX4092" fmla="*/ 4523423 w 5679104"/>
                <a:gd name="connsiteY4092" fmla="*/ 4039501 h 6794671"/>
                <a:gd name="connsiteX4093" fmla="*/ 4517683 w 5679104"/>
                <a:gd name="connsiteY4093" fmla="*/ 3977564 h 6794671"/>
                <a:gd name="connsiteX4094" fmla="*/ 4500161 w 5679104"/>
                <a:gd name="connsiteY4094" fmla="*/ 3792357 h 6794671"/>
                <a:gd name="connsiteX4095" fmla="*/ 4496838 w 5679104"/>
                <a:gd name="connsiteY4095" fmla="*/ 3775740 h 6794671"/>
                <a:gd name="connsiteX4096" fmla="*/ 4490796 w 5679104"/>
                <a:gd name="connsiteY4096" fmla="*/ 3745829 h 6794671"/>
                <a:gd name="connsiteX4097" fmla="*/ 4484754 w 5679104"/>
                <a:gd name="connsiteY4097" fmla="*/ 3689934 h 6794671"/>
                <a:gd name="connsiteX4098" fmla="*/ 4481733 w 5679104"/>
                <a:gd name="connsiteY4098" fmla="*/ 3637061 h 6794671"/>
                <a:gd name="connsiteX4099" fmla="*/ 4474181 w 5679104"/>
                <a:gd name="connsiteY4099" fmla="*/ 3599899 h 6794671"/>
                <a:gd name="connsiteX4100" fmla="*/ 4468139 w 5679104"/>
                <a:gd name="connsiteY4100" fmla="*/ 3556090 h 6794671"/>
                <a:gd name="connsiteX4101" fmla="*/ 4463607 w 5679104"/>
                <a:gd name="connsiteY4101" fmla="*/ 3518323 h 6794671"/>
                <a:gd name="connsiteX4102" fmla="*/ 4457867 w 5679104"/>
                <a:gd name="connsiteY4102" fmla="*/ 3473910 h 6794671"/>
                <a:gd name="connsiteX4103" fmla="*/ 4452732 w 5679104"/>
                <a:gd name="connsiteY4103" fmla="*/ 3440676 h 6794671"/>
                <a:gd name="connsiteX4104" fmla="*/ 4444575 w 5679104"/>
                <a:gd name="connsiteY4104" fmla="*/ 3263022 h 6794671"/>
                <a:gd name="connsiteX4105" fmla="*/ 4453034 w 5679104"/>
                <a:gd name="connsiteY4105" fmla="*/ 3066638 h 6794671"/>
                <a:gd name="connsiteX4106" fmla="*/ 4458169 w 5679104"/>
                <a:gd name="connsiteY4106" fmla="*/ 3021318 h 6794671"/>
                <a:gd name="connsiteX4107" fmla="*/ 4490796 w 5679104"/>
                <a:gd name="connsiteY4107" fmla="*/ 2806804 h 6794671"/>
                <a:gd name="connsiteX4108" fmla="*/ 4506203 w 5679104"/>
                <a:gd name="connsiteY4108" fmla="*/ 2741846 h 6794671"/>
                <a:gd name="connsiteX4109" fmla="*/ 4512245 w 5679104"/>
                <a:gd name="connsiteY4109" fmla="*/ 2714654 h 6794671"/>
                <a:gd name="connsiteX4110" fmla="*/ 4517683 w 5679104"/>
                <a:gd name="connsiteY4110" fmla="*/ 2655738 h 6794671"/>
                <a:gd name="connsiteX4111" fmla="*/ 4522517 w 5679104"/>
                <a:gd name="connsiteY4111" fmla="*/ 2604376 h 6794671"/>
                <a:gd name="connsiteX4112" fmla="*/ 4527350 w 5679104"/>
                <a:gd name="connsiteY4112" fmla="*/ 2515247 h 6794671"/>
                <a:gd name="connsiteX4113" fmla="*/ 4533996 w 5679104"/>
                <a:gd name="connsiteY4113" fmla="*/ 2409501 h 6794671"/>
                <a:gd name="connsiteX4114" fmla="*/ 4539132 w 5679104"/>
                <a:gd name="connsiteY4114" fmla="*/ 2377475 h 6794671"/>
                <a:gd name="connsiteX4115" fmla="*/ 4543664 w 5679104"/>
                <a:gd name="connsiteY4115" fmla="*/ 2353607 h 6794671"/>
                <a:gd name="connsiteX4116" fmla="*/ 4548195 w 5679104"/>
                <a:gd name="connsiteY4116" fmla="*/ 2330341 h 6794671"/>
                <a:gd name="connsiteX4117" fmla="*/ 4558467 w 5679104"/>
                <a:gd name="connsiteY4117" fmla="*/ 2287742 h 6794671"/>
                <a:gd name="connsiteX4118" fmla="*/ 4575686 w 5679104"/>
                <a:gd name="connsiteY4118" fmla="*/ 2216137 h 6794671"/>
                <a:gd name="connsiteX4119" fmla="*/ 4586864 w 5679104"/>
                <a:gd name="connsiteY4119" fmla="*/ 1895877 h 6794671"/>
                <a:gd name="connsiteX4120" fmla="*/ 4592000 w 5679104"/>
                <a:gd name="connsiteY4120" fmla="*/ 1673810 h 6794671"/>
                <a:gd name="connsiteX4121" fmla="*/ 4597135 w 5679104"/>
                <a:gd name="connsiteY4121" fmla="*/ 1614895 h 6794671"/>
                <a:gd name="connsiteX4122" fmla="*/ 4602271 w 5679104"/>
                <a:gd name="connsiteY4122" fmla="*/ 1539362 h 6794671"/>
                <a:gd name="connsiteX4123" fmla="*/ 4608011 w 5679104"/>
                <a:gd name="connsiteY4123" fmla="*/ 1496761 h 6794671"/>
                <a:gd name="connsiteX4124" fmla="*/ 4613449 w 5679104"/>
                <a:gd name="connsiteY4124" fmla="*/ 1471080 h 6794671"/>
                <a:gd name="connsiteX4125" fmla="*/ 4618282 w 5679104"/>
                <a:gd name="connsiteY4125" fmla="*/ 1444492 h 6794671"/>
                <a:gd name="connsiteX4126" fmla="*/ 4634294 w 5679104"/>
                <a:gd name="connsiteY4126" fmla="*/ 1338142 h 6794671"/>
                <a:gd name="connsiteX4127" fmla="*/ 4644867 w 5679104"/>
                <a:gd name="connsiteY4127" fmla="*/ 1274996 h 6794671"/>
                <a:gd name="connsiteX4128" fmla="*/ 4650909 w 5679104"/>
                <a:gd name="connsiteY4128" fmla="*/ 1234209 h 6794671"/>
                <a:gd name="connsiteX4129" fmla="*/ 4656649 w 5679104"/>
                <a:gd name="connsiteY4129" fmla="*/ 1199161 h 6794671"/>
                <a:gd name="connsiteX4130" fmla="*/ 4662691 w 5679104"/>
                <a:gd name="connsiteY4130" fmla="*/ 1173178 h 6794671"/>
                <a:gd name="connsiteX4131" fmla="*/ 4666014 w 5679104"/>
                <a:gd name="connsiteY4131" fmla="*/ 1123024 h 6794671"/>
                <a:gd name="connsiteX4132" fmla="*/ 4658764 w 5679104"/>
                <a:gd name="connsiteY4132" fmla="*/ 1072870 h 6794671"/>
                <a:gd name="connsiteX4133" fmla="*/ 4640033 w 5679104"/>
                <a:gd name="connsiteY4133" fmla="*/ 1068338 h 6794671"/>
                <a:gd name="connsiteX4134" fmla="*/ 4602573 w 5679104"/>
                <a:gd name="connsiteY4134" fmla="*/ 1087373 h 6794671"/>
                <a:gd name="connsiteX4135" fmla="*/ 4579916 w 5679104"/>
                <a:gd name="connsiteY4135" fmla="*/ 1102781 h 6794671"/>
                <a:gd name="connsiteX4136" fmla="*/ 4558769 w 5679104"/>
                <a:gd name="connsiteY4136" fmla="*/ 1113960 h 6794671"/>
                <a:gd name="connsiteX4137" fmla="*/ 4536111 w 5679104"/>
                <a:gd name="connsiteY4137" fmla="*/ 1121816 h 6794671"/>
                <a:gd name="connsiteX4138" fmla="*/ 4527048 w 5679104"/>
                <a:gd name="connsiteY4138" fmla="*/ 1089185 h 6794671"/>
                <a:gd name="connsiteX4139" fmla="*/ 4469045 w 5679104"/>
                <a:gd name="connsiteY4139" fmla="*/ 938119 h 6794671"/>
                <a:gd name="connsiteX4140" fmla="*/ 4388384 w 5679104"/>
                <a:gd name="connsiteY4140" fmla="*/ 814548 h 6794671"/>
                <a:gd name="connsiteX4141" fmla="*/ 4347299 w 5679104"/>
                <a:gd name="connsiteY4141" fmla="*/ 768926 h 6794671"/>
                <a:gd name="connsiteX4142" fmla="*/ 4321922 w 5679104"/>
                <a:gd name="connsiteY4142" fmla="*/ 739619 h 6794671"/>
                <a:gd name="connsiteX4143" fmla="*/ 4061814 w 5679104"/>
                <a:gd name="connsiteY4143" fmla="*/ 606983 h 6794671"/>
                <a:gd name="connsiteX4144" fmla="*/ 4002905 w 5679104"/>
                <a:gd name="connsiteY4144" fmla="*/ 596409 h 6794671"/>
                <a:gd name="connsiteX4145" fmla="*/ 3926059 w 5679104"/>
                <a:gd name="connsiteY4145" fmla="*/ 592745 h 6794671"/>
                <a:gd name="connsiteX4146" fmla="*/ 713307 w 5679104"/>
                <a:gd name="connsiteY4146" fmla="*/ 560287 h 6794671"/>
                <a:gd name="connsiteX4147" fmla="*/ 744726 w 5679104"/>
                <a:gd name="connsiteY4147" fmla="*/ 587479 h 6794671"/>
                <a:gd name="connsiteX4148" fmla="*/ 732944 w 5679104"/>
                <a:gd name="connsiteY4148" fmla="*/ 618296 h 6794671"/>
                <a:gd name="connsiteX4149" fmla="*/ 696088 w 5679104"/>
                <a:gd name="connsiteY4149" fmla="*/ 592011 h 6794671"/>
                <a:gd name="connsiteX4150" fmla="*/ 695483 w 5679104"/>
                <a:gd name="connsiteY4150" fmla="*/ 581134 h 6794671"/>
                <a:gd name="connsiteX4151" fmla="*/ 702734 w 5679104"/>
                <a:gd name="connsiteY4151" fmla="*/ 568142 h 6794671"/>
                <a:gd name="connsiteX4152" fmla="*/ 713307 w 5679104"/>
                <a:gd name="connsiteY4152" fmla="*/ 560287 h 6794671"/>
                <a:gd name="connsiteX4153" fmla="*/ 2420205 w 5679104"/>
                <a:gd name="connsiteY4153" fmla="*/ 447382 h 6794671"/>
                <a:gd name="connsiteX4154" fmla="*/ 2414163 w 5679104"/>
                <a:gd name="connsiteY4154" fmla="*/ 451990 h 6794671"/>
                <a:gd name="connsiteX4155" fmla="*/ 2403287 w 5679104"/>
                <a:gd name="connsiteY4155" fmla="*/ 454709 h 6794671"/>
                <a:gd name="connsiteX4156" fmla="*/ 2392412 w 5679104"/>
                <a:gd name="connsiteY4156" fmla="*/ 457428 h 6794671"/>
                <a:gd name="connsiteX4157" fmla="*/ 2383953 w 5679104"/>
                <a:gd name="connsiteY4157" fmla="*/ 462262 h 6794671"/>
                <a:gd name="connsiteX4158" fmla="*/ 2365827 w 5679104"/>
                <a:gd name="connsiteY4158" fmla="*/ 468607 h 6794671"/>
                <a:gd name="connsiteX4159" fmla="*/ 2374890 w 5679104"/>
                <a:gd name="connsiteY4159" fmla="*/ 471326 h 6794671"/>
                <a:gd name="connsiteX4160" fmla="*/ 2377609 w 5679104"/>
                <a:gd name="connsiteY4160" fmla="*/ 480692 h 6794671"/>
                <a:gd name="connsiteX4161" fmla="*/ 2368546 w 5679104"/>
                <a:gd name="connsiteY4161" fmla="*/ 488245 h 6794671"/>
                <a:gd name="connsiteX4162" fmla="*/ 2363410 w 5679104"/>
                <a:gd name="connsiteY4162" fmla="*/ 490058 h 6794671"/>
                <a:gd name="connsiteX4163" fmla="*/ 2347399 w 5679104"/>
                <a:gd name="connsiteY4163" fmla="*/ 494590 h 6794671"/>
                <a:gd name="connsiteX4164" fmla="*/ 2332294 w 5679104"/>
                <a:gd name="connsiteY4164" fmla="*/ 496101 h 6794671"/>
                <a:gd name="connsiteX4165" fmla="*/ 2331992 w 5679104"/>
                <a:gd name="connsiteY4165" fmla="*/ 507582 h 6794671"/>
                <a:gd name="connsiteX4166" fmla="*/ 2335617 w 5679104"/>
                <a:gd name="connsiteY4166" fmla="*/ 520876 h 6794671"/>
                <a:gd name="connsiteX4167" fmla="*/ 2327762 w 5679104"/>
                <a:gd name="connsiteY4167" fmla="*/ 534774 h 6794671"/>
                <a:gd name="connsiteX4168" fmla="*/ 2312355 w 5679104"/>
                <a:gd name="connsiteY4168" fmla="*/ 545046 h 6794671"/>
                <a:gd name="connsiteX4169" fmla="*/ 2306313 w 5679104"/>
                <a:gd name="connsiteY4169" fmla="*/ 547161 h 6794671"/>
                <a:gd name="connsiteX4170" fmla="*/ 2303594 w 5679104"/>
                <a:gd name="connsiteY4170" fmla="*/ 544442 h 6794671"/>
                <a:gd name="connsiteX4171" fmla="*/ 2306313 w 5679104"/>
                <a:gd name="connsiteY4171" fmla="*/ 539306 h 6794671"/>
                <a:gd name="connsiteX4172" fmla="*/ 2311147 w 5679104"/>
                <a:gd name="connsiteY4172" fmla="*/ 538097 h 6794671"/>
                <a:gd name="connsiteX4173" fmla="*/ 2318095 w 5679104"/>
                <a:gd name="connsiteY4173" fmla="*/ 536889 h 6794671"/>
                <a:gd name="connsiteX4174" fmla="*/ 2319303 w 5679104"/>
                <a:gd name="connsiteY4174" fmla="*/ 534169 h 6794671"/>
                <a:gd name="connsiteX4175" fmla="*/ 2302688 w 5679104"/>
                <a:gd name="connsiteY4175" fmla="*/ 529637 h 6794671"/>
                <a:gd name="connsiteX4176" fmla="*/ 2293927 w 5679104"/>
                <a:gd name="connsiteY4176" fmla="*/ 530846 h 6794671"/>
                <a:gd name="connsiteX4177" fmla="*/ 2293021 w 5679104"/>
                <a:gd name="connsiteY4177" fmla="*/ 548672 h 6794671"/>
                <a:gd name="connsiteX4178" fmla="*/ 2294833 w 5679104"/>
                <a:gd name="connsiteY4178" fmla="*/ 564987 h 6794671"/>
                <a:gd name="connsiteX4179" fmla="*/ 2299365 w 5679104"/>
                <a:gd name="connsiteY4179" fmla="*/ 560455 h 6794671"/>
                <a:gd name="connsiteX4180" fmla="*/ 2302084 w 5679104"/>
                <a:gd name="connsiteY4180" fmla="*/ 555923 h 6794671"/>
                <a:gd name="connsiteX4181" fmla="*/ 2306615 w 5679104"/>
                <a:gd name="connsiteY4181" fmla="*/ 563174 h 6794671"/>
                <a:gd name="connsiteX4182" fmla="*/ 2314772 w 5679104"/>
                <a:gd name="connsiteY4182" fmla="*/ 571634 h 6794671"/>
                <a:gd name="connsiteX4183" fmla="*/ 2323835 w 5679104"/>
                <a:gd name="connsiteY4183" fmla="*/ 580093 h 6794671"/>
                <a:gd name="connsiteX4184" fmla="*/ 2328064 w 5679104"/>
                <a:gd name="connsiteY4184" fmla="*/ 589157 h 6794671"/>
                <a:gd name="connsiteX4185" fmla="*/ 2328366 w 5679104"/>
                <a:gd name="connsiteY4185" fmla="*/ 598221 h 6794671"/>
                <a:gd name="connsiteX4186" fmla="*/ 2320512 w 5679104"/>
                <a:gd name="connsiteY4186" fmla="*/ 591272 h 6794671"/>
                <a:gd name="connsiteX4187" fmla="*/ 2306615 w 5679104"/>
                <a:gd name="connsiteY4187" fmla="*/ 583115 h 6794671"/>
                <a:gd name="connsiteX4188" fmla="*/ 2305709 w 5679104"/>
                <a:gd name="connsiteY4188" fmla="*/ 590064 h 6794671"/>
                <a:gd name="connsiteX4189" fmla="*/ 2303292 w 5679104"/>
                <a:gd name="connsiteY4189" fmla="*/ 595502 h 6794671"/>
                <a:gd name="connsiteX4190" fmla="*/ 2307824 w 5679104"/>
                <a:gd name="connsiteY4190" fmla="*/ 605775 h 6794671"/>
                <a:gd name="connsiteX4191" fmla="*/ 2305105 w 5679104"/>
                <a:gd name="connsiteY4191" fmla="*/ 618464 h 6794671"/>
                <a:gd name="connsiteX4192" fmla="*/ 2295135 w 5679104"/>
                <a:gd name="connsiteY4192" fmla="*/ 629341 h 6794671"/>
                <a:gd name="connsiteX4193" fmla="*/ 2302688 w 5679104"/>
                <a:gd name="connsiteY4193" fmla="*/ 634175 h 6794671"/>
                <a:gd name="connsiteX4194" fmla="*/ 2307824 w 5679104"/>
                <a:gd name="connsiteY4194" fmla="*/ 633873 h 6794671"/>
                <a:gd name="connsiteX4195" fmla="*/ 2300573 w 5679104"/>
                <a:gd name="connsiteY4195" fmla="*/ 644447 h 6794671"/>
                <a:gd name="connsiteX4196" fmla="*/ 2291812 w 5679104"/>
                <a:gd name="connsiteY4196" fmla="*/ 652001 h 6794671"/>
                <a:gd name="connsiteX4197" fmla="*/ 2302386 w 5679104"/>
                <a:gd name="connsiteY4197" fmla="*/ 653814 h 6794671"/>
                <a:gd name="connsiteX4198" fmla="*/ 2315678 w 5679104"/>
                <a:gd name="connsiteY4198" fmla="*/ 654116 h 6794671"/>
                <a:gd name="connsiteX4199" fmla="*/ 2318699 w 5679104"/>
                <a:gd name="connsiteY4199" fmla="*/ 655626 h 6794671"/>
                <a:gd name="connsiteX4200" fmla="*/ 2325950 w 5679104"/>
                <a:gd name="connsiteY4200" fmla="*/ 661367 h 6794671"/>
                <a:gd name="connsiteX4201" fmla="*/ 2334710 w 5679104"/>
                <a:gd name="connsiteY4201" fmla="*/ 673452 h 6794671"/>
                <a:gd name="connsiteX4202" fmla="*/ 2342867 w 5679104"/>
                <a:gd name="connsiteY4202" fmla="*/ 682818 h 6794671"/>
                <a:gd name="connsiteX4203" fmla="*/ 2348909 w 5679104"/>
                <a:gd name="connsiteY4203" fmla="*/ 685840 h 6794671"/>
                <a:gd name="connsiteX4204" fmla="*/ 2344378 w 5679104"/>
                <a:gd name="connsiteY4204" fmla="*/ 688861 h 6794671"/>
                <a:gd name="connsiteX4205" fmla="*/ 2345284 w 5679104"/>
                <a:gd name="connsiteY4205" fmla="*/ 695810 h 6794671"/>
                <a:gd name="connsiteX4206" fmla="*/ 2336221 w 5679104"/>
                <a:gd name="connsiteY4206" fmla="*/ 696414 h 6794671"/>
                <a:gd name="connsiteX4207" fmla="*/ 2321720 w 5679104"/>
                <a:gd name="connsiteY4207" fmla="*/ 699738 h 6794671"/>
                <a:gd name="connsiteX4208" fmla="*/ 2326252 w 5679104"/>
                <a:gd name="connsiteY4208" fmla="*/ 702155 h 6794671"/>
                <a:gd name="connsiteX4209" fmla="*/ 2335315 w 5679104"/>
                <a:gd name="connsiteY4209" fmla="*/ 703967 h 6794671"/>
                <a:gd name="connsiteX4210" fmla="*/ 2339846 w 5679104"/>
                <a:gd name="connsiteY4210" fmla="*/ 704874 h 6794671"/>
                <a:gd name="connsiteX4211" fmla="*/ 2350118 w 5679104"/>
                <a:gd name="connsiteY4211" fmla="*/ 701852 h 6794671"/>
                <a:gd name="connsiteX4212" fmla="*/ 2367035 w 5679104"/>
                <a:gd name="connsiteY4212" fmla="*/ 691580 h 6794671"/>
                <a:gd name="connsiteX4213" fmla="*/ 2372473 w 5679104"/>
                <a:gd name="connsiteY4213" fmla="*/ 686444 h 6794671"/>
                <a:gd name="connsiteX4214" fmla="*/ 2373983 w 5679104"/>
                <a:gd name="connsiteY4214" fmla="*/ 703967 h 6794671"/>
                <a:gd name="connsiteX4215" fmla="*/ 2370056 w 5679104"/>
                <a:gd name="connsiteY4215" fmla="*/ 708499 h 6794671"/>
                <a:gd name="connsiteX4216" fmla="*/ 2378817 w 5679104"/>
                <a:gd name="connsiteY4216" fmla="*/ 713031 h 6794671"/>
                <a:gd name="connsiteX4217" fmla="*/ 2386370 w 5679104"/>
                <a:gd name="connsiteY4217" fmla="*/ 704874 h 6794671"/>
                <a:gd name="connsiteX4218" fmla="*/ 2388484 w 5679104"/>
                <a:gd name="connsiteY4218" fmla="*/ 691882 h 6794671"/>
                <a:gd name="connsiteX4219" fmla="*/ 2389693 w 5679104"/>
                <a:gd name="connsiteY4219" fmla="*/ 693997 h 6794671"/>
                <a:gd name="connsiteX4220" fmla="*/ 2393922 w 5679104"/>
                <a:gd name="connsiteY4220" fmla="*/ 700946 h 6794671"/>
                <a:gd name="connsiteX4221" fmla="*/ 2400266 w 5679104"/>
                <a:gd name="connsiteY4221" fmla="*/ 707291 h 6794671"/>
                <a:gd name="connsiteX4222" fmla="*/ 2411746 w 5679104"/>
                <a:gd name="connsiteY4222" fmla="*/ 711521 h 6794671"/>
                <a:gd name="connsiteX4223" fmla="*/ 2428361 w 5679104"/>
                <a:gd name="connsiteY4223" fmla="*/ 704572 h 6794671"/>
                <a:gd name="connsiteX4224" fmla="*/ 2436518 w 5679104"/>
                <a:gd name="connsiteY4224" fmla="*/ 703967 h 6794671"/>
                <a:gd name="connsiteX4225" fmla="*/ 2439539 w 5679104"/>
                <a:gd name="connsiteY4225" fmla="*/ 712125 h 6794671"/>
                <a:gd name="connsiteX4226" fmla="*/ 2443466 w 5679104"/>
                <a:gd name="connsiteY4226" fmla="*/ 716053 h 6794671"/>
                <a:gd name="connsiteX4227" fmla="*/ 2457665 w 5679104"/>
                <a:gd name="connsiteY4227" fmla="*/ 693997 h 6794671"/>
                <a:gd name="connsiteX4228" fmla="*/ 2463405 w 5679104"/>
                <a:gd name="connsiteY4228" fmla="*/ 690976 h 6794671"/>
                <a:gd name="connsiteX4229" fmla="*/ 2468843 w 5679104"/>
                <a:gd name="connsiteY4229" fmla="*/ 702759 h 6794671"/>
                <a:gd name="connsiteX4230" fmla="*/ 2466124 w 5679104"/>
                <a:gd name="connsiteY4230" fmla="*/ 713031 h 6794671"/>
                <a:gd name="connsiteX4231" fmla="*/ 2463707 w 5679104"/>
                <a:gd name="connsiteY4231" fmla="*/ 710010 h 6794671"/>
                <a:gd name="connsiteX4232" fmla="*/ 2453436 w 5679104"/>
                <a:gd name="connsiteY4232" fmla="*/ 711823 h 6794671"/>
                <a:gd name="connsiteX4233" fmla="*/ 2455550 w 5679104"/>
                <a:gd name="connsiteY4233" fmla="*/ 718168 h 6794671"/>
                <a:gd name="connsiteX4234" fmla="*/ 2463103 w 5679104"/>
                <a:gd name="connsiteY4234" fmla="*/ 721793 h 6794671"/>
                <a:gd name="connsiteX4235" fmla="*/ 2470655 w 5679104"/>
                <a:gd name="connsiteY4235" fmla="*/ 721491 h 6794671"/>
                <a:gd name="connsiteX4236" fmla="*/ 2476697 w 5679104"/>
                <a:gd name="connsiteY4236" fmla="*/ 718168 h 6794671"/>
                <a:gd name="connsiteX4237" fmla="*/ 2483344 w 5679104"/>
                <a:gd name="connsiteY4237" fmla="*/ 716053 h 6794671"/>
                <a:gd name="connsiteX4238" fmla="*/ 2486062 w 5679104"/>
                <a:gd name="connsiteY4238" fmla="*/ 720887 h 6794671"/>
                <a:gd name="connsiteX4239" fmla="*/ 2475489 w 5679104"/>
                <a:gd name="connsiteY4239" fmla="*/ 732670 h 6794671"/>
                <a:gd name="connsiteX4240" fmla="*/ 2476999 w 5679104"/>
                <a:gd name="connsiteY4240" fmla="*/ 741734 h 6794671"/>
                <a:gd name="connsiteX4241" fmla="*/ 2485760 w 5679104"/>
                <a:gd name="connsiteY4241" fmla="*/ 745662 h 6794671"/>
                <a:gd name="connsiteX4242" fmla="*/ 2487573 w 5679104"/>
                <a:gd name="connsiteY4242" fmla="*/ 745359 h 6794671"/>
                <a:gd name="connsiteX4243" fmla="*/ 2496938 w 5679104"/>
                <a:gd name="connsiteY4243" fmla="*/ 744755 h 6794671"/>
                <a:gd name="connsiteX4244" fmla="*/ 2492104 w 5679104"/>
                <a:gd name="connsiteY4244" fmla="*/ 737806 h 6794671"/>
                <a:gd name="connsiteX4245" fmla="*/ 2495125 w 5679104"/>
                <a:gd name="connsiteY4245" fmla="*/ 729044 h 6794671"/>
                <a:gd name="connsiteX4246" fmla="*/ 2502376 w 5679104"/>
                <a:gd name="connsiteY4246" fmla="*/ 724815 h 6794671"/>
                <a:gd name="connsiteX4247" fmla="*/ 2509928 w 5679104"/>
                <a:gd name="connsiteY4247" fmla="*/ 719074 h 6794671"/>
                <a:gd name="connsiteX4248" fmla="*/ 2517481 w 5679104"/>
                <a:gd name="connsiteY4248" fmla="*/ 713031 h 6794671"/>
                <a:gd name="connsiteX4249" fmla="*/ 2526242 w 5679104"/>
                <a:gd name="connsiteY4249" fmla="*/ 710614 h 6794671"/>
                <a:gd name="connsiteX4250" fmla="*/ 2529263 w 5679104"/>
                <a:gd name="connsiteY4250" fmla="*/ 719678 h 6794671"/>
                <a:gd name="connsiteX4251" fmla="*/ 2527450 w 5679104"/>
                <a:gd name="connsiteY4251" fmla="*/ 726627 h 6794671"/>
                <a:gd name="connsiteX4252" fmla="*/ 2521106 w 5679104"/>
                <a:gd name="connsiteY4252" fmla="*/ 731764 h 6794671"/>
                <a:gd name="connsiteX4253" fmla="*/ 2525940 w 5679104"/>
                <a:gd name="connsiteY4253" fmla="*/ 730857 h 6794671"/>
                <a:gd name="connsiteX4254" fmla="*/ 2533190 w 5679104"/>
                <a:gd name="connsiteY4254" fmla="*/ 730857 h 6794671"/>
                <a:gd name="connsiteX4255" fmla="*/ 2537419 w 5679104"/>
                <a:gd name="connsiteY4255" fmla="*/ 723908 h 6794671"/>
                <a:gd name="connsiteX4256" fmla="*/ 2537419 w 5679104"/>
                <a:gd name="connsiteY4256" fmla="*/ 714240 h 6794671"/>
                <a:gd name="connsiteX4257" fmla="*/ 2543461 w 5679104"/>
                <a:gd name="connsiteY4257" fmla="*/ 713031 h 6794671"/>
                <a:gd name="connsiteX4258" fmla="*/ 2551014 w 5679104"/>
                <a:gd name="connsiteY4258" fmla="*/ 710614 h 6794671"/>
                <a:gd name="connsiteX4259" fmla="*/ 2562192 w 5679104"/>
                <a:gd name="connsiteY4259" fmla="*/ 706384 h 6794671"/>
                <a:gd name="connsiteX4260" fmla="*/ 2572765 w 5679104"/>
                <a:gd name="connsiteY4260" fmla="*/ 703665 h 6794671"/>
                <a:gd name="connsiteX4261" fmla="*/ 2581828 w 5679104"/>
                <a:gd name="connsiteY4261" fmla="*/ 703363 h 6794671"/>
                <a:gd name="connsiteX4262" fmla="*/ 2591495 w 5679104"/>
                <a:gd name="connsiteY4262" fmla="*/ 704270 h 6794671"/>
                <a:gd name="connsiteX4263" fmla="*/ 2597537 w 5679104"/>
                <a:gd name="connsiteY4263" fmla="*/ 707593 h 6794671"/>
                <a:gd name="connsiteX4264" fmla="*/ 2601162 w 5679104"/>
                <a:gd name="connsiteY4264" fmla="*/ 709406 h 6794671"/>
                <a:gd name="connsiteX4265" fmla="*/ 2600860 w 5679104"/>
                <a:gd name="connsiteY4265" fmla="*/ 696716 h 6794671"/>
                <a:gd name="connsiteX4266" fmla="*/ 2590589 w 5679104"/>
                <a:gd name="connsiteY4266" fmla="*/ 691882 h 6794671"/>
                <a:gd name="connsiteX4267" fmla="*/ 2586057 w 5679104"/>
                <a:gd name="connsiteY4267" fmla="*/ 694903 h 6794671"/>
                <a:gd name="connsiteX4268" fmla="*/ 2586057 w 5679104"/>
                <a:gd name="connsiteY4268" fmla="*/ 679797 h 6794671"/>
                <a:gd name="connsiteX4269" fmla="*/ 2609319 w 5679104"/>
                <a:gd name="connsiteY4269" fmla="*/ 684933 h 6794671"/>
                <a:gd name="connsiteX4270" fmla="*/ 2619893 w 5679104"/>
                <a:gd name="connsiteY4270" fmla="*/ 686142 h 6794671"/>
                <a:gd name="connsiteX4271" fmla="*/ 2618684 w 5679104"/>
                <a:gd name="connsiteY4271" fmla="*/ 682818 h 6794671"/>
                <a:gd name="connsiteX4272" fmla="*/ 2610225 w 5679104"/>
                <a:gd name="connsiteY4272" fmla="*/ 679797 h 6794671"/>
                <a:gd name="connsiteX4273" fmla="*/ 2611434 w 5679104"/>
                <a:gd name="connsiteY4273" fmla="*/ 676776 h 6794671"/>
                <a:gd name="connsiteX4274" fmla="*/ 2614757 w 5679104"/>
                <a:gd name="connsiteY4274" fmla="*/ 672244 h 6794671"/>
                <a:gd name="connsiteX4275" fmla="*/ 2618684 w 5679104"/>
                <a:gd name="connsiteY4275" fmla="*/ 667712 h 6794671"/>
                <a:gd name="connsiteX4276" fmla="*/ 2634393 w 5679104"/>
                <a:gd name="connsiteY4276" fmla="*/ 682516 h 6794671"/>
                <a:gd name="connsiteX4277" fmla="*/ 2646779 w 5679104"/>
                <a:gd name="connsiteY4277" fmla="*/ 681308 h 6794671"/>
                <a:gd name="connsiteX4278" fmla="*/ 2663093 w 5679104"/>
                <a:gd name="connsiteY4278" fmla="*/ 678588 h 6794671"/>
                <a:gd name="connsiteX4279" fmla="*/ 2666718 w 5679104"/>
                <a:gd name="connsiteY4279" fmla="*/ 677380 h 6794671"/>
                <a:gd name="connsiteX4280" fmla="*/ 2667624 w 5679104"/>
                <a:gd name="connsiteY4280" fmla="*/ 670733 h 6794671"/>
                <a:gd name="connsiteX4281" fmla="*/ 2673062 w 5679104"/>
                <a:gd name="connsiteY4281" fmla="*/ 668014 h 6794671"/>
                <a:gd name="connsiteX4282" fmla="*/ 2676989 w 5679104"/>
                <a:gd name="connsiteY4282" fmla="*/ 675265 h 6794671"/>
                <a:gd name="connsiteX4283" fmla="*/ 2687563 w 5679104"/>
                <a:gd name="connsiteY4283" fmla="*/ 680401 h 6794671"/>
                <a:gd name="connsiteX4284" fmla="*/ 2692397 w 5679104"/>
                <a:gd name="connsiteY4284" fmla="*/ 666201 h 6794671"/>
                <a:gd name="connsiteX4285" fmla="*/ 2691792 w 5679104"/>
                <a:gd name="connsiteY4285" fmla="*/ 653814 h 6794671"/>
                <a:gd name="connsiteX4286" fmla="*/ 2693303 w 5679104"/>
                <a:gd name="connsiteY4286" fmla="*/ 648073 h 6794671"/>
                <a:gd name="connsiteX4287" fmla="*/ 2691490 w 5679104"/>
                <a:gd name="connsiteY4287" fmla="*/ 625111 h 6794671"/>
                <a:gd name="connsiteX4288" fmla="*/ 2689678 w 5679104"/>
                <a:gd name="connsiteY4288" fmla="*/ 598523 h 6794671"/>
                <a:gd name="connsiteX4289" fmla="*/ 2685448 w 5679104"/>
                <a:gd name="connsiteY4289" fmla="*/ 571029 h 6794671"/>
                <a:gd name="connsiteX4290" fmla="*/ 2684542 w 5679104"/>
                <a:gd name="connsiteY4290" fmla="*/ 549276 h 6794671"/>
                <a:gd name="connsiteX4291" fmla="*/ 2663093 w 5679104"/>
                <a:gd name="connsiteY4291" fmla="*/ 528731 h 6794671"/>
                <a:gd name="connsiteX4292" fmla="*/ 2659770 w 5679104"/>
                <a:gd name="connsiteY4292" fmla="*/ 514833 h 6794671"/>
                <a:gd name="connsiteX4293" fmla="*/ 2640133 w 5679104"/>
                <a:gd name="connsiteY4293" fmla="*/ 510905 h 6794671"/>
                <a:gd name="connsiteX4294" fmla="*/ 2635904 w 5679104"/>
                <a:gd name="connsiteY4294" fmla="*/ 503050 h 6794671"/>
                <a:gd name="connsiteX4295" fmla="*/ 2628956 w 5679104"/>
                <a:gd name="connsiteY4295" fmla="*/ 485224 h 6794671"/>
                <a:gd name="connsiteX4296" fmla="*/ 2620195 w 5679104"/>
                <a:gd name="connsiteY4296" fmla="*/ 470117 h 6794671"/>
                <a:gd name="connsiteX4297" fmla="*/ 2613549 w 5679104"/>
                <a:gd name="connsiteY4297" fmla="*/ 465888 h 6794671"/>
                <a:gd name="connsiteX4298" fmla="*/ 2605694 w 5679104"/>
                <a:gd name="connsiteY4298" fmla="*/ 463773 h 6794671"/>
                <a:gd name="connsiteX4299" fmla="*/ 2581224 w 5679104"/>
                <a:gd name="connsiteY4299" fmla="*/ 466492 h 6794671"/>
                <a:gd name="connsiteX4300" fmla="*/ 2566421 w 5679104"/>
                <a:gd name="connsiteY4300" fmla="*/ 455615 h 6794671"/>
                <a:gd name="connsiteX4301" fmla="*/ 2562796 w 5679104"/>
                <a:gd name="connsiteY4301" fmla="*/ 454104 h 6794671"/>
                <a:gd name="connsiteX4302" fmla="*/ 2559473 w 5679104"/>
                <a:gd name="connsiteY4302" fmla="*/ 458636 h 6794671"/>
                <a:gd name="connsiteX4303" fmla="*/ 2556150 w 5679104"/>
                <a:gd name="connsiteY4303" fmla="*/ 460449 h 6794671"/>
                <a:gd name="connsiteX4304" fmla="*/ 2553733 w 5679104"/>
                <a:gd name="connsiteY4304" fmla="*/ 452594 h 6794671"/>
                <a:gd name="connsiteX4305" fmla="*/ 2543159 w 5679104"/>
                <a:gd name="connsiteY4305" fmla="*/ 456522 h 6794671"/>
                <a:gd name="connsiteX4306" fmla="*/ 2539232 w 5679104"/>
                <a:gd name="connsiteY4306" fmla="*/ 458334 h 6794671"/>
                <a:gd name="connsiteX4307" fmla="*/ 2536211 w 5679104"/>
                <a:gd name="connsiteY4307" fmla="*/ 453198 h 6794671"/>
                <a:gd name="connsiteX4308" fmla="*/ 2533190 w 5679104"/>
                <a:gd name="connsiteY4308" fmla="*/ 457428 h 6794671"/>
                <a:gd name="connsiteX4309" fmla="*/ 2519898 w 5679104"/>
                <a:gd name="connsiteY4309" fmla="*/ 462866 h 6794671"/>
                <a:gd name="connsiteX4310" fmla="*/ 2505397 w 5679104"/>
                <a:gd name="connsiteY4310" fmla="*/ 459543 h 6794671"/>
                <a:gd name="connsiteX4311" fmla="*/ 2489688 w 5679104"/>
                <a:gd name="connsiteY4311" fmla="*/ 468909 h 6794671"/>
                <a:gd name="connsiteX4312" fmla="*/ 2485458 w 5679104"/>
                <a:gd name="connsiteY4312" fmla="*/ 478879 h 6794671"/>
                <a:gd name="connsiteX4313" fmla="*/ 2482135 w 5679104"/>
                <a:gd name="connsiteY4313" fmla="*/ 470420 h 6794671"/>
                <a:gd name="connsiteX4314" fmla="*/ 2455852 w 5679104"/>
                <a:gd name="connsiteY4314" fmla="*/ 456219 h 6794671"/>
                <a:gd name="connsiteX4315" fmla="*/ 2448602 w 5679104"/>
                <a:gd name="connsiteY4315" fmla="*/ 453500 h 6794671"/>
                <a:gd name="connsiteX4316" fmla="*/ 2431987 w 5679104"/>
                <a:gd name="connsiteY4316" fmla="*/ 452896 h 6794671"/>
                <a:gd name="connsiteX4317" fmla="*/ 2427153 w 5679104"/>
                <a:gd name="connsiteY4317" fmla="*/ 452292 h 6794671"/>
                <a:gd name="connsiteX4318" fmla="*/ 2420205 w 5679104"/>
                <a:gd name="connsiteY4318" fmla="*/ 447382 h 6794671"/>
                <a:gd name="connsiteX4319" fmla="*/ 1168869 w 5679104"/>
                <a:gd name="connsiteY4319" fmla="*/ 328946 h 6794671"/>
                <a:gd name="connsiteX4320" fmla="*/ 1179669 w 5679104"/>
                <a:gd name="connsiteY4320" fmla="*/ 338652 h 6794671"/>
                <a:gd name="connsiteX4321" fmla="*/ 1192055 w 5679104"/>
                <a:gd name="connsiteY4321" fmla="*/ 349227 h 6794671"/>
                <a:gd name="connsiteX4322" fmla="*/ 1191753 w 5679104"/>
                <a:gd name="connsiteY4322" fmla="*/ 340163 h 6794671"/>
                <a:gd name="connsiteX4323" fmla="*/ 1197795 w 5679104"/>
                <a:gd name="connsiteY4323" fmla="*/ 335933 h 6794671"/>
                <a:gd name="connsiteX4324" fmla="*/ 1206254 w 5679104"/>
                <a:gd name="connsiteY4324" fmla="*/ 338953 h 6794671"/>
                <a:gd name="connsiteX4325" fmla="*/ 1223775 w 5679104"/>
                <a:gd name="connsiteY4325" fmla="*/ 348924 h 6794671"/>
                <a:gd name="connsiteX4326" fmla="*/ 1290237 w 5679104"/>
                <a:gd name="connsiteY4326" fmla="*/ 386690 h 6794671"/>
                <a:gd name="connsiteX4327" fmla="*/ 1295071 w 5679104"/>
                <a:gd name="connsiteY4327" fmla="*/ 388806 h 6794671"/>
                <a:gd name="connsiteX4328" fmla="*/ 1302623 w 5679104"/>
                <a:gd name="connsiteY4328" fmla="*/ 387598 h 6794671"/>
                <a:gd name="connsiteX4329" fmla="*/ 1309874 w 5679104"/>
                <a:gd name="connsiteY4329" fmla="*/ 382460 h 6794671"/>
                <a:gd name="connsiteX4330" fmla="*/ 1314405 w 5679104"/>
                <a:gd name="connsiteY4330" fmla="*/ 379440 h 6794671"/>
                <a:gd name="connsiteX4331" fmla="*/ 1321958 w 5679104"/>
                <a:gd name="connsiteY4331" fmla="*/ 376418 h 6794671"/>
                <a:gd name="connsiteX4332" fmla="*/ 1329510 w 5679104"/>
                <a:gd name="connsiteY4332" fmla="*/ 373396 h 6794671"/>
                <a:gd name="connsiteX4333" fmla="*/ 1334042 w 5679104"/>
                <a:gd name="connsiteY4333" fmla="*/ 370376 h 6794671"/>
                <a:gd name="connsiteX4334" fmla="*/ 1338573 w 5679104"/>
                <a:gd name="connsiteY4334" fmla="*/ 362823 h 6794671"/>
                <a:gd name="connsiteX4335" fmla="*/ 1347938 w 5679104"/>
                <a:gd name="connsiteY4335" fmla="*/ 356780 h 6794671"/>
                <a:gd name="connsiteX4336" fmla="*/ 1359116 w 5679104"/>
                <a:gd name="connsiteY4336" fmla="*/ 359800 h 6794671"/>
                <a:gd name="connsiteX4337" fmla="*/ 1341594 w 5679104"/>
                <a:gd name="connsiteY4337" fmla="*/ 424457 h 6794671"/>
                <a:gd name="connsiteX4338" fmla="*/ 1309874 w 5679104"/>
                <a:gd name="connsiteY4338" fmla="*/ 449534 h 6794671"/>
                <a:gd name="connsiteX4339" fmla="*/ 1299905 w 5679104"/>
                <a:gd name="connsiteY4339" fmla="*/ 449534 h 6794671"/>
                <a:gd name="connsiteX4340" fmla="*/ 1262142 w 5679104"/>
                <a:gd name="connsiteY4340" fmla="*/ 420227 h 6794671"/>
                <a:gd name="connsiteX4341" fmla="*/ 1239485 w 5679104"/>
                <a:gd name="connsiteY4341" fmla="*/ 418112 h 6794671"/>
                <a:gd name="connsiteX4342" fmla="*/ 1236766 w 5679104"/>
                <a:gd name="connsiteY4342" fmla="*/ 432010 h 6794671"/>
                <a:gd name="connsiteX4343" fmla="*/ 1222265 w 5679104"/>
                <a:gd name="connsiteY4343" fmla="*/ 420530 h 6794671"/>
                <a:gd name="connsiteX4344" fmla="*/ 1201420 w 5679104"/>
                <a:gd name="connsiteY4344" fmla="*/ 399381 h 6794671"/>
                <a:gd name="connsiteX4345" fmla="*/ 1182992 w 5679104"/>
                <a:gd name="connsiteY4345" fmla="*/ 376418 h 6794671"/>
                <a:gd name="connsiteX4346" fmla="*/ 1172419 w 5679104"/>
                <a:gd name="connsiteY4346" fmla="*/ 358593 h 6794671"/>
                <a:gd name="connsiteX4347" fmla="*/ 1163960 w 5679104"/>
                <a:gd name="connsiteY4347" fmla="*/ 331702 h 6794671"/>
                <a:gd name="connsiteX4348" fmla="*/ 1168869 w 5679104"/>
                <a:gd name="connsiteY4348" fmla="*/ 328946 h 6794671"/>
                <a:gd name="connsiteX4349" fmla="*/ 916435 w 5679104"/>
                <a:gd name="connsiteY4349" fmla="*/ 313102 h 6794671"/>
                <a:gd name="connsiteX4350" fmla="*/ 905257 w 5679104"/>
                <a:gd name="connsiteY4350" fmla="*/ 383499 h 6794671"/>
                <a:gd name="connsiteX4351" fmla="*/ 860547 w 5679104"/>
                <a:gd name="connsiteY4351" fmla="*/ 387729 h 6794671"/>
                <a:gd name="connsiteX4352" fmla="*/ 890152 w 5679104"/>
                <a:gd name="connsiteY4352" fmla="*/ 336669 h 6794671"/>
                <a:gd name="connsiteX4353" fmla="*/ 916435 w 5679104"/>
                <a:gd name="connsiteY4353" fmla="*/ 313102 h 6794671"/>
                <a:gd name="connsiteX4354" fmla="*/ 4594842 w 5679104"/>
                <a:gd name="connsiteY4354" fmla="*/ 165814 h 6794671"/>
                <a:gd name="connsiteX4355" fmla="*/ 4613346 w 5679104"/>
                <a:gd name="connsiteY4355" fmla="*/ 169213 h 6794671"/>
                <a:gd name="connsiteX4356" fmla="*/ 4620898 w 5679104"/>
                <a:gd name="connsiteY4356" fmla="*/ 173745 h 6794671"/>
                <a:gd name="connsiteX4357" fmla="*/ 4618482 w 5679104"/>
                <a:gd name="connsiteY4357" fmla="*/ 185226 h 6794671"/>
                <a:gd name="connsiteX4358" fmla="*/ 4610929 w 5679104"/>
                <a:gd name="connsiteY4358" fmla="*/ 192780 h 6794671"/>
                <a:gd name="connsiteX4359" fmla="*/ 4603074 w 5679104"/>
                <a:gd name="connsiteY4359" fmla="*/ 202750 h 6794671"/>
                <a:gd name="connsiteX4360" fmla="*/ 4604585 w 5679104"/>
                <a:gd name="connsiteY4360" fmla="*/ 208793 h 6794671"/>
                <a:gd name="connsiteX4361" fmla="*/ 4606398 w 5679104"/>
                <a:gd name="connsiteY4361" fmla="*/ 216648 h 6794671"/>
                <a:gd name="connsiteX4362" fmla="*/ 4604887 w 5679104"/>
                <a:gd name="connsiteY4362" fmla="*/ 222993 h 6794671"/>
                <a:gd name="connsiteX4363" fmla="*/ 4600356 w 5679104"/>
                <a:gd name="connsiteY4363" fmla="*/ 226014 h 6794671"/>
                <a:gd name="connsiteX4364" fmla="*/ 4604283 w 5679104"/>
                <a:gd name="connsiteY4364" fmla="*/ 229036 h 6794671"/>
                <a:gd name="connsiteX4365" fmla="*/ 4613950 w 5679104"/>
                <a:gd name="connsiteY4365" fmla="*/ 235078 h 6794671"/>
                <a:gd name="connsiteX4366" fmla="*/ 4613950 w 5679104"/>
                <a:gd name="connsiteY4366" fmla="*/ 247163 h 6794671"/>
                <a:gd name="connsiteX4367" fmla="*/ 4605793 w 5679104"/>
                <a:gd name="connsiteY4367" fmla="*/ 249581 h 6794671"/>
                <a:gd name="connsiteX4368" fmla="*/ 4603377 w 5679104"/>
                <a:gd name="connsiteY4368" fmla="*/ 249278 h 6794671"/>
                <a:gd name="connsiteX4369" fmla="*/ 4598845 w 5679104"/>
                <a:gd name="connsiteY4369" fmla="*/ 253206 h 6794671"/>
                <a:gd name="connsiteX4370" fmla="*/ 4594314 w 5679104"/>
                <a:gd name="connsiteY4370" fmla="*/ 245955 h 6794671"/>
                <a:gd name="connsiteX4371" fmla="*/ 4590990 w 5679104"/>
                <a:gd name="connsiteY4371" fmla="*/ 236287 h 6794671"/>
                <a:gd name="connsiteX4372" fmla="*/ 4589782 w 5679104"/>
                <a:gd name="connsiteY4372" fmla="*/ 243840 h 6794671"/>
                <a:gd name="connsiteX4373" fmla="*/ 4585855 w 5679104"/>
                <a:gd name="connsiteY4373" fmla="*/ 253206 h 6794671"/>
                <a:gd name="connsiteX4374" fmla="*/ 4568635 w 5679104"/>
                <a:gd name="connsiteY4374" fmla="*/ 229640 h 6794671"/>
                <a:gd name="connsiteX4375" fmla="*/ 4581021 w 5679104"/>
                <a:gd name="connsiteY4375" fmla="*/ 211512 h 6794671"/>
                <a:gd name="connsiteX4376" fmla="*/ 4581625 w 5679104"/>
                <a:gd name="connsiteY4376" fmla="*/ 193082 h 6794671"/>
                <a:gd name="connsiteX4377" fmla="*/ 4578906 w 5679104"/>
                <a:gd name="connsiteY4377" fmla="*/ 188550 h 6794671"/>
                <a:gd name="connsiteX4378" fmla="*/ 4570146 w 5679104"/>
                <a:gd name="connsiteY4378" fmla="*/ 179788 h 6794671"/>
                <a:gd name="connsiteX4379" fmla="*/ 4574073 w 5679104"/>
                <a:gd name="connsiteY4379" fmla="*/ 170120 h 6794671"/>
                <a:gd name="connsiteX4380" fmla="*/ 4594842 w 5679104"/>
                <a:gd name="connsiteY4380" fmla="*/ 165814 h 6794671"/>
                <a:gd name="connsiteX4381" fmla="*/ 1431223 w 5679104"/>
                <a:gd name="connsiteY4381" fmla="*/ 126695 h 6794671"/>
                <a:gd name="connsiteX4382" fmla="*/ 1444062 w 5679104"/>
                <a:gd name="connsiteY4382" fmla="*/ 134362 h 6794671"/>
                <a:gd name="connsiteX4383" fmla="*/ 1451011 w 5679104"/>
                <a:gd name="connsiteY4383" fmla="*/ 138592 h 6794671"/>
                <a:gd name="connsiteX4384" fmla="*/ 1461282 w 5679104"/>
                <a:gd name="connsiteY4384" fmla="*/ 145541 h 6794671"/>
                <a:gd name="connsiteX4385" fmla="*/ 1467626 w 5679104"/>
                <a:gd name="connsiteY4385" fmla="*/ 152490 h 6794671"/>
                <a:gd name="connsiteX4386" fmla="*/ 1460678 w 5679104"/>
                <a:gd name="connsiteY4386" fmla="*/ 167899 h 6794671"/>
                <a:gd name="connsiteX4387" fmla="*/ 1450407 w 5679104"/>
                <a:gd name="connsiteY4387" fmla="*/ 185120 h 6794671"/>
                <a:gd name="connsiteX4388" fmla="*/ 1437718 w 5679104"/>
                <a:gd name="connsiteY4388" fmla="*/ 179682 h 6794671"/>
                <a:gd name="connsiteX4389" fmla="*/ 1432583 w 5679104"/>
                <a:gd name="connsiteY4389" fmla="*/ 168805 h 6794671"/>
                <a:gd name="connsiteX4390" fmla="*/ 1420197 w 5679104"/>
                <a:gd name="connsiteY4390" fmla="*/ 127413 h 6794671"/>
                <a:gd name="connsiteX4391" fmla="*/ 1431223 w 5679104"/>
                <a:gd name="connsiteY4391" fmla="*/ 126695 h 6794671"/>
                <a:gd name="connsiteX4392" fmla="*/ 2524127 w 5679104"/>
                <a:gd name="connsiteY4392" fmla="*/ 1 h 6794671"/>
                <a:gd name="connsiteX4393" fmla="*/ 3403237 w 5679104"/>
                <a:gd name="connsiteY4393" fmla="*/ 3022 h 6794671"/>
                <a:gd name="connsiteX4394" fmla="*/ 3407769 w 5679104"/>
                <a:gd name="connsiteY4394" fmla="*/ 6043 h 6794671"/>
                <a:gd name="connsiteX4395" fmla="*/ 3412300 w 5679104"/>
                <a:gd name="connsiteY4395" fmla="*/ 3022 h 6794671"/>
                <a:gd name="connsiteX4396" fmla="*/ 3443416 w 5679104"/>
                <a:gd name="connsiteY4396" fmla="*/ 1 h 6794671"/>
                <a:gd name="connsiteX4397" fmla="*/ 3474835 w 5679104"/>
                <a:gd name="connsiteY4397" fmla="*/ 1 h 6794671"/>
                <a:gd name="connsiteX4398" fmla="*/ 3475137 w 5679104"/>
                <a:gd name="connsiteY4398" fmla="*/ 15107 h 6794671"/>
                <a:gd name="connsiteX4399" fmla="*/ 3472418 w 5679104"/>
                <a:gd name="connsiteY4399" fmla="*/ 31724 h 6794671"/>
                <a:gd name="connsiteX4400" fmla="*/ 3469699 w 5679104"/>
                <a:gd name="connsiteY4400" fmla="*/ 41090 h 6794671"/>
                <a:gd name="connsiteX4401" fmla="*/ 3466678 w 5679104"/>
                <a:gd name="connsiteY4401" fmla="*/ 53780 h 6794671"/>
                <a:gd name="connsiteX4402" fmla="*/ 3453386 w 5679104"/>
                <a:gd name="connsiteY4402" fmla="*/ 110883 h 6794671"/>
                <a:gd name="connsiteX4403" fmla="*/ 3448854 w 5679104"/>
                <a:gd name="connsiteY4403" fmla="*/ 125083 h 6794671"/>
                <a:gd name="connsiteX4404" fmla="*/ 3447948 w 5679104"/>
                <a:gd name="connsiteY4404" fmla="*/ 138377 h 6794671"/>
                <a:gd name="connsiteX4405" fmla="*/ 3447948 w 5679104"/>
                <a:gd name="connsiteY4405" fmla="*/ 152275 h 6794671"/>
                <a:gd name="connsiteX4406" fmla="*/ 3449458 w 5679104"/>
                <a:gd name="connsiteY4406" fmla="*/ 162245 h 6794671"/>
                <a:gd name="connsiteX4407" fmla="*/ 3460636 w 5679104"/>
                <a:gd name="connsiteY4407" fmla="*/ 156807 h 6794671"/>
                <a:gd name="connsiteX4408" fmla="*/ 3465168 w 5679104"/>
                <a:gd name="connsiteY4408" fmla="*/ 151066 h 6794671"/>
                <a:gd name="connsiteX4409" fmla="*/ 3480273 w 5679104"/>
                <a:gd name="connsiteY4409" fmla="*/ 129615 h 6794671"/>
                <a:gd name="connsiteX4410" fmla="*/ 3506253 w 5679104"/>
                <a:gd name="connsiteY4410" fmla="*/ 93661 h 6794671"/>
                <a:gd name="connsiteX4411" fmla="*/ 3513504 w 5679104"/>
                <a:gd name="connsiteY4411" fmla="*/ 101517 h 6794671"/>
                <a:gd name="connsiteX4412" fmla="*/ 3513201 w 5679104"/>
                <a:gd name="connsiteY4412" fmla="*/ 115113 h 6794671"/>
                <a:gd name="connsiteX4413" fmla="*/ 3512899 w 5679104"/>
                <a:gd name="connsiteY4413" fmla="*/ 120853 h 6794671"/>
                <a:gd name="connsiteX4414" fmla="*/ 3518035 w 5679104"/>
                <a:gd name="connsiteY4414" fmla="*/ 126896 h 6794671"/>
                <a:gd name="connsiteX4415" fmla="*/ 3515014 w 5679104"/>
                <a:gd name="connsiteY4415" fmla="*/ 132938 h 6794671"/>
                <a:gd name="connsiteX4416" fmla="*/ 3511993 w 5679104"/>
                <a:gd name="connsiteY4416" fmla="*/ 138679 h 6794671"/>
                <a:gd name="connsiteX4417" fmla="*/ 3509274 w 5679104"/>
                <a:gd name="connsiteY4417" fmla="*/ 146534 h 6794671"/>
                <a:gd name="connsiteX4418" fmla="*/ 3505649 w 5679104"/>
                <a:gd name="connsiteY4418" fmla="*/ 185509 h 6794671"/>
                <a:gd name="connsiteX4419" fmla="*/ 3508368 w 5679104"/>
                <a:gd name="connsiteY4419" fmla="*/ 192156 h 6794671"/>
                <a:gd name="connsiteX4420" fmla="*/ 3511389 w 5679104"/>
                <a:gd name="connsiteY4420" fmla="*/ 201522 h 6794671"/>
                <a:gd name="connsiteX4421" fmla="*/ 3525588 w 5679104"/>
                <a:gd name="connsiteY4421" fmla="*/ 203033 h 6794671"/>
                <a:gd name="connsiteX4422" fmla="*/ 3523473 w 5679104"/>
                <a:gd name="connsiteY4422" fmla="*/ 184301 h 6794671"/>
                <a:gd name="connsiteX4423" fmla="*/ 3528004 w 5679104"/>
                <a:gd name="connsiteY4423" fmla="*/ 178258 h 6794671"/>
                <a:gd name="connsiteX4424" fmla="*/ 3540995 w 5679104"/>
                <a:gd name="connsiteY4424" fmla="*/ 170101 h 6794671"/>
                <a:gd name="connsiteX4425" fmla="*/ 3534651 w 5679104"/>
                <a:gd name="connsiteY4425" fmla="*/ 184301 h 6794671"/>
                <a:gd name="connsiteX4426" fmla="*/ 3528306 w 5679104"/>
                <a:gd name="connsiteY4426" fmla="*/ 187624 h 6794671"/>
                <a:gd name="connsiteX4427" fmla="*/ 3538578 w 5679104"/>
                <a:gd name="connsiteY4427" fmla="*/ 194875 h 6794671"/>
                <a:gd name="connsiteX4428" fmla="*/ 3540390 w 5679104"/>
                <a:gd name="connsiteY4428" fmla="*/ 205450 h 6794671"/>
                <a:gd name="connsiteX4429" fmla="*/ 3541901 w 5679104"/>
                <a:gd name="connsiteY4429" fmla="*/ 217535 h 6794671"/>
                <a:gd name="connsiteX4430" fmla="*/ 3543714 w 5679104"/>
                <a:gd name="connsiteY4430" fmla="*/ 223578 h 6794671"/>
                <a:gd name="connsiteX4431" fmla="*/ 3545526 w 5679104"/>
                <a:gd name="connsiteY4431" fmla="*/ 229621 h 6794671"/>
                <a:gd name="connsiteX4432" fmla="*/ 3547037 w 5679104"/>
                <a:gd name="connsiteY4432" fmla="*/ 220557 h 6794671"/>
                <a:gd name="connsiteX4433" fmla="*/ 3547943 w 5679104"/>
                <a:gd name="connsiteY4433" fmla="*/ 213003 h 6794671"/>
                <a:gd name="connsiteX4434" fmla="*/ 3551870 w 5679104"/>
                <a:gd name="connsiteY4434" fmla="*/ 211493 h 6794671"/>
                <a:gd name="connsiteX4435" fmla="*/ 3558214 w 5679104"/>
                <a:gd name="connsiteY4435" fmla="*/ 214816 h 6794671"/>
                <a:gd name="connsiteX4436" fmla="*/ 3557610 w 5679104"/>
                <a:gd name="connsiteY4436" fmla="*/ 222672 h 6794671"/>
                <a:gd name="connsiteX4437" fmla="*/ 3553985 w 5679104"/>
                <a:gd name="connsiteY4437" fmla="*/ 231131 h 6794671"/>
                <a:gd name="connsiteX4438" fmla="*/ 3558818 w 5679104"/>
                <a:gd name="connsiteY4438" fmla="*/ 229621 h 6794671"/>
                <a:gd name="connsiteX4439" fmla="*/ 3567579 w 5679104"/>
                <a:gd name="connsiteY4439" fmla="*/ 226599 h 6794671"/>
                <a:gd name="connsiteX4440" fmla="*/ 3578455 w 5679104"/>
                <a:gd name="connsiteY4440" fmla="*/ 222369 h 6794671"/>
                <a:gd name="connsiteX4441" fmla="*/ 3586310 w 5679104"/>
                <a:gd name="connsiteY4441" fmla="*/ 219650 h 6794671"/>
                <a:gd name="connsiteX4442" fmla="*/ 3589935 w 5679104"/>
                <a:gd name="connsiteY4442" fmla="*/ 217535 h 6794671"/>
                <a:gd name="connsiteX4443" fmla="*/ 3611082 w 5679104"/>
                <a:gd name="connsiteY4443" fmla="*/ 209982 h 6794671"/>
                <a:gd name="connsiteX4444" fmla="*/ 3614707 w 5679104"/>
                <a:gd name="connsiteY4444" fmla="*/ 217535 h 6794671"/>
                <a:gd name="connsiteX4445" fmla="*/ 3617728 w 5679104"/>
                <a:gd name="connsiteY4445" fmla="*/ 223578 h 6794671"/>
                <a:gd name="connsiteX4446" fmla="*/ 3620749 w 5679104"/>
                <a:gd name="connsiteY4446" fmla="*/ 216025 h 6794671"/>
                <a:gd name="connsiteX4447" fmla="*/ 3636156 w 5679104"/>
                <a:gd name="connsiteY4447" fmla="*/ 211493 h 6794671"/>
                <a:gd name="connsiteX4448" fmla="*/ 3637667 w 5679104"/>
                <a:gd name="connsiteY4448" fmla="*/ 229621 h 6794671"/>
                <a:gd name="connsiteX4449" fmla="*/ 3626489 w 5679104"/>
                <a:gd name="connsiteY4449" fmla="*/ 235361 h 6794671"/>
                <a:gd name="connsiteX4450" fmla="*/ 3619238 w 5679104"/>
                <a:gd name="connsiteY4450" fmla="*/ 241102 h 6794671"/>
                <a:gd name="connsiteX4451" fmla="*/ 3625280 w 5679104"/>
                <a:gd name="connsiteY4451" fmla="*/ 252583 h 6794671"/>
                <a:gd name="connsiteX4452" fmla="*/ 3630416 w 5679104"/>
                <a:gd name="connsiteY4452" fmla="*/ 268293 h 6794671"/>
                <a:gd name="connsiteX4453" fmla="*/ 3640385 w 5679104"/>
                <a:gd name="connsiteY4453" fmla="*/ 290953 h 6794671"/>
                <a:gd name="connsiteX4454" fmla="*/ 3650657 w 5679104"/>
                <a:gd name="connsiteY4454" fmla="*/ 283702 h 6794671"/>
                <a:gd name="connsiteX4455" fmla="*/ 3669689 w 5679104"/>
                <a:gd name="connsiteY4455" fmla="*/ 282494 h 6794671"/>
                <a:gd name="connsiteX4456" fmla="*/ 3678148 w 5679104"/>
                <a:gd name="connsiteY4456" fmla="*/ 283702 h 6794671"/>
                <a:gd name="connsiteX4457" fmla="*/ 3682377 w 5679104"/>
                <a:gd name="connsiteY4457" fmla="*/ 280681 h 6794671"/>
                <a:gd name="connsiteX4458" fmla="*/ 3692951 w 5679104"/>
                <a:gd name="connsiteY4458" fmla="*/ 281285 h 6794671"/>
                <a:gd name="connsiteX4459" fmla="*/ 3699899 w 5679104"/>
                <a:gd name="connsiteY4459" fmla="*/ 287630 h 6794671"/>
                <a:gd name="connsiteX4460" fmla="*/ 3707452 w 5679104"/>
                <a:gd name="connsiteY4460" fmla="*/ 305154 h 6794671"/>
                <a:gd name="connsiteX4461" fmla="*/ 3711379 w 5679104"/>
                <a:gd name="connsiteY4461" fmla="*/ 318749 h 6794671"/>
                <a:gd name="connsiteX4462" fmla="*/ 3721952 w 5679104"/>
                <a:gd name="connsiteY4462" fmla="*/ 332345 h 6794671"/>
                <a:gd name="connsiteX4463" fmla="*/ 3728599 w 5679104"/>
                <a:gd name="connsiteY4463" fmla="*/ 337180 h 6794671"/>
                <a:gd name="connsiteX4464" fmla="*/ 3743099 w 5679104"/>
                <a:gd name="connsiteY4464" fmla="*/ 340503 h 6794671"/>
                <a:gd name="connsiteX4465" fmla="*/ 3752464 w 5679104"/>
                <a:gd name="connsiteY4465" fmla="*/ 342920 h 6794671"/>
                <a:gd name="connsiteX4466" fmla="*/ 3763944 w 5679104"/>
                <a:gd name="connsiteY4466" fmla="*/ 348963 h 6794671"/>
                <a:gd name="connsiteX4467" fmla="*/ 3779351 w 5679104"/>
                <a:gd name="connsiteY4467" fmla="*/ 342618 h 6794671"/>
                <a:gd name="connsiteX4468" fmla="*/ 3789623 w 5679104"/>
                <a:gd name="connsiteY4468" fmla="*/ 335367 h 6794671"/>
                <a:gd name="connsiteX4469" fmla="*/ 3792946 w 5679104"/>
                <a:gd name="connsiteY4469" fmla="*/ 332345 h 6794671"/>
                <a:gd name="connsiteX4470" fmla="*/ 3784185 w 5679104"/>
                <a:gd name="connsiteY4470" fmla="*/ 329324 h 6794671"/>
                <a:gd name="connsiteX4471" fmla="*/ 3773611 w 5679104"/>
                <a:gd name="connsiteY4471" fmla="*/ 324792 h 6794671"/>
                <a:gd name="connsiteX4472" fmla="*/ 3784185 w 5679104"/>
                <a:gd name="connsiteY4472" fmla="*/ 308175 h 6794671"/>
                <a:gd name="connsiteX4473" fmla="*/ 3792644 w 5679104"/>
                <a:gd name="connsiteY4473" fmla="*/ 298809 h 6794671"/>
                <a:gd name="connsiteX4474" fmla="*/ 3802311 w 5679104"/>
                <a:gd name="connsiteY4474" fmla="*/ 291558 h 6794671"/>
                <a:gd name="connsiteX4475" fmla="*/ 3806842 w 5679104"/>
                <a:gd name="connsiteY4475" fmla="*/ 290349 h 6794671"/>
                <a:gd name="connsiteX4476" fmla="*/ 3809259 w 5679104"/>
                <a:gd name="connsiteY4476" fmla="*/ 288838 h 6794671"/>
                <a:gd name="connsiteX4477" fmla="*/ 3814093 w 5679104"/>
                <a:gd name="connsiteY4477" fmla="*/ 285515 h 6794671"/>
                <a:gd name="connsiteX4478" fmla="*/ 3808353 w 5679104"/>
                <a:gd name="connsiteY4478" fmla="*/ 282494 h 6794671"/>
                <a:gd name="connsiteX4479" fmla="*/ 3800498 w 5679104"/>
                <a:gd name="connsiteY4479" fmla="*/ 280983 h 6794671"/>
                <a:gd name="connsiteX4480" fmla="*/ 3805936 w 5679104"/>
                <a:gd name="connsiteY4480" fmla="*/ 277962 h 6794671"/>
                <a:gd name="connsiteX4481" fmla="*/ 3805936 w 5679104"/>
                <a:gd name="connsiteY4481" fmla="*/ 260136 h 6794671"/>
                <a:gd name="connsiteX4482" fmla="*/ 3810468 w 5679104"/>
                <a:gd name="connsiteY4482" fmla="*/ 248353 h 6794671"/>
                <a:gd name="connsiteX4483" fmla="*/ 3820135 w 5679104"/>
                <a:gd name="connsiteY4483" fmla="*/ 244425 h 6794671"/>
                <a:gd name="connsiteX4484" fmla="*/ 3823156 w 5679104"/>
                <a:gd name="connsiteY4484" fmla="*/ 241706 h 6794671"/>
                <a:gd name="connsiteX4485" fmla="*/ 3826177 w 5679104"/>
                <a:gd name="connsiteY4485" fmla="*/ 246238 h 6794671"/>
                <a:gd name="connsiteX4486" fmla="*/ 3833729 w 5679104"/>
                <a:gd name="connsiteY4486" fmla="*/ 247749 h 6794671"/>
                <a:gd name="connsiteX4487" fmla="*/ 3845813 w 5679104"/>
                <a:gd name="connsiteY4487" fmla="*/ 239893 h 6794671"/>
                <a:gd name="connsiteX4488" fmla="*/ 3856387 w 5679104"/>
                <a:gd name="connsiteY4488" fmla="*/ 225391 h 6794671"/>
                <a:gd name="connsiteX4489" fmla="*/ 3862731 w 5679104"/>
                <a:gd name="connsiteY4489" fmla="*/ 204242 h 6794671"/>
                <a:gd name="connsiteX4490" fmla="*/ 3867262 w 5679104"/>
                <a:gd name="connsiteY4490" fmla="*/ 201220 h 6794671"/>
                <a:gd name="connsiteX4491" fmla="*/ 3873908 w 5679104"/>
                <a:gd name="connsiteY4491" fmla="*/ 196386 h 6794671"/>
                <a:gd name="connsiteX4492" fmla="*/ 3873002 w 5679104"/>
                <a:gd name="connsiteY4492" fmla="*/ 190343 h 6794671"/>
                <a:gd name="connsiteX4493" fmla="*/ 3871492 w 5679104"/>
                <a:gd name="connsiteY4493" fmla="*/ 179769 h 6794671"/>
                <a:gd name="connsiteX4494" fmla="*/ 3871794 w 5679104"/>
                <a:gd name="connsiteY4494" fmla="*/ 166777 h 6794671"/>
                <a:gd name="connsiteX4495" fmla="*/ 3874513 w 5679104"/>
                <a:gd name="connsiteY4495" fmla="*/ 154088 h 6794671"/>
                <a:gd name="connsiteX4496" fmla="*/ 3890222 w 5679104"/>
                <a:gd name="connsiteY4496" fmla="*/ 141096 h 6794671"/>
                <a:gd name="connsiteX4497" fmla="*/ 3895358 w 5679104"/>
                <a:gd name="connsiteY4497" fmla="*/ 128104 h 6794671"/>
                <a:gd name="connsiteX4498" fmla="*/ 3895962 w 5679104"/>
                <a:gd name="connsiteY4498" fmla="*/ 120551 h 6794671"/>
                <a:gd name="connsiteX4499" fmla="*/ 3907744 w 5679104"/>
                <a:gd name="connsiteY4499" fmla="*/ 121155 h 6794671"/>
                <a:gd name="connsiteX4500" fmla="*/ 3910765 w 5679104"/>
                <a:gd name="connsiteY4500" fmla="*/ 122364 h 6794671"/>
                <a:gd name="connsiteX4501" fmla="*/ 3911973 w 5679104"/>
                <a:gd name="connsiteY4501" fmla="*/ 133543 h 6794671"/>
                <a:gd name="connsiteX4502" fmla="*/ 3910765 w 5679104"/>
                <a:gd name="connsiteY4502" fmla="*/ 156807 h 6794671"/>
                <a:gd name="connsiteX4503" fmla="*/ 3905931 w 5679104"/>
                <a:gd name="connsiteY4503" fmla="*/ 174331 h 6794671"/>
                <a:gd name="connsiteX4504" fmla="*/ 3904118 w 5679104"/>
                <a:gd name="connsiteY4504" fmla="*/ 189135 h 6794671"/>
                <a:gd name="connsiteX4505" fmla="*/ 3901400 w 5679104"/>
                <a:gd name="connsiteY4505" fmla="*/ 203637 h 6794671"/>
                <a:gd name="connsiteX4506" fmla="*/ 3896264 w 5679104"/>
                <a:gd name="connsiteY4506" fmla="*/ 215118 h 6794671"/>
                <a:gd name="connsiteX4507" fmla="*/ 3888107 w 5679104"/>
                <a:gd name="connsiteY4507" fmla="*/ 244727 h 6794671"/>
                <a:gd name="connsiteX4508" fmla="*/ 3880555 w 5679104"/>
                <a:gd name="connsiteY4508" fmla="*/ 261042 h 6794671"/>
                <a:gd name="connsiteX4509" fmla="*/ 3859408 w 5679104"/>
                <a:gd name="connsiteY4509" fmla="*/ 315728 h 6794671"/>
                <a:gd name="connsiteX4510" fmla="*/ 3851855 w 5679104"/>
                <a:gd name="connsiteY4510" fmla="*/ 334762 h 6794671"/>
                <a:gd name="connsiteX4511" fmla="*/ 3807447 w 5679104"/>
                <a:gd name="connsiteY4511" fmla="*/ 403951 h 6794671"/>
                <a:gd name="connsiteX4512" fmla="*/ 3605342 w 5679104"/>
                <a:gd name="connsiteY4512" fmla="*/ 565893 h 6794671"/>
                <a:gd name="connsiteX4513" fmla="*/ 3589633 w 5679104"/>
                <a:gd name="connsiteY4513" fmla="*/ 584323 h 6794671"/>
                <a:gd name="connsiteX4514" fmla="*/ 3633135 w 5679104"/>
                <a:gd name="connsiteY4514" fmla="*/ 582510 h 6794671"/>
                <a:gd name="connsiteX4515" fmla="*/ 3655188 w 5679104"/>
                <a:gd name="connsiteY4515" fmla="*/ 570425 h 6794671"/>
                <a:gd name="connsiteX4516" fmla="*/ 3669689 w 5679104"/>
                <a:gd name="connsiteY4516" fmla="*/ 561966 h 6794671"/>
                <a:gd name="connsiteX4517" fmla="*/ 3701712 w 5679104"/>
                <a:gd name="connsiteY4517" fmla="*/ 538701 h 6794671"/>
                <a:gd name="connsiteX4518" fmla="*/ 3734641 w 5679104"/>
                <a:gd name="connsiteY4518" fmla="*/ 516041 h 6794671"/>
                <a:gd name="connsiteX4519" fmla="*/ 3775122 w 5679104"/>
                <a:gd name="connsiteY4519" fmla="*/ 487037 h 6794671"/>
                <a:gd name="connsiteX4520" fmla="*/ 3815301 w 5679104"/>
                <a:gd name="connsiteY4520" fmla="*/ 453802 h 6794671"/>
                <a:gd name="connsiteX4521" fmla="*/ 3860616 w 5679104"/>
                <a:gd name="connsiteY4521" fmla="*/ 411806 h 6794671"/>
                <a:gd name="connsiteX4522" fmla="*/ 3893243 w 5679104"/>
                <a:gd name="connsiteY4522" fmla="*/ 382197 h 6794671"/>
                <a:gd name="connsiteX4523" fmla="*/ 3903514 w 5679104"/>
                <a:gd name="connsiteY4523" fmla="*/ 370716 h 6794671"/>
                <a:gd name="connsiteX4524" fmla="*/ 3943391 w 5679104"/>
                <a:gd name="connsiteY4524" fmla="*/ 334158 h 6794671"/>
                <a:gd name="connsiteX4525" fmla="*/ 3972997 w 5679104"/>
                <a:gd name="connsiteY4525" fmla="*/ 300319 h 6794671"/>
                <a:gd name="connsiteX4526" fmla="*/ 3982060 w 5679104"/>
                <a:gd name="connsiteY4526" fmla="*/ 294277 h 6794671"/>
                <a:gd name="connsiteX4527" fmla="*/ 3992029 w 5679104"/>
                <a:gd name="connsiteY4527" fmla="*/ 289443 h 6794671"/>
                <a:gd name="connsiteX4528" fmla="*/ 4000186 w 5679104"/>
                <a:gd name="connsiteY4528" fmla="*/ 277357 h 6794671"/>
                <a:gd name="connsiteX4529" fmla="*/ 4019521 w 5679104"/>
                <a:gd name="connsiteY4529" fmla="*/ 258927 h 6794671"/>
                <a:gd name="connsiteX4530" fmla="*/ 4040063 w 5679104"/>
                <a:gd name="connsiteY4530" fmla="*/ 243519 h 6794671"/>
                <a:gd name="connsiteX4531" fmla="*/ 4050335 w 5679104"/>
                <a:gd name="connsiteY4531" fmla="*/ 234757 h 6794671"/>
                <a:gd name="connsiteX4532" fmla="*/ 4081753 w 5679104"/>
                <a:gd name="connsiteY4532" fmla="*/ 202429 h 6794671"/>
                <a:gd name="connsiteX4533" fmla="*/ 4098973 w 5679104"/>
                <a:gd name="connsiteY4533" fmla="*/ 183394 h 6794671"/>
                <a:gd name="connsiteX4534" fmla="*/ 4143986 w 5679104"/>
                <a:gd name="connsiteY4534" fmla="*/ 138981 h 6794671"/>
                <a:gd name="connsiteX4535" fmla="*/ 4162112 w 5679104"/>
                <a:gd name="connsiteY4535" fmla="*/ 127500 h 6794671"/>
                <a:gd name="connsiteX4536" fmla="*/ 4172383 w 5679104"/>
                <a:gd name="connsiteY4536" fmla="*/ 119343 h 6794671"/>
                <a:gd name="connsiteX4537" fmla="*/ 4206822 w 5679104"/>
                <a:gd name="connsiteY4537" fmla="*/ 80368 h 6794671"/>
                <a:gd name="connsiteX4538" fmla="*/ 4226459 w 5679104"/>
                <a:gd name="connsiteY4538" fmla="*/ 55895 h 6794671"/>
                <a:gd name="connsiteX4539" fmla="*/ 4246095 w 5679104"/>
                <a:gd name="connsiteY4539" fmla="*/ 28401 h 6794671"/>
                <a:gd name="connsiteX4540" fmla="*/ 4279629 w 5679104"/>
                <a:gd name="connsiteY4540" fmla="*/ 10575 h 6794671"/>
                <a:gd name="connsiteX4541" fmla="*/ 4298359 w 5679104"/>
                <a:gd name="connsiteY4541" fmla="*/ 5137 h 6794671"/>
                <a:gd name="connsiteX4542" fmla="*/ 4430376 w 5679104"/>
                <a:gd name="connsiteY4542" fmla="*/ 1 h 6794671"/>
                <a:gd name="connsiteX4543" fmla="*/ 4554237 w 5679104"/>
                <a:gd name="connsiteY4543" fmla="*/ 6043 h 6794671"/>
                <a:gd name="connsiteX4544" fmla="*/ 4546383 w 5679104"/>
                <a:gd name="connsiteY4544" fmla="*/ 27494 h 6794671"/>
                <a:gd name="connsiteX4545" fmla="*/ 4537320 w 5679104"/>
                <a:gd name="connsiteY4545" fmla="*/ 59520 h 6794671"/>
                <a:gd name="connsiteX4546" fmla="*/ 4531882 w 5679104"/>
                <a:gd name="connsiteY4546" fmla="*/ 83993 h 6794671"/>
                <a:gd name="connsiteX4547" fmla="*/ 4525538 w 5679104"/>
                <a:gd name="connsiteY4547" fmla="*/ 108164 h 6794671"/>
                <a:gd name="connsiteX4548" fmla="*/ 4517683 w 5679104"/>
                <a:gd name="connsiteY4548" fmla="*/ 128104 h 6794671"/>
                <a:gd name="connsiteX4549" fmla="*/ 4508620 w 5679104"/>
                <a:gd name="connsiteY4549" fmla="*/ 158620 h 6794671"/>
                <a:gd name="connsiteX4550" fmla="*/ 4503786 w 5679104"/>
                <a:gd name="connsiteY4550" fmla="*/ 188229 h 6794671"/>
                <a:gd name="connsiteX4551" fmla="*/ 4500765 w 5679104"/>
                <a:gd name="connsiteY4551" fmla="*/ 199407 h 6794671"/>
                <a:gd name="connsiteX4552" fmla="*/ 4498953 w 5679104"/>
                <a:gd name="connsiteY4552" fmla="*/ 213003 h 6794671"/>
                <a:gd name="connsiteX4553" fmla="*/ 4495026 w 5679104"/>
                <a:gd name="connsiteY4553" fmla="*/ 223578 h 6794671"/>
                <a:gd name="connsiteX4554" fmla="*/ 4488077 w 5679104"/>
                <a:gd name="connsiteY4554" fmla="*/ 243217 h 6794671"/>
                <a:gd name="connsiteX4555" fmla="*/ 4478712 w 5679104"/>
                <a:gd name="connsiteY4555" fmla="*/ 265272 h 6794671"/>
                <a:gd name="connsiteX4556" fmla="*/ 4466326 w 5679104"/>
                <a:gd name="connsiteY4556" fmla="*/ 302132 h 6794671"/>
                <a:gd name="connsiteX4557" fmla="*/ 4457867 w 5679104"/>
                <a:gd name="connsiteY4557" fmla="*/ 334762 h 6794671"/>
                <a:gd name="connsiteX4558" fmla="*/ 4441856 w 5679104"/>
                <a:gd name="connsiteY4558" fmla="*/ 346243 h 6794671"/>
                <a:gd name="connsiteX4559" fmla="*/ 4437929 w 5679104"/>
                <a:gd name="connsiteY4559" fmla="*/ 359537 h 6794671"/>
                <a:gd name="connsiteX4560" fmla="*/ 4436720 w 5679104"/>
                <a:gd name="connsiteY4560" fmla="*/ 374644 h 6794671"/>
                <a:gd name="connsiteX4561" fmla="*/ 4431585 w 5679104"/>
                <a:gd name="connsiteY4561" fmla="*/ 400929 h 6794671"/>
                <a:gd name="connsiteX4562" fmla="*/ 4427657 w 5679104"/>
                <a:gd name="connsiteY4562" fmla="*/ 419661 h 6794671"/>
                <a:gd name="connsiteX4563" fmla="*/ 4415271 w 5679104"/>
                <a:gd name="connsiteY4563" fmla="*/ 429028 h 6794671"/>
                <a:gd name="connsiteX4564" fmla="*/ 4416782 w 5679104"/>
                <a:gd name="connsiteY4564" fmla="*/ 432351 h 6794671"/>
                <a:gd name="connsiteX4565" fmla="*/ 4419199 w 5679104"/>
                <a:gd name="connsiteY4565" fmla="*/ 434164 h 6794671"/>
                <a:gd name="connsiteX4566" fmla="*/ 4418292 w 5679104"/>
                <a:gd name="connsiteY4566" fmla="*/ 444134 h 6794671"/>
                <a:gd name="connsiteX4567" fmla="*/ 4418292 w 5679104"/>
                <a:gd name="connsiteY4567" fmla="*/ 457730 h 6794671"/>
                <a:gd name="connsiteX4568" fmla="*/ 4417084 w 5679104"/>
                <a:gd name="connsiteY4568" fmla="*/ 466492 h 6794671"/>
                <a:gd name="connsiteX4569" fmla="*/ 4409229 w 5679104"/>
                <a:gd name="connsiteY4569" fmla="*/ 483109 h 6794671"/>
                <a:gd name="connsiteX4570" fmla="*/ 4398656 w 5679104"/>
                <a:gd name="connsiteY4570" fmla="*/ 499424 h 6794671"/>
                <a:gd name="connsiteX4571" fmla="*/ 4395333 w 5679104"/>
                <a:gd name="connsiteY4571" fmla="*/ 517250 h 6794671"/>
                <a:gd name="connsiteX4572" fmla="*/ 4398354 w 5679104"/>
                <a:gd name="connsiteY4572" fmla="*/ 530544 h 6794671"/>
                <a:gd name="connsiteX4573" fmla="*/ 4394124 w 5679104"/>
                <a:gd name="connsiteY4573" fmla="*/ 556527 h 6794671"/>
                <a:gd name="connsiteX4574" fmla="*/ 4386270 w 5679104"/>
                <a:gd name="connsiteY4574" fmla="*/ 570123 h 6794671"/>
                <a:gd name="connsiteX4575" fmla="*/ 4383249 w 5679104"/>
                <a:gd name="connsiteY4575" fmla="*/ 578281 h 6794671"/>
                <a:gd name="connsiteX4576" fmla="*/ 4377811 w 5679104"/>
                <a:gd name="connsiteY4576" fmla="*/ 594294 h 6794671"/>
                <a:gd name="connsiteX4577" fmla="*/ 4356362 w 5679104"/>
                <a:gd name="connsiteY4577" fmla="*/ 628434 h 6794671"/>
                <a:gd name="connsiteX4578" fmla="*/ 4358779 w 5679104"/>
                <a:gd name="connsiteY4578" fmla="*/ 647469 h 6794671"/>
                <a:gd name="connsiteX4579" fmla="*/ 4395333 w 5679104"/>
                <a:gd name="connsiteY4579" fmla="*/ 667107 h 6794671"/>
                <a:gd name="connsiteX4580" fmla="*/ 4418292 w 5679104"/>
                <a:gd name="connsiteY4580" fmla="*/ 657439 h 6794671"/>
                <a:gd name="connsiteX4581" fmla="*/ 4421615 w 5679104"/>
                <a:gd name="connsiteY4581" fmla="*/ 652605 h 6794671"/>
                <a:gd name="connsiteX4582" fmla="*/ 4423126 w 5679104"/>
                <a:gd name="connsiteY4582" fmla="*/ 657137 h 6794671"/>
                <a:gd name="connsiteX4583" fmla="*/ 4427355 w 5679104"/>
                <a:gd name="connsiteY4583" fmla="*/ 661669 h 6794671"/>
                <a:gd name="connsiteX4584" fmla="*/ 4428564 w 5679104"/>
                <a:gd name="connsiteY4584" fmla="*/ 651396 h 6794671"/>
                <a:gd name="connsiteX4585" fmla="*/ 4435814 w 5679104"/>
                <a:gd name="connsiteY4585" fmla="*/ 627226 h 6794671"/>
                <a:gd name="connsiteX4586" fmla="*/ 4442460 w 5679104"/>
                <a:gd name="connsiteY4586" fmla="*/ 622996 h 6794671"/>
                <a:gd name="connsiteX4587" fmla="*/ 4446388 w 5679104"/>
                <a:gd name="connsiteY4587" fmla="*/ 620277 h 6794671"/>
                <a:gd name="connsiteX4588" fmla="*/ 4465118 w 5679104"/>
                <a:gd name="connsiteY4588" fmla="*/ 622392 h 6794671"/>
                <a:gd name="connsiteX4589" fmla="*/ 4474483 w 5679104"/>
                <a:gd name="connsiteY4589" fmla="*/ 619371 h 6794671"/>
                <a:gd name="connsiteX4590" fmla="*/ 4480223 w 5679104"/>
                <a:gd name="connsiteY4590" fmla="*/ 612422 h 6794671"/>
                <a:gd name="connsiteX4591" fmla="*/ 4474181 w 5679104"/>
                <a:gd name="connsiteY4591" fmla="*/ 599430 h 6794671"/>
                <a:gd name="connsiteX4592" fmla="*/ 4475993 w 5679104"/>
                <a:gd name="connsiteY4592" fmla="*/ 584021 h 6794671"/>
                <a:gd name="connsiteX4593" fmla="*/ 4507110 w 5679104"/>
                <a:gd name="connsiteY4593" fmla="*/ 572238 h 6794671"/>
                <a:gd name="connsiteX4594" fmla="*/ 4512849 w 5679104"/>
                <a:gd name="connsiteY4594" fmla="*/ 572238 h 6794671"/>
                <a:gd name="connsiteX4595" fmla="*/ 4517985 w 5679104"/>
                <a:gd name="connsiteY4595" fmla="*/ 547161 h 6794671"/>
                <a:gd name="connsiteX4596" fmla="*/ 4538226 w 5679104"/>
                <a:gd name="connsiteY4596" fmla="*/ 539003 h 6794671"/>
                <a:gd name="connsiteX4597" fmla="*/ 4539132 w 5679104"/>
                <a:gd name="connsiteY4597" fmla="*/ 543838 h 6794671"/>
                <a:gd name="connsiteX4598" fmla="*/ 4542153 w 5679104"/>
                <a:gd name="connsiteY4598" fmla="*/ 537795 h 6794671"/>
                <a:gd name="connsiteX4599" fmla="*/ 4534601 w 5679104"/>
                <a:gd name="connsiteY4599" fmla="*/ 531752 h 6794671"/>
                <a:gd name="connsiteX4600" fmla="*/ 4530673 w 5679104"/>
                <a:gd name="connsiteY4600" fmla="*/ 524803 h 6794671"/>
                <a:gd name="connsiteX4601" fmla="*/ 4547591 w 5679104"/>
                <a:gd name="connsiteY4601" fmla="*/ 513624 h 6794671"/>
                <a:gd name="connsiteX4602" fmla="*/ 4554237 w 5679104"/>
                <a:gd name="connsiteY4602" fmla="*/ 510301 h 6794671"/>
                <a:gd name="connsiteX4603" fmla="*/ 4560581 w 5679104"/>
                <a:gd name="connsiteY4603" fmla="*/ 508488 h 6794671"/>
                <a:gd name="connsiteX4604" fmla="*/ 4575384 w 5679104"/>
                <a:gd name="connsiteY4604" fmla="*/ 498518 h 6794671"/>
                <a:gd name="connsiteX4605" fmla="*/ 4578405 w 5679104"/>
                <a:gd name="connsiteY4605" fmla="*/ 487943 h 6794671"/>
                <a:gd name="connsiteX4606" fmla="*/ 4579614 w 5679104"/>
                <a:gd name="connsiteY4606" fmla="*/ 482203 h 6794671"/>
                <a:gd name="connsiteX4607" fmla="*/ 4582937 w 5679104"/>
                <a:gd name="connsiteY4607" fmla="*/ 476160 h 6794671"/>
                <a:gd name="connsiteX4608" fmla="*/ 4586260 w 5679104"/>
                <a:gd name="connsiteY4608" fmla="*/ 469815 h 6794671"/>
                <a:gd name="connsiteX4609" fmla="*/ 4608011 w 5679104"/>
                <a:gd name="connsiteY4609" fmla="*/ 476764 h 6794671"/>
                <a:gd name="connsiteX4610" fmla="*/ 4611334 w 5679104"/>
                <a:gd name="connsiteY4610" fmla="*/ 484620 h 6794671"/>
                <a:gd name="connsiteX4611" fmla="*/ 4609823 w 5679104"/>
                <a:gd name="connsiteY4611" fmla="*/ 491569 h 6794671"/>
                <a:gd name="connsiteX4612" fmla="*/ 4600760 w 5679104"/>
                <a:gd name="connsiteY4612" fmla="*/ 513020 h 6794671"/>
                <a:gd name="connsiteX4613" fmla="*/ 4587166 w 5679104"/>
                <a:gd name="connsiteY4613" fmla="*/ 523897 h 6794671"/>
                <a:gd name="connsiteX4614" fmla="*/ 4584145 w 5679104"/>
                <a:gd name="connsiteY4614" fmla="*/ 524803 h 6794671"/>
                <a:gd name="connsiteX4615" fmla="*/ 4582635 w 5679104"/>
                <a:gd name="connsiteY4615" fmla="*/ 535378 h 6794671"/>
                <a:gd name="connsiteX4616" fmla="*/ 4596833 w 5679104"/>
                <a:gd name="connsiteY4616" fmla="*/ 551089 h 6794671"/>
                <a:gd name="connsiteX4617" fmla="*/ 4612542 w 5679104"/>
                <a:gd name="connsiteY4617" fmla="*/ 558038 h 6794671"/>
                <a:gd name="connsiteX4618" fmla="*/ 4620699 w 5679104"/>
                <a:gd name="connsiteY4618" fmla="*/ 548672 h 6794671"/>
                <a:gd name="connsiteX4619" fmla="*/ 4637315 w 5679104"/>
                <a:gd name="connsiteY4619" fmla="*/ 519667 h 6794671"/>
                <a:gd name="connsiteX4620" fmla="*/ 4644867 w 5679104"/>
                <a:gd name="connsiteY4620" fmla="*/ 492475 h 6794671"/>
                <a:gd name="connsiteX4621" fmla="*/ 4674473 w 5679104"/>
                <a:gd name="connsiteY4621" fmla="*/ 451990 h 6794671"/>
                <a:gd name="connsiteX4622" fmla="*/ 4686859 w 5679104"/>
                <a:gd name="connsiteY4622" fmla="*/ 408785 h 6794671"/>
                <a:gd name="connsiteX4623" fmla="*/ 4697432 w 5679104"/>
                <a:gd name="connsiteY4623" fmla="*/ 388240 h 6794671"/>
                <a:gd name="connsiteX4624" fmla="*/ 4702266 w 5679104"/>
                <a:gd name="connsiteY4624" fmla="*/ 383708 h 6794671"/>
                <a:gd name="connsiteX4625" fmla="*/ 4713444 w 5679104"/>
                <a:gd name="connsiteY4625" fmla="*/ 383708 h 6794671"/>
                <a:gd name="connsiteX4626" fmla="*/ 4724319 w 5679104"/>
                <a:gd name="connsiteY4626" fmla="*/ 378269 h 6794671"/>
                <a:gd name="connsiteX4627" fmla="*/ 4726434 w 5679104"/>
                <a:gd name="connsiteY4627" fmla="*/ 381593 h 6794671"/>
                <a:gd name="connsiteX4628" fmla="*/ 4733986 w 5679104"/>
                <a:gd name="connsiteY4628" fmla="*/ 390959 h 6794671"/>
                <a:gd name="connsiteX4629" fmla="*/ 4750602 w 5679104"/>
                <a:gd name="connsiteY4629" fmla="*/ 419964 h 6794671"/>
                <a:gd name="connsiteX4630" fmla="*/ 4754831 w 5679104"/>
                <a:gd name="connsiteY4630" fmla="*/ 429632 h 6794671"/>
                <a:gd name="connsiteX4631" fmla="*/ 4764499 w 5679104"/>
                <a:gd name="connsiteY4631" fmla="*/ 444738 h 6794671"/>
                <a:gd name="connsiteX4632" fmla="*/ 4766311 w 5679104"/>
                <a:gd name="connsiteY4632" fmla="*/ 468305 h 6794671"/>
                <a:gd name="connsiteX4633" fmla="*/ 4757550 w 5679104"/>
                <a:gd name="connsiteY4633" fmla="*/ 479786 h 6794671"/>
                <a:gd name="connsiteX4634" fmla="*/ 4760269 w 5679104"/>
                <a:gd name="connsiteY4634" fmla="*/ 503956 h 6794671"/>
                <a:gd name="connsiteX4635" fmla="*/ 4759061 w 5679104"/>
                <a:gd name="connsiteY4635" fmla="*/ 516646 h 6794671"/>
                <a:gd name="connsiteX4636" fmla="*/ 4762082 w 5679104"/>
                <a:gd name="connsiteY4636" fmla="*/ 521480 h 6794671"/>
                <a:gd name="connsiteX4637" fmla="*/ 4768728 w 5679104"/>
                <a:gd name="connsiteY4637" fmla="*/ 531450 h 6794671"/>
                <a:gd name="connsiteX4638" fmla="*/ 4789875 w 5679104"/>
                <a:gd name="connsiteY4638" fmla="*/ 543233 h 6794671"/>
                <a:gd name="connsiteX4639" fmla="*/ 4810418 w 5679104"/>
                <a:gd name="connsiteY4639" fmla="*/ 534472 h 6794671"/>
                <a:gd name="connsiteX4640" fmla="*/ 4813741 w 5679104"/>
                <a:gd name="connsiteY4640" fmla="*/ 526616 h 6794671"/>
                <a:gd name="connsiteX4641" fmla="*/ 4813439 w 5679104"/>
                <a:gd name="connsiteY4641" fmla="*/ 522688 h 6794671"/>
                <a:gd name="connsiteX4642" fmla="*/ 4802261 w 5679104"/>
                <a:gd name="connsiteY4642" fmla="*/ 516948 h 6794671"/>
                <a:gd name="connsiteX4643" fmla="*/ 4792896 w 5679104"/>
                <a:gd name="connsiteY4643" fmla="*/ 509999 h 6794671"/>
                <a:gd name="connsiteX4644" fmla="*/ 4791083 w 5679104"/>
                <a:gd name="connsiteY4644" fmla="*/ 491267 h 6794671"/>
                <a:gd name="connsiteX4645" fmla="*/ 4814345 w 5679104"/>
                <a:gd name="connsiteY4645" fmla="*/ 470420 h 6794671"/>
                <a:gd name="connsiteX4646" fmla="*/ 4825523 w 5679104"/>
                <a:gd name="connsiteY4646" fmla="*/ 463471 h 6794671"/>
                <a:gd name="connsiteX4647" fmla="*/ 4829148 w 5679104"/>
                <a:gd name="connsiteY4647" fmla="*/ 449875 h 6794671"/>
                <a:gd name="connsiteX4648" fmla="*/ 4832169 w 5679104"/>
                <a:gd name="connsiteY4648" fmla="*/ 442623 h 6794671"/>
                <a:gd name="connsiteX4649" fmla="*/ 4830356 w 5679104"/>
                <a:gd name="connsiteY4649" fmla="*/ 436279 h 6794671"/>
                <a:gd name="connsiteX4650" fmla="*/ 4827335 w 5679104"/>
                <a:gd name="connsiteY4650" fmla="*/ 435372 h 6794671"/>
                <a:gd name="connsiteX4651" fmla="*/ 4824616 w 5679104"/>
                <a:gd name="connsiteY4651" fmla="*/ 430840 h 6794671"/>
                <a:gd name="connsiteX4652" fmla="*/ 4824012 w 5679104"/>
                <a:gd name="connsiteY4652" fmla="*/ 419057 h 6794671"/>
                <a:gd name="connsiteX4653" fmla="*/ 4838211 w 5679104"/>
                <a:gd name="connsiteY4653" fmla="*/ 430236 h 6794671"/>
                <a:gd name="connsiteX4654" fmla="*/ 4840930 w 5679104"/>
                <a:gd name="connsiteY4654" fmla="*/ 435070 h 6794671"/>
                <a:gd name="connsiteX4655" fmla="*/ 4845461 w 5679104"/>
                <a:gd name="connsiteY4655" fmla="*/ 442321 h 6794671"/>
                <a:gd name="connsiteX4656" fmla="*/ 4852107 w 5679104"/>
                <a:gd name="connsiteY4656" fmla="*/ 454709 h 6794671"/>
                <a:gd name="connsiteX4657" fmla="*/ 4852410 w 5679104"/>
                <a:gd name="connsiteY4657" fmla="*/ 466492 h 6794671"/>
                <a:gd name="connsiteX4658" fmla="*/ 4854524 w 5679104"/>
                <a:gd name="connsiteY4658" fmla="*/ 480692 h 6794671"/>
                <a:gd name="connsiteX4659" fmla="*/ 4862681 w 5679104"/>
                <a:gd name="connsiteY4659" fmla="*/ 487037 h 6794671"/>
                <a:gd name="connsiteX4660" fmla="*/ 4864494 w 5679104"/>
                <a:gd name="connsiteY4660" fmla="*/ 488547 h 6794671"/>
                <a:gd name="connsiteX4661" fmla="*/ 4876880 w 5679104"/>
                <a:gd name="connsiteY4661" fmla="*/ 489454 h 6794671"/>
                <a:gd name="connsiteX4662" fmla="*/ 4886547 w 5679104"/>
                <a:gd name="connsiteY4662" fmla="*/ 491267 h 6794671"/>
                <a:gd name="connsiteX4663" fmla="*/ 4898027 w 5679104"/>
                <a:gd name="connsiteY4663" fmla="*/ 481296 h 6794671"/>
                <a:gd name="connsiteX4664" fmla="*/ 4910111 w 5679104"/>
                <a:gd name="connsiteY4664" fmla="*/ 467700 h 6794671"/>
                <a:gd name="connsiteX4665" fmla="*/ 4927632 w 5679104"/>
                <a:gd name="connsiteY4665" fmla="*/ 442926 h 6794671"/>
                <a:gd name="connsiteX4666" fmla="*/ 4943946 w 5679104"/>
                <a:gd name="connsiteY4666" fmla="*/ 426308 h 6794671"/>
                <a:gd name="connsiteX4667" fmla="*/ 4937904 w 5679104"/>
                <a:gd name="connsiteY4667" fmla="*/ 414827 h 6794671"/>
                <a:gd name="connsiteX4668" fmla="*/ 4931862 w 5679104"/>
                <a:gd name="connsiteY4668" fmla="*/ 395189 h 6794671"/>
                <a:gd name="connsiteX4669" fmla="*/ 4949988 w 5679104"/>
                <a:gd name="connsiteY4669" fmla="*/ 370112 h 6794671"/>
                <a:gd name="connsiteX4670" fmla="*/ 4952102 w 5679104"/>
                <a:gd name="connsiteY4670" fmla="*/ 367695 h 6794671"/>
                <a:gd name="connsiteX4671" fmla="*/ 4956030 w 5679104"/>
                <a:gd name="connsiteY4671" fmla="*/ 353495 h 6794671"/>
                <a:gd name="connsiteX4672" fmla="*/ 4959051 w 5679104"/>
                <a:gd name="connsiteY4672" fmla="*/ 358027 h 6794671"/>
                <a:gd name="connsiteX4673" fmla="*/ 4962072 w 5679104"/>
                <a:gd name="connsiteY4673" fmla="*/ 362559 h 6794671"/>
                <a:gd name="connsiteX4674" fmla="*/ 4965093 w 5679104"/>
                <a:gd name="connsiteY4674" fmla="*/ 368601 h 6794671"/>
                <a:gd name="connsiteX4675" fmla="*/ 4972645 w 5679104"/>
                <a:gd name="connsiteY4675" fmla="*/ 381291 h 6794671"/>
                <a:gd name="connsiteX4676" fmla="*/ 4975968 w 5679104"/>
                <a:gd name="connsiteY4676" fmla="*/ 413317 h 6794671"/>
                <a:gd name="connsiteX4677" fmla="*/ 4973552 w 5679104"/>
                <a:gd name="connsiteY4677" fmla="*/ 427215 h 6794671"/>
                <a:gd name="connsiteX4678" fmla="*/ 4973854 w 5679104"/>
                <a:gd name="connsiteY4678" fmla="*/ 481296 h 6794671"/>
                <a:gd name="connsiteX4679" fmla="*/ 4976270 w 5679104"/>
                <a:gd name="connsiteY4679" fmla="*/ 598523 h 6794671"/>
                <a:gd name="connsiteX4680" fmla="*/ 5009803 w 5679104"/>
                <a:gd name="connsiteY4680" fmla="*/ 527220 h 6794671"/>
                <a:gd name="connsiteX4681" fmla="*/ 5030044 w 5679104"/>
                <a:gd name="connsiteY4681" fmla="*/ 437185 h 6794671"/>
                <a:gd name="connsiteX4682" fmla="*/ 5032763 w 5679104"/>
                <a:gd name="connsiteY4682" fmla="*/ 410900 h 6794671"/>
                <a:gd name="connsiteX4683" fmla="*/ 5037597 w 5679104"/>
                <a:gd name="connsiteY4683" fmla="*/ 384010 h 6794671"/>
                <a:gd name="connsiteX4684" fmla="*/ 5042128 w 5679104"/>
                <a:gd name="connsiteY4684" fmla="*/ 360142 h 6794671"/>
                <a:gd name="connsiteX4685" fmla="*/ 5042732 w 5679104"/>
                <a:gd name="connsiteY4685" fmla="*/ 332043 h 6794671"/>
                <a:gd name="connsiteX4686" fmla="*/ 5041524 w 5679104"/>
                <a:gd name="connsiteY4686" fmla="*/ 306966 h 6794671"/>
                <a:gd name="connsiteX4687" fmla="*/ 5043941 w 5679104"/>
                <a:gd name="connsiteY4687" fmla="*/ 288536 h 6794671"/>
                <a:gd name="connsiteX4688" fmla="*/ 5042430 w 5679104"/>
                <a:gd name="connsiteY4688" fmla="*/ 239591 h 6794671"/>
                <a:gd name="connsiteX4689" fmla="*/ 5038201 w 5679104"/>
                <a:gd name="connsiteY4689" fmla="*/ 188229 h 6794671"/>
                <a:gd name="connsiteX4690" fmla="*/ 5030346 w 5679104"/>
                <a:gd name="connsiteY4690" fmla="*/ 120853 h 6794671"/>
                <a:gd name="connsiteX4691" fmla="*/ 5027929 w 5679104"/>
                <a:gd name="connsiteY4691" fmla="*/ 100913 h 6794671"/>
                <a:gd name="connsiteX4692" fmla="*/ 5022492 w 5679104"/>
                <a:gd name="connsiteY4692" fmla="*/ 77044 h 6794671"/>
                <a:gd name="connsiteX4693" fmla="*/ 5010408 w 5679104"/>
                <a:gd name="connsiteY4693" fmla="*/ 29307 h 6794671"/>
                <a:gd name="connsiteX4694" fmla="*/ 5001345 w 5679104"/>
                <a:gd name="connsiteY4694" fmla="*/ 1209 h 6794671"/>
                <a:gd name="connsiteX4695" fmla="*/ 5025211 w 5679104"/>
                <a:gd name="connsiteY4695" fmla="*/ 1 h 6794671"/>
                <a:gd name="connsiteX4696" fmla="*/ 5052702 w 5679104"/>
                <a:gd name="connsiteY4696" fmla="*/ 17524 h 6794671"/>
                <a:gd name="connsiteX4697" fmla="*/ 5058744 w 5679104"/>
                <a:gd name="connsiteY4697" fmla="*/ 60427 h 6794671"/>
                <a:gd name="connsiteX4698" fmla="*/ 5078380 w 5679104"/>
                <a:gd name="connsiteY4698" fmla="*/ 170705 h 6794671"/>
                <a:gd name="connsiteX4699" fmla="*/ 5096506 w 5679104"/>
                <a:gd name="connsiteY4699" fmla="*/ 387636 h 6794671"/>
                <a:gd name="connsiteX4700" fmla="*/ 5104361 w 5679104"/>
                <a:gd name="connsiteY4700" fmla="*/ 439300 h 6794671"/>
                <a:gd name="connsiteX4701" fmla="*/ 5105569 w 5679104"/>
                <a:gd name="connsiteY4701" fmla="*/ 435070 h 6794671"/>
                <a:gd name="connsiteX4702" fmla="*/ 5107986 w 5679104"/>
                <a:gd name="connsiteY4702" fmla="*/ 429934 h 6794671"/>
                <a:gd name="connsiteX4703" fmla="*/ 5133060 w 5679104"/>
                <a:gd name="connsiteY4703" fmla="*/ 359839 h 6794671"/>
                <a:gd name="connsiteX4704" fmla="*/ 5140915 w 5679104"/>
                <a:gd name="connsiteY4704" fmla="*/ 337482 h 6794671"/>
                <a:gd name="connsiteX4705" fmla="*/ 5151186 w 5679104"/>
                <a:gd name="connsiteY4705" fmla="*/ 294881 h 6794671"/>
                <a:gd name="connsiteX4706" fmla="*/ 5160551 w 5679104"/>
                <a:gd name="connsiteY4706" fmla="*/ 251072 h 6794671"/>
                <a:gd name="connsiteX4707" fmla="*/ 5167500 w 5679104"/>
                <a:gd name="connsiteY4707" fmla="*/ 206961 h 6794671"/>
                <a:gd name="connsiteX4708" fmla="*/ 5175958 w 5679104"/>
                <a:gd name="connsiteY4708" fmla="*/ 159828 h 6794671"/>
                <a:gd name="connsiteX4709" fmla="*/ 5178979 w 5679104"/>
                <a:gd name="connsiteY4709" fmla="*/ 129615 h 6794671"/>
                <a:gd name="connsiteX4710" fmla="*/ 5169010 w 5679104"/>
                <a:gd name="connsiteY4710" fmla="*/ 50154 h 6794671"/>
                <a:gd name="connsiteX4711" fmla="*/ 5164479 w 5679104"/>
                <a:gd name="connsiteY4711" fmla="*/ 18431 h 6794671"/>
                <a:gd name="connsiteX4712" fmla="*/ 5191668 w 5679104"/>
                <a:gd name="connsiteY4712" fmla="*/ 1 h 6794671"/>
                <a:gd name="connsiteX4713" fmla="*/ 5222180 w 5679104"/>
                <a:gd name="connsiteY4713" fmla="*/ 6647 h 6794671"/>
                <a:gd name="connsiteX4714" fmla="*/ 5223086 w 5679104"/>
                <a:gd name="connsiteY4714" fmla="*/ 45320 h 6794671"/>
                <a:gd name="connsiteX4715" fmla="*/ 5226409 w 5679104"/>
                <a:gd name="connsiteY4715" fmla="*/ 93057 h 6794671"/>
                <a:gd name="connsiteX4716" fmla="*/ 5220669 w 5679104"/>
                <a:gd name="connsiteY4716" fmla="*/ 116321 h 6794671"/>
                <a:gd name="connsiteX4717" fmla="*/ 5213419 w 5679104"/>
                <a:gd name="connsiteY4717" fmla="*/ 129011 h 6794671"/>
                <a:gd name="connsiteX4718" fmla="*/ 5211908 w 5679104"/>
                <a:gd name="connsiteY4718" fmla="*/ 138075 h 6794671"/>
                <a:gd name="connsiteX4719" fmla="*/ 5215835 w 5679104"/>
                <a:gd name="connsiteY4719" fmla="*/ 163152 h 6794671"/>
                <a:gd name="connsiteX4720" fmla="*/ 5223388 w 5679104"/>
                <a:gd name="connsiteY4720" fmla="*/ 203939 h 6794671"/>
                <a:gd name="connsiteX4721" fmla="*/ 5226711 w 5679104"/>
                <a:gd name="connsiteY4721" fmla="*/ 233246 h 6794671"/>
                <a:gd name="connsiteX4722" fmla="*/ 5225503 w 5679104"/>
                <a:gd name="connsiteY4722" fmla="*/ 241706 h 6794671"/>
                <a:gd name="connsiteX4723" fmla="*/ 5220065 w 5679104"/>
                <a:gd name="connsiteY4723" fmla="*/ 251374 h 6794671"/>
                <a:gd name="connsiteX4724" fmla="*/ 5221273 w 5679104"/>
                <a:gd name="connsiteY4724" fmla="*/ 300319 h 6794671"/>
                <a:gd name="connsiteX4725" fmla="*/ 5233961 w 5679104"/>
                <a:gd name="connsiteY4725" fmla="*/ 239893 h 6794671"/>
                <a:gd name="connsiteX4726" fmla="*/ 5238493 w 5679104"/>
                <a:gd name="connsiteY4726" fmla="*/ 185509 h 6794671"/>
                <a:gd name="connsiteX4727" fmla="*/ 5243024 w 5679104"/>
                <a:gd name="connsiteY4727" fmla="*/ 33235 h 6794671"/>
                <a:gd name="connsiteX4728" fmla="*/ 5243629 w 5679104"/>
                <a:gd name="connsiteY4728" fmla="*/ 10273 h 6794671"/>
                <a:gd name="connsiteX4729" fmla="*/ 5246348 w 5679104"/>
                <a:gd name="connsiteY4729" fmla="*/ 1 h 6794671"/>
                <a:gd name="connsiteX4730" fmla="*/ 5273234 w 5679104"/>
                <a:gd name="connsiteY4730" fmla="*/ 1 h 6794671"/>
                <a:gd name="connsiteX4731" fmla="*/ 5300423 w 5679104"/>
                <a:gd name="connsiteY4731" fmla="*/ 1 h 6794671"/>
                <a:gd name="connsiteX4732" fmla="*/ 5301028 w 5679104"/>
                <a:gd name="connsiteY4732" fmla="*/ 17222 h 6794671"/>
                <a:gd name="connsiteX4733" fmla="*/ 5302236 w 5679104"/>
                <a:gd name="connsiteY4733" fmla="*/ 131428 h 6794671"/>
                <a:gd name="connsiteX4734" fmla="*/ 5292267 w 5679104"/>
                <a:gd name="connsiteY4734" fmla="*/ 193365 h 6794671"/>
                <a:gd name="connsiteX4735" fmla="*/ 5284110 w 5679104"/>
                <a:gd name="connsiteY4735" fmla="*/ 238987 h 6794671"/>
                <a:gd name="connsiteX4736" fmla="*/ 5293475 w 5679104"/>
                <a:gd name="connsiteY4736" fmla="*/ 230527 h 6794671"/>
                <a:gd name="connsiteX4737" fmla="*/ 5303142 w 5679104"/>
                <a:gd name="connsiteY4737" fmla="*/ 217535 h 6794671"/>
                <a:gd name="connsiteX4738" fmla="*/ 5310997 w 5679104"/>
                <a:gd name="connsiteY4738" fmla="*/ 202731 h 6794671"/>
                <a:gd name="connsiteX4739" fmla="*/ 5330029 w 5679104"/>
                <a:gd name="connsiteY4739" fmla="*/ 166475 h 6794671"/>
                <a:gd name="connsiteX4740" fmla="*/ 5349061 w 5679104"/>
                <a:gd name="connsiteY4740" fmla="*/ 125083 h 6794671"/>
                <a:gd name="connsiteX4741" fmla="*/ 5362656 w 5679104"/>
                <a:gd name="connsiteY4741" fmla="*/ 99402 h 6794671"/>
                <a:gd name="connsiteX4742" fmla="*/ 5374740 w 5679104"/>
                <a:gd name="connsiteY4742" fmla="*/ 82180 h 6794671"/>
                <a:gd name="connsiteX4743" fmla="*/ 5381990 w 5679104"/>
                <a:gd name="connsiteY4743" fmla="*/ 72512 h 6794671"/>
                <a:gd name="connsiteX4744" fmla="*/ 5385011 w 5679104"/>
                <a:gd name="connsiteY4744" fmla="*/ 69189 h 6794671"/>
                <a:gd name="connsiteX4745" fmla="*/ 5392262 w 5679104"/>
                <a:gd name="connsiteY4745" fmla="*/ 57103 h 6794671"/>
                <a:gd name="connsiteX4746" fmla="*/ 5410992 w 5679104"/>
                <a:gd name="connsiteY4746" fmla="*/ 24171 h 6794671"/>
                <a:gd name="connsiteX4747" fmla="*/ 5422472 w 5679104"/>
                <a:gd name="connsiteY4747" fmla="*/ 1 h 6794671"/>
                <a:gd name="connsiteX4748" fmla="*/ 5543614 w 5679104"/>
                <a:gd name="connsiteY4748" fmla="*/ 1 h 6794671"/>
                <a:gd name="connsiteX4749" fmla="*/ 5665058 w 5679104"/>
                <a:gd name="connsiteY4749" fmla="*/ 1 h 6794671"/>
                <a:gd name="connsiteX4750" fmla="*/ 5668381 w 5679104"/>
                <a:gd name="connsiteY4750" fmla="*/ 6647 h 6794671"/>
                <a:gd name="connsiteX4751" fmla="*/ 5675329 w 5679104"/>
                <a:gd name="connsiteY4751" fmla="*/ 181280 h 6794671"/>
                <a:gd name="connsiteX4752" fmla="*/ 5662037 w 5679104"/>
                <a:gd name="connsiteY4752" fmla="*/ 240195 h 6794671"/>
                <a:gd name="connsiteX4753" fmla="*/ 5652672 w 5679104"/>
                <a:gd name="connsiteY4753" fmla="*/ 270408 h 6794671"/>
                <a:gd name="connsiteX4754" fmla="*/ 5641796 w 5679104"/>
                <a:gd name="connsiteY4754" fmla="*/ 306664 h 6794671"/>
                <a:gd name="connsiteX4755" fmla="*/ 5634546 w 5679104"/>
                <a:gd name="connsiteY4755" fmla="*/ 336877 h 6794671"/>
                <a:gd name="connsiteX4756" fmla="*/ 5630920 w 5679104"/>
                <a:gd name="connsiteY4756" fmla="*/ 362559 h 6794671"/>
                <a:gd name="connsiteX4757" fmla="*/ 5627295 w 5679104"/>
                <a:gd name="connsiteY4757" fmla="*/ 379176 h 6794671"/>
                <a:gd name="connsiteX4758" fmla="*/ 5626389 w 5679104"/>
                <a:gd name="connsiteY4758" fmla="*/ 393980 h 6794671"/>
                <a:gd name="connsiteX4759" fmla="*/ 5623066 w 5679104"/>
                <a:gd name="connsiteY4759" fmla="*/ 408180 h 6794671"/>
                <a:gd name="connsiteX4760" fmla="*/ 5623066 w 5679104"/>
                <a:gd name="connsiteY4760" fmla="*/ 410900 h 6794671"/>
                <a:gd name="connsiteX4761" fmla="*/ 5622462 w 5679104"/>
                <a:gd name="connsiteY4761" fmla="*/ 415734 h 6794671"/>
                <a:gd name="connsiteX4762" fmla="*/ 5617326 w 5679104"/>
                <a:gd name="connsiteY4762" fmla="*/ 456824 h 6794671"/>
                <a:gd name="connsiteX4763" fmla="*/ 5614909 w 5679104"/>
                <a:gd name="connsiteY4763" fmla="*/ 465283 h 6794671"/>
                <a:gd name="connsiteX4764" fmla="*/ 5614909 w 5679104"/>
                <a:gd name="connsiteY4764" fmla="*/ 477973 h 6794671"/>
                <a:gd name="connsiteX4765" fmla="*/ 5614909 w 5679104"/>
                <a:gd name="connsiteY4765" fmla="*/ 485828 h 6794671"/>
                <a:gd name="connsiteX4766" fmla="*/ 5612795 w 5679104"/>
                <a:gd name="connsiteY4766" fmla="*/ 495194 h 6794671"/>
                <a:gd name="connsiteX4767" fmla="*/ 5605242 w 5679104"/>
                <a:gd name="connsiteY4767" fmla="*/ 536586 h 6794671"/>
                <a:gd name="connsiteX4768" fmla="*/ 5601617 w 5679104"/>
                <a:gd name="connsiteY4768" fmla="*/ 548672 h 6794671"/>
                <a:gd name="connsiteX4769" fmla="*/ 5595273 w 5679104"/>
                <a:gd name="connsiteY4769" fmla="*/ 567404 h 6794671"/>
                <a:gd name="connsiteX4770" fmla="*/ 5591950 w 5679104"/>
                <a:gd name="connsiteY4770" fmla="*/ 580093 h 6794671"/>
                <a:gd name="connsiteX4771" fmla="*/ 5588627 w 5679104"/>
                <a:gd name="connsiteY4771" fmla="*/ 583115 h 6794671"/>
                <a:gd name="connsiteX4772" fmla="*/ 5587116 w 5679104"/>
                <a:gd name="connsiteY4772" fmla="*/ 587345 h 6794671"/>
                <a:gd name="connsiteX4773" fmla="*/ 5581074 w 5679104"/>
                <a:gd name="connsiteY4773" fmla="*/ 593387 h 6794671"/>
                <a:gd name="connsiteX4774" fmla="*/ 5578959 w 5679104"/>
                <a:gd name="connsiteY4774" fmla="*/ 599430 h 6794671"/>
                <a:gd name="connsiteX4775" fmla="*/ 5579261 w 5679104"/>
                <a:gd name="connsiteY4775" fmla="*/ 606077 h 6794671"/>
                <a:gd name="connsiteX4776" fmla="*/ 5562344 w 5679104"/>
                <a:gd name="connsiteY4776" fmla="*/ 623600 h 6794671"/>
                <a:gd name="connsiteX4777" fmla="*/ 5563854 w 5679104"/>
                <a:gd name="connsiteY4777" fmla="*/ 628434 h 6794671"/>
                <a:gd name="connsiteX4778" fmla="*/ 5560833 w 5679104"/>
                <a:gd name="connsiteY4778" fmla="*/ 634477 h 6794671"/>
                <a:gd name="connsiteX4779" fmla="*/ 5554187 w 5679104"/>
                <a:gd name="connsiteY4779" fmla="*/ 646260 h 6794671"/>
                <a:gd name="connsiteX4780" fmla="*/ 5546635 w 5679104"/>
                <a:gd name="connsiteY4780" fmla="*/ 662878 h 6794671"/>
                <a:gd name="connsiteX4781" fmla="*/ 5523977 w 5679104"/>
                <a:gd name="connsiteY4781" fmla="*/ 707895 h 6794671"/>
                <a:gd name="connsiteX4782" fmla="*/ 5499507 w 5679104"/>
                <a:gd name="connsiteY4782" fmla="*/ 721189 h 6794671"/>
                <a:gd name="connsiteX4783" fmla="*/ 5479266 w 5679104"/>
                <a:gd name="connsiteY4783" fmla="*/ 726023 h 6794671"/>
                <a:gd name="connsiteX4784" fmla="*/ 5425191 w 5679104"/>
                <a:gd name="connsiteY4784" fmla="*/ 727534 h 6794671"/>
                <a:gd name="connsiteX4785" fmla="*/ 5416732 w 5679104"/>
                <a:gd name="connsiteY4785" fmla="*/ 728138 h 6794671"/>
                <a:gd name="connsiteX4786" fmla="*/ 5407669 w 5679104"/>
                <a:gd name="connsiteY4786" fmla="*/ 726929 h 6794671"/>
                <a:gd name="connsiteX4787" fmla="*/ 5377459 w 5679104"/>
                <a:gd name="connsiteY4787" fmla="*/ 727232 h 6794671"/>
                <a:gd name="connsiteX4788" fmla="*/ 5369906 w 5679104"/>
                <a:gd name="connsiteY4788" fmla="*/ 728138 h 6794671"/>
                <a:gd name="connsiteX4789" fmla="*/ 5342717 w 5679104"/>
                <a:gd name="connsiteY4789" fmla="*/ 733576 h 6794671"/>
                <a:gd name="connsiteX4790" fmla="*/ 5337884 w 5679104"/>
                <a:gd name="connsiteY4790" fmla="*/ 735087 h 6794671"/>
                <a:gd name="connsiteX4791" fmla="*/ 5330029 w 5679104"/>
                <a:gd name="connsiteY4791" fmla="*/ 734483 h 6794671"/>
                <a:gd name="connsiteX4792" fmla="*/ 5317945 w 5679104"/>
                <a:gd name="connsiteY4792" fmla="*/ 736296 h 6794671"/>
                <a:gd name="connsiteX4793" fmla="*/ 5301028 w 5679104"/>
                <a:gd name="connsiteY4793" fmla="*/ 746266 h 6794671"/>
                <a:gd name="connsiteX4794" fmla="*/ 5288037 w 5679104"/>
                <a:gd name="connsiteY4794" fmla="*/ 756538 h 6794671"/>
                <a:gd name="connsiteX4795" fmla="*/ 5285318 w 5679104"/>
                <a:gd name="connsiteY4795" fmla="*/ 758955 h 6794671"/>
                <a:gd name="connsiteX4796" fmla="*/ 5267192 w 5679104"/>
                <a:gd name="connsiteY4796" fmla="*/ 773458 h 6794671"/>
                <a:gd name="connsiteX4797" fmla="*/ 5262963 w 5679104"/>
                <a:gd name="connsiteY4797" fmla="*/ 777990 h 6794671"/>
                <a:gd name="connsiteX4798" fmla="*/ 5261453 w 5679104"/>
                <a:gd name="connsiteY4798" fmla="*/ 782824 h 6794671"/>
                <a:gd name="connsiteX4799" fmla="*/ 5255108 w 5679104"/>
                <a:gd name="connsiteY4799" fmla="*/ 784032 h 6794671"/>
                <a:gd name="connsiteX4800" fmla="*/ 5249066 w 5679104"/>
                <a:gd name="connsiteY4800" fmla="*/ 785241 h 6794671"/>
                <a:gd name="connsiteX4801" fmla="*/ 5246045 w 5679104"/>
                <a:gd name="connsiteY4801" fmla="*/ 790075 h 6794671"/>
                <a:gd name="connsiteX4802" fmla="*/ 5241514 w 5679104"/>
                <a:gd name="connsiteY4802" fmla="*/ 796420 h 6794671"/>
                <a:gd name="connsiteX4803" fmla="*/ 5238795 w 5679104"/>
                <a:gd name="connsiteY4803" fmla="*/ 822705 h 6794671"/>
                <a:gd name="connsiteX4804" fmla="*/ 5243024 w 5679104"/>
                <a:gd name="connsiteY4804" fmla="*/ 852012 h 6794671"/>
                <a:gd name="connsiteX4805" fmla="*/ 5242722 w 5679104"/>
                <a:gd name="connsiteY4805" fmla="*/ 861378 h 6794671"/>
                <a:gd name="connsiteX4806" fmla="*/ 5246348 w 5679104"/>
                <a:gd name="connsiteY4806" fmla="*/ 875276 h 6794671"/>
                <a:gd name="connsiteX4807" fmla="*/ 5258129 w 5679104"/>
                <a:gd name="connsiteY4807" fmla="*/ 906698 h 6794671"/>
                <a:gd name="connsiteX4808" fmla="*/ 5255411 w 5679104"/>
                <a:gd name="connsiteY4808" fmla="*/ 929358 h 6794671"/>
                <a:gd name="connsiteX4809" fmla="*/ 5246952 w 5679104"/>
                <a:gd name="connsiteY4809" fmla="*/ 954737 h 6794671"/>
                <a:gd name="connsiteX4810" fmla="*/ 5233961 w 5679104"/>
                <a:gd name="connsiteY4810" fmla="*/ 967728 h 6794671"/>
                <a:gd name="connsiteX4811" fmla="*/ 5241514 w 5679104"/>
                <a:gd name="connsiteY4811" fmla="*/ 965009 h 6794671"/>
                <a:gd name="connsiteX4812" fmla="*/ 5253598 w 5679104"/>
                <a:gd name="connsiteY4812" fmla="*/ 965009 h 6794671"/>
                <a:gd name="connsiteX4813" fmla="*/ 5261150 w 5679104"/>
                <a:gd name="connsiteY4813" fmla="*/ 969843 h 6794671"/>
                <a:gd name="connsiteX4814" fmla="*/ 5263567 w 5679104"/>
                <a:gd name="connsiteY4814" fmla="*/ 983439 h 6794671"/>
                <a:gd name="connsiteX4815" fmla="*/ 5258734 w 5679104"/>
                <a:gd name="connsiteY4815" fmla="*/ 997337 h 6794671"/>
                <a:gd name="connsiteX4816" fmla="*/ 5259036 w 5679104"/>
                <a:gd name="connsiteY4816" fmla="*/ 999150 h 6794671"/>
                <a:gd name="connsiteX4817" fmla="*/ 5264171 w 5679104"/>
                <a:gd name="connsiteY4817" fmla="*/ 1003380 h 6794671"/>
                <a:gd name="connsiteX4818" fmla="*/ 5259036 w 5679104"/>
                <a:gd name="connsiteY4818" fmla="*/ 1006099 h 6794671"/>
                <a:gd name="connsiteX4819" fmla="*/ 5259338 w 5679104"/>
                <a:gd name="connsiteY4819" fmla="*/ 1010631 h 6794671"/>
                <a:gd name="connsiteX4820" fmla="*/ 5259942 w 5679104"/>
                <a:gd name="connsiteY4820" fmla="*/ 1015163 h 6794671"/>
                <a:gd name="connsiteX4821" fmla="*/ 5255713 w 5679104"/>
                <a:gd name="connsiteY4821" fmla="*/ 1020299 h 6794671"/>
                <a:gd name="connsiteX4822" fmla="*/ 5260546 w 5679104"/>
                <a:gd name="connsiteY4822" fmla="*/ 1024831 h 6794671"/>
                <a:gd name="connsiteX4823" fmla="*/ 5264171 w 5679104"/>
                <a:gd name="connsiteY4823" fmla="*/ 1028759 h 6794671"/>
                <a:gd name="connsiteX4824" fmla="*/ 5261150 w 5679104"/>
                <a:gd name="connsiteY4824" fmla="*/ 1033291 h 6794671"/>
                <a:gd name="connsiteX4825" fmla="*/ 5261755 w 5679104"/>
                <a:gd name="connsiteY4825" fmla="*/ 1047793 h 6794671"/>
                <a:gd name="connsiteX4826" fmla="*/ 5260244 w 5679104"/>
                <a:gd name="connsiteY4826" fmla="*/ 1056857 h 6794671"/>
                <a:gd name="connsiteX4827" fmla="*/ 5259640 w 5679104"/>
                <a:gd name="connsiteY4827" fmla="*/ 1064713 h 6794671"/>
                <a:gd name="connsiteX4828" fmla="*/ 5264171 w 5679104"/>
                <a:gd name="connsiteY4828" fmla="*/ 1067734 h 6794671"/>
                <a:gd name="connsiteX4829" fmla="*/ 5261150 w 5679104"/>
                <a:gd name="connsiteY4829" fmla="*/ 1072568 h 6794671"/>
                <a:gd name="connsiteX4830" fmla="*/ 5258129 w 5679104"/>
                <a:gd name="connsiteY4830" fmla="*/ 1081330 h 6794671"/>
                <a:gd name="connsiteX4831" fmla="*/ 5255411 w 5679104"/>
                <a:gd name="connsiteY4831" fmla="*/ 1091905 h 6794671"/>
                <a:gd name="connsiteX4832" fmla="*/ 5254504 w 5679104"/>
                <a:gd name="connsiteY4832" fmla="*/ 1101271 h 6794671"/>
                <a:gd name="connsiteX4833" fmla="*/ 5252390 w 5679104"/>
                <a:gd name="connsiteY4833" fmla="*/ 1108824 h 6794671"/>
                <a:gd name="connsiteX4834" fmla="*/ 5249066 w 5679104"/>
                <a:gd name="connsiteY4834" fmla="*/ 1117586 h 6794671"/>
                <a:gd name="connsiteX4835" fmla="*/ 5239399 w 5679104"/>
                <a:gd name="connsiteY4835" fmla="*/ 1126650 h 6794671"/>
                <a:gd name="connsiteX4836" fmla="*/ 5238493 w 5679104"/>
                <a:gd name="connsiteY4836" fmla="*/ 1134505 h 6794671"/>
                <a:gd name="connsiteX4837" fmla="*/ 5237285 w 5679104"/>
                <a:gd name="connsiteY4837" fmla="*/ 1154748 h 6794671"/>
                <a:gd name="connsiteX4838" fmla="*/ 5237587 w 5679104"/>
                <a:gd name="connsiteY4838" fmla="*/ 1165625 h 6794671"/>
                <a:gd name="connsiteX4839" fmla="*/ 5229430 w 5679104"/>
                <a:gd name="connsiteY4839" fmla="*/ 1175293 h 6794671"/>
                <a:gd name="connsiteX4840" fmla="*/ 5220669 w 5679104"/>
                <a:gd name="connsiteY4840" fmla="*/ 1179825 h 6794671"/>
                <a:gd name="connsiteX4841" fmla="*/ 5224898 w 5679104"/>
                <a:gd name="connsiteY4841" fmla="*/ 1184357 h 6794671"/>
                <a:gd name="connsiteX4842" fmla="*/ 5230940 w 5679104"/>
                <a:gd name="connsiteY4842" fmla="*/ 1186774 h 6794671"/>
                <a:gd name="connsiteX4843" fmla="*/ 5216440 w 5679104"/>
                <a:gd name="connsiteY4843" fmla="*/ 1195234 h 6794671"/>
                <a:gd name="connsiteX4844" fmla="*/ 5214023 w 5679104"/>
                <a:gd name="connsiteY4844" fmla="*/ 1209434 h 6794671"/>
                <a:gd name="connsiteX4845" fmla="*/ 5214929 w 5679104"/>
                <a:gd name="connsiteY4845" fmla="*/ 1219706 h 6794671"/>
                <a:gd name="connsiteX4846" fmla="*/ 5221877 w 5679104"/>
                <a:gd name="connsiteY4846" fmla="*/ 1220311 h 6794671"/>
                <a:gd name="connsiteX4847" fmla="*/ 5215835 w 5679104"/>
                <a:gd name="connsiteY4847" fmla="*/ 1228166 h 6794671"/>
                <a:gd name="connsiteX4848" fmla="*/ 5214627 w 5679104"/>
                <a:gd name="connsiteY4848" fmla="*/ 1238136 h 6794671"/>
                <a:gd name="connsiteX4849" fmla="*/ 5214929 w 5679104"/>
                <a:gd name="connsiteY4849" fmla="*/ 1244179 h 6794671"/>
                <a:gd name="connsiteX4850" fmla="*/ 5217648 w 5679104"/>
                <a:gd name="connsiteY4850" fmla="*/ 1262911 h 6794671"/>
                <a:gd name="connsiteX4851" fmla="*/ 5217346 w 5679104"/>
                <a:gd name="connsiteY4851" fmla="*/ 1273184 h 6794671"/>
                <a:gd name="connsiteX4852" fmla="*/ 5212814 w 5679104"/>
                <a:gd name="connsiteY4852" fmla="*/ 1284060 h 6794671"/>
                <a:gd name="connsiteX4853" fmla="*/ 5206470 w 5679104"/>
                <a:gd name="connsiteY4853" fmla="*/ 1296448 h 6794671"/>
                <a:gd name="connsiteX4854" fmla="*/ 5200126 w 5679104"/>
                <a:gd name="connsiteY4854" fmla="*/ 1303699 h 6794671"/>
                <a:gd name="connsiteX4855" fmla="*/ 5206470 w 5679104"/>
                <a:gd name="connsiteY4855" fmla="*/ 1304605 h 6794671"/>
                <a:gd name="connsiteX4856" fmla="*/ 5211002 w 5679104"/>
                <a:gd name="connsiteY4856" fmla="*/ 1316388 h 6794671"/>
                <a:gd name="connsiteX4857" fmla="*/ 5203449 w 5679104"/>
                <a:gd name="connsiteY4857" fmla="*/ 1323337 h 6794671"/>
                <a:gd name="connsiteX4858" fmla="*/ 5197407 w 5679104"/>
                <a:gd name="connsiteY4858" fmla="*/ 1333308 h 6794671"/>
                <a:gd name="connsiteX4859" fmla="*/ 5192876 w 5679104"/>
                <a:gd name="connsiteY4859" fmla="*/ 1344789 h 6794671"/>
                <a:gd name="connsiteX4860" fmla="*/ 5191365 w 5679104"/>
                <a:gd name="connsiteY4860" fmla="*/ 1352342 h 6794671"/>
                <a:gd name="connsiteX4861" fmla="*/ 5193178 w 5679104"/>
                <a:gd name="connsiteY4861" fmla="*/ 1354457 h 6794671"/>
                <a:gd name="connsiteX4862" fmla="*/ 5180792 w 5679104"/>
                <a:gd name="connsiteY4862" fmla="*/ 1362312 h 6794671"/>
                <a:gd name="connsiteX4863" fmla="*/ 5168406 w 5679104"/>
                <a:gd name="connsiteY4863" fmla="*/ 1370470 h 6794671"/>
                <a:gd name="connsiteX4864" fmla="*/ 5159947 w 5679104"/>
                <a:gd name="connsiteY4864" fmla="*/ 1374700 h 6794671"/>
                <a:gd name="connsiteX4865" fmla="*/ 5149374 w 5679104"/>
                <a:gd name="connsiteY4865" fmla="*/ 1400985 h 6794671"/>
                <a:gd name="connsiteX4866" fmla="*/ 5146655 w 5679104"/>
                <a:gd name="connsiteY4866" fmla="*/ 1406726 h 6794671"/>
                <a:gd name="connsiteX4867" fmla="*/ 5145144 w 5679104"/>
                <a:gd name="connsiteY4867" fmla="*/ 1422437 h 6794671"/>
                <a:gd name="connsiteX4868" fmla="*/ 5152395 w 5679104"/>
                <a:gd name="connsiteY4868" fmla="*/ 1421530 h 6794671"/>
                <a:gd name="connsiteX4869" fmla="*/ 5159343 w 5679104"/>
                <a:gd name="connsiteY4869" fmla="*/ 1423041 h 6794671"/>
                <a:gd name="connsiteX4870" fmla="*/ 5158134 w 5679104"/>
                <a:gd name="connsiteY4870" fmla="*/ 1429084 h 6794671"/>
                <a:gd name="connsiteX4871" fmla="*/ 5157228 w 5679104"/>
                <a:gd name="connsiteY4871" fmla="*/ 1433616 h 6794671"/>
                <a:gd name="connsiteX4872" fmla="*/ 5150884 w 5679104"/>
                <a:gd name="connsiteY4872" fmla="*/ 1438147 h 6794671"/>
                <a:gd name="connsiteX4873" fmla="*/ 5144238 w 5679104"/>
                <a:gd name="connsiteY4873" fmla="*/ 1433918 h 6794671"/>
                <a:gd name="connsiteX4874" fmla="*/ 5141519 w 5679104"/>
                <a:gd name="connsiteY4874" fmla="*/ 1431198 h 6794671"/>
                <a:gd name="connsiteX4875" fmla="*/ 5141519 w 5679104"/>
                <a:gd name="connsiteY4875" fmla="*/ 1447211 h 6794671"/>
                <a:gd name="connsiteX4876" fmla="*/ 5144540 w 5679104"/>
                <a:gd name="connsiteY4876" fmla="*/ 1454765 h 6794671"/>
                <a:gd name="connsiteX4877" fmla="*/ 5147561 w 5679104"/>
                <a:gd name="connsiteY4877" fmla="*/ 1465944 h 6794671"/>
                <a:gd name="connsiteX4878" fmla="*/ 5147863 w 5679104"/>
                <a:gd name="connsiteY4878" fmla="*/ 1483467 h 6794671"/>
                <a:gd name="connsiteX4879" fmla="*/ 5143332 w 5679104"/>
                <a:gd name="connsiteY4879" fmla="*/ 1486186 h 6794671"/>
                <a:gd name="connsiteX4880" fmla="*/ 5149676 w 5679104"/>
                <a:gd name="connsiteY4880" fmla="*/ 1487395 h 6794671"/>
                <a:gd name="connsiteX4881" fmla="*/ 5157530 w 5679104"/>
                <a:gd name="connsiteY4881" fmla="*/ 1491927 h 6794671"/>
                <a:gd name="connsiteX4882" fmla="*/ 5164176 w 5679104"/>
                <a:gd name="connsiteY4882" fmla="*/ 1499480 h 6794671"/>
                <a:gd name="connsiteX4883" fmla="*/ 5154811 w 5679104"/>
                <a:gd name="connsiteY4883" fmla="*/ 1502804 h 6794671"/>
                <a:gd name="connsiteX4884" fmla="*/ 5142123 w 5679104"/>
                <a:gd name="connsiteY4884" fmla="*/ 1518817 h 6794671"/>
                <a:gd name="connsiteX4885" fmla="*/ 5140915 w 5679104"/>
                <a:gd name="connsiteY4885" fmla="*/ 1522744 h 6794671"/>
                <a:gd name="connsiteX4886" fmla="*/ 5134269 w 5679104"/>
                <a:gd name="connsiteY4886" fmla="*/ 1533621 h 6794671"/>
                <a:gd name="connsiteX4887" fmla="*/ 5144238 w 5679104"/>
                <a:gd name="connsiteY4887" fmla="*/ 1553562 h 6794671"/>
                <a:gd name="connsiteX4888" fmla="*/ 5147863 w 5679104"/>
                <a:gd name="connsiteY4888" fmla="*/ 1561417 h 6794671"/>
                <a:gd name="connsiteX4889" fmla="*/ 5141519 w 5679104"/>
                <a:gd name="connsiteY4889" fmla="*/ 1567158 h 6794671"/>
                <a:gd name="connsiteX4890" fmla="*/ 5143634 w 5679104"/>
                <a:gd name="connsiteY4890" fmla="*/ 1574107 h 6794671"/>
                <a:gd name="connsiteX4891" fmla="*/ 5146353 w 5679104"/>
                <a:gd name="connsiteY4891" fmla="*/ 1571085 h 6794671"/>
                <a:gd name="connsiteX4892" fmla="*/ 5149374 w 5679104"/>
                <a:gd name="connsiteY4892" fmla="*/ 1568064 h 6794671"/>
                <a:gd name="connsiteX4893" fmla="*/ 5152395 w 5679104"/>
                <a:gd name="connsiteY4893" fmla="*/ 1581660 h 6794671"/>
                <a:gd name="connsiteX4894" fmla="*/ 5158134 w 5679104"/>
                <a:gd name="connsiteY4894" fmla="*/ 1595256 h 6794671"/>
                <a:gd name="connsiteX4895" fmla="*/ 5165687 w 5679104"/>
                <a:gd name="connsiteY4895" fmla="*/ 1599788 h 6794671"/>
                <a:gd name="connsiteX4896" fmla="*/ 5171729 w 5679104"/>
                <a:gd name="connsiteY4896" fmla="*/ 1604320 h 6794671"/>
                <a:gd name="connsiteX4897" fmla="*/ 5178375 w 5679104"/>
                <a:gd name="connsiteY4897" fmla="*/ 1607946 h 6794671"/>
                <a:gd name="connsiteX4898" fmla="*/ 5174146 w 5679104"/>
                <a:gd name="connsiteY4898" fmla="*/ 1609758 h 6794671"/>
                <a:gd name="connsiteX4899" fmla="*/ 5167500 w 5679104"/>
                <a:gd name="connsiteY4899" fmla="*/ 1611571 h 6794671"/>
                <a:gd name="connsiteX4900" fmla="*/ 5161458 w 5679104"/>
                <a:gd name="connsiteY4900" fmla="*/ 1620937 h 6794671"/>
                <a:gd name="connsiteX4901" fmla="*/ 5158437 w 5679104"/>
                <a:gd name="connsiteY4901" fmla="*/ 1634533 h 6794671"/>
                <a:gd name="connsiteX4902" fmla="*/ 5161458 w 5679104"/>
                <a:gd name="connsiteY4902" fmla="*/ 1632116 h 6794671"/>
                <a:gd name="connsiteX4903" fmla="*/ 5178375 w 5679104"/>
                <a:gd name="connsiteY4903" fmla="*/ 1618520 h 6794671"/>
                <a:gd name="connsiteX4904" fmla="*/ 5178073 w 5679104"/>
                <a:gd name="connsiteY4904" fmla="*/ 1624261 h 6794671"/>
                <a:gd name="connsiteX4905" fmla="*/ 5183813 w 5679104"/>
                <a:gd name="connsiteY4905" fmla="*/ 1633325 h 6794671"/>
                <a:gd name="connsiteX4906" fmla="*/ 5194084 w 5679104"/>
                <a:gd name="connsiteY4906" fmla="*/ 1637554 h 6794671"/>
                <a:gd name="connsiteX4907" fmla="*/ 5203449 w 5679104"/>
                <a:gd name="connsiteY4907" fmla="*/ 1643597 h 6794671"/>
                <a:gd name="connsiteX4908" fmla="*/ 5231545 w 5679104"/>
                <a:gd name="connsiteY4908" fmla="*/ 1654172 h 6794671"/>
                <a:gd name="connsiteX4909" fmla="*/ 5230940 w 5679104"/>
                <a:gd name="connsiteY4909" fmla="*/ 1663538 h 6794671"/>
                <a:gd name="connsiteX4910" fmla="*/ 5230940 w 5679104"/>
                <a:gd name="connsiteY4910" fmla="*/ 1672300 h 6794671"/>
                <a:gd name="connsiteX4911" fmla="*/ 5229732 w 5679104"/>
                <a:gd name="connsiteY4911" fmla="*/ 1679853 h 6794671"/>
                <a:gd name="connsiteX4912" fmla="*/ 5226107 w 5679104"/>
                <a:gd name="connsiteY4912" fmla="*/ 1686802 h 6794671"/>
                <a:gd name="connsiteX4913" fmla="*/ 5233961 w 5679104"/>
                <a:gd name="connsiteY4913" fmla="*/ 1692845 h 6794671"/>
                <a:gd name="connsiteX4914" fmla="*/ 5236378 w 5679104"/>
                <a:gd name="connsiteY4914" fmla="*/ 1693751 h 6794671"/>
                <a:gd name="connsiteX4915" fmla="*/ 5238493 w 5679104"/>
                <a:gd name="connsiteY4915" fmla="*/ 1704023 h 6794671"/>
                <a:gd name="connsiteX4916" fmla="*/ 5244837 w 5679104"/>
                <a:gd name="connsiteY4916" fmla="*/ 1720641 h 6794671"/>
                <a:gd name="connsiteX4917" fmla="*/ 5247858 w 5679104"/>
                <a:gd name="connsiteY4917" fmla="*/ 1734237 h 6794671"/>
                <a:gd name="connsiteX4918" fmla="*/ 5252087 w 5679104"/>
                <a:gd name="connsiteY4918" fmla="*/ 1729705 h 6794671"/>
                <a:gd name="connsiteX4919" fmla="*/ 5255108 w 5679104"/>
                <a:gd name="connsiteY4919" fmla="*/ 1725173 h 6794671"/>
                <a:gd name="connsiteX4920" fmla="*/ 5254806 w 5679104"/>
                <a:gd name="connsiteY4920" fmla="*/ 1737862 h 6794671"/>
                <a:gd name="connsiteX4921" fmla="*/ 5258129 w 5679104"/>
                <a:gd name="connsiteY4921" fmla="*/ 1749947 h 6794671"/>
                <a:gd name="connsiteX4922" fmla="*/ 5261755 w 5679104"/>
                <a:gd name="connsiteY4922" fmla="*/ 1759011 h 6794671"/>
                <a:gd name="connsiteX4923" fmla="*/ 5252087 w 5679104"/>
                <a:gd name="connsiteY4923" fmla="*/ 1753573 h 6794671"/>
                <a:gd name="connsiteX4924" fmla="*/ 5249066 w 5679104"/>
                <a:gd name="connsiteY4924" fmla="*/ 1750854 h 6794671"/>
                <a:gd name="connsiteX4925" fmla="*/ 5257223 w 5679104"/>
                <a:gd name="connsiteY4925" fmla="*/ 1764450 h 6794671"/>
                <a:gd name="connsiteX4926" fmla="*/ 5257525 w 5679104"/>
                <a:gd name="connsiteY4926" fmla="*/ 1784995 h 6794671"/>
                <a:gd name="connsiteX4927" fmla="*/ 5257525 w 5679104"/>
                <a:gd name="connsiteY4927" fmla="*/ 1788620 h 6794671"/>
                <a:gd name="connsiteX4928" fmla="*/ 5260848 w 5679104"/>
                <a:gd name="connsiteY4928" fmla="*/ 1795267 h 6794671"/>
                <a:gd name="connsiteX4929" fmla="*/ 5265984 w 5679104"/>
                <a:gd name="connsiteY4929" fmla="*/ 1812791 h 6794671"/>
                <a:gd name="connsiteX4930" fmla="*/ 5269307 w 5679104"/>
                <a:gd name="connsiteY4930" fmla="*/ 1817021 h 6794671"/>
                <a:gd name="connsiteX4931" fmla="*/ 5275047 w 5679104"/>
                <a:gd name="connsiteY4931" fmla="*/ 1831825 h 6794671"/>
                <a:gd name="connsiteX4932" fmla="*/ 5277464 w 5679104"/>
                <a:gd name="connsiteY4932" fmla="*/ 1851464 h 6794671"/>
                <a:gd name="connsiteX4933" fmla="*/ 5277464 w 5679104"/>
                <a:gd name="connsiteY4933" fmla="*/ 1857808 h 6794671"/>
                <a:gd name="connsiteX4934" fmla="*/ 5282297 w 5679104"/>
                <a:gd name="connsiteY4934" fmla="*/ 1870498 h 6794671"/>
                <a:gd name="connsiteX4935" fmla="*/ 5285016 w 5679104"/>
                <a:gd name="connsiteY4935" fmla="*/ 1880468 h 6794671"/>
                <a:gd name="connsiteX4936" fmla="*/ 5285923 w 5679104"/>
                <a:gd name="connsiteY4936" fmla="*/ 1890137 h 6794671"/>
                <a:gd name="connsiteX4937" fmla="*/ 5288339 w 5679104"/>
                <a:gd name="connsiteY4937" fmla="*/ 1895877 h 6794671"/>
                <a:gd name="connsiteX4938" fmla="*/ 5289850 w 5679104"/>
                <a:gd name="connsiteY4938" fmla="*/ 1903732 h 6794671"/>
                <a:gd name="connsiteX4939" fmla="*/ 5287735 w 5679104"/>
                <a:gd name="connsiteY4939" fmla="*/ 1917026 h 6794671"/>
                <a:gd name="connsiteX4940" fmla="*/ 5289850 w 5679104"/>
                <a:gd name="connsiteY4940" fmla="*/ 1941197 h 6794671"/>
                <a:gd name="connsiteX4941" fmla="*/ 5285621 w 5679104"/>
                <a:gd name="connsiteY4941" fmla="*/ 1981380 h 6794671"/>
                <a:gd name="connsiteX4942" fmla="*/ 5280485 w 5679104"/>
                <a:gd name="connsiteY4942" fmla="*/ 2002832 h 6794671"/>
                <a:gd name="connsiteX4943" fmla="*/ 5272932 w 5679104"/>
                <a:gd name="connsiteY4943" fmla="*/ 2010385 h 6794671"/>
                <a:gd name="connsiteX4944" fmla="*/ 5264171 w 5679104"/>
                <a:gd name="connsiteY4944" fmla="*/ 2021262 h 6794671"/>
                <a:gd name="connsiteX4945" fmla="*/ 5257827 w 5679104"/>
                <a:gd name="connsiteY4945" fmla="*/ 2028815 h 6794671"/>
                <a:gd name="connsiteX4946" fmla="*/ 5253296 w 5679104"/>
                <a:gd name="connsiteY4946" fmla="*/ 2036973 h 6794671"/>
                <a:gd name="connsiteX4947" fmla="*/ 5236378 w 5679104"/>
                <a:gd name="connsiteY4947" fmla="*/ 2054496 h 6794671"/>
                <a:gd name="connsiteX4948" fmla="*/ 5230940 w 5679104"/>
                <a:gd name="connsiteY4948" fmla="*/ 2060539 h 6794671"/>
                <a:gd name="connsiteX4949" fmla="*/ 5226711 w 5679104"/>
                <a:gd name="connsiteY4949" fmla="*/ 2068394 h 6794671"/>
                <a:gd name="connsiteX4950" fmla="*/ 5222180 w 5679104"/>
                <a:gd name="connsiteY4950" fmla="*/ 2075041 h 6794671"/>
                <a:gd name="connsiteX4951" fmla="*/ 5212210 w 5679104"/>
                <a:gd name="connsiteY4951" fmla="*/ 2106765 h 6794671"/>
                <a:gd name="connsiteX4952" fmla="*/ 5209793 w 5679104"/>
                <a:gd name="connsiteY4952" fmla="*/ 2108578 h 6794671"/>
                <a:gd name="connsiteX4953" fmla="*/ 5182907 w 5679104"/>
                <a:gd name="connsiteY4953" fmla="*/ 2134561 h 6794671"/>
                <a:gd name="connsiteX4954" fmla="*/ 5171125 w 5679104"/>
                <a:gd name="connsiteY4954" fmla="*/ 2143323 h 6794671"/>
                <a:gd name="connsiteX4955" fmla="*/ 5158739 w 5679104"/>
                <a:gd name="connsiteY4955" fmla="*/ 2152689 h 6794671"/>
                <a:gd name="connsiteX4956" fmla="*/ 5155416 w 5679104"/>
                <a:gd name="connsiteY4956" fmla="*/ 2157221 h 6794671"/>
                <a:gd name="connsiteX4957" fmla="*/ 5152697 w 5679104"/>
                <a:gd name="connsiteY4957" fmla="*/ 2161753 h 6794671"/>
                <a:gd name="connsiteX4958" fmla="*/ 5147259 w 5679104"/>
                <a:gd name="connsiteY4958" fmla="*/ 2167493 h 6794671"/>
                <a:gd name="connsiteX4959" fmla="*/ 5140008 w 5679104"/>
                <a:gd name="connsiteY4959" fmla="*/ 2178672 h 6794671"/>
                <a:gd name="connsiteX4960" fmla="*/ 5131248 w 5679104"/>
                <a:gd name="connsiteY4960" fmla="*/ 2189247 h 6794671"/>
                <a:gd name="connsiteX4961" fmla="*/ 5120674 w 5679104"/>
                <a:gd name="connsiteY4961" fmla="*/ 2204656 h 6794671"/>
                <a:gd name="connsiteX4962" fmla="*/ 5114028 w 5679104"/>
                <a:gd name="connsiteY4962" fmla="*/ 2224596 h 6794671"/>
                <a:gd name="connsiteX4963" fmla="*/ 5111913 w 5679104"/>
                <a:gd name="connsiteY4963" fmla="*/ 2226409 h 6794671"/>
                <a:gd name="connsiteX4964" fmla="*/ 5110101 w 5679104"/>
                <a:gd name="connsiteY4964" fmla="*/ 2231243 h 6794671"/>
                <a:gd name="connsiteX4965" fmla="*/ 5106173 w 5679104"/>
                <a:gd name="connsiteY4965" fmla="*/ 2235775 h 6794671"/>
                <a:gd name="connsiteX4966" fmla="*/ 5099829 w 5679104"/>
                <a:gd name="connsiteY4966" fmla="*/ 2240005 h 6794671"/>
                <a:gd name="connsiteX4967" fmla="*/ 5094996 w 5679104"/>
                <a:gd name="connsiteY4967" fmla="*/ 2245746 h 6794671"/>
                <a:gd name="connsiteX4968" fmla="*/ 5090162 w 5679104"/>
                <a:gd name="connsiteY4968" fmla="*/ 2250278 h 6794671"/>
                <a:gd name="connsiteX4969" fmla="*/ 5081703 w 5679104"/>
                <a:gd name="connsiteY4969" fmla="*/ 2260852 h 6794671"/>
                <a:gd name="connsiteX4970" fmla="*/ 5069921 w 5679104"/>
                <a:gd name="connsiteY4970" fmla="*/ 2281699 h 6794671"/>
                <a:gd name="connsiteX4971" fmla="*/ 5065088 w 5679104"/>
                <a:gd name="connsiteY4971" fmla="*/ 2295597 h 6794671"/>
                <a:gd name="connsiteX4972" fmla="*/ 5063577 w 5679104"/>
                <a:gd name="connsiteY4972" fmla="*/ 2304359 h 6794671"/>
                <a:gd name="connsiteX4973" fmla="*/ 5061463 w 5679104"/>
                <a:gd name="connsiteY4973" fmla="*/ 2314632 h 6794671"/>
                <a:gd name="connsiteX4974" fmla="*/ 5060858 w 5679104"/>
                <a:gd name="connsiteY4974" fmla="*/ 2319768 h 6794671"/>
                <a:gd name="connsiteX4975" fmla="*/ 5061765 w 5679104"/>
                <a:gd name="connsiteY4975" fmla="*/ 2332155 h 6794671"/>
                <a:gd name="connsiteX4976" fmla="*/ 5059348 w 5679104"/>
                <a:gd name="connsiteY4976" fmla="*/ 2344241 h 6794671"/>
                <a:gd name="connsiteX4977" fmla="*/ 5056327 w 5679104"/>
                <a:gd name="connsiteY4977" fmla="*/ 2354513 h 6794671"/>
                <a:gd name="connsiteX4978" fmla="*/ 5052702 w 5679104"/>
                <a:gd name="connsiteY4978" fmla="*/ 2365994 h 6794671"/>
                <a:gd name="connsiteX4979" fmla="*/ 5049983 w 5679104"/>
                <a:gd name="connsiteY4979" fmla="*/ 2368713 h 6794671"/>
                <a:gd name="connsiteX4980" fmla="*/ 5046660 w 5679104"/>
                <a:gd name="connsiteY4980" fmla="*/ 2382309 h 6794671"/>
                <a:gd name="connsiteX4981" fmla="*/ 5045149 w 5679104"/>
                <a:gd name="connsiteY4981" fmla="*/ 2387747 h 6794671"/>
                <a:gd name="connsiteX4982" fmla="*/ 5042128 w 5679104"/>
                <a:gd name="connsiteY4982" fmla="*/ 2411011 h 6794671"/>
                <a:gd name="connsiteX4983" fmla="*/ 5041222 w 5679104"/>
                <a:gd name="connsiteY4983" fmla="*/ 2432161 h 6794671"/>
                <a:gd name="connsiteX4984" fmla="*/ 5030044 w 5679104"/>
                <a:gd name="connsiteY4984" fmla="*/ 2474760 h 6794671"/>
                <a:gd name="connsiteX4985" fmla="*/ 5025815 w 5679104"/>
                <a:gd name="connsiteY4985" fmla="*/ 2510715 h 6794671"/>
                <a:gd name="connsiteX4986" fmla="*/ 5025815 w 5679104"/>
                <a:gd name="connsiteY4986" fmla="*/ 2527635 h 6794671"/>
                <a:gd name="connsiteX4987" fmla="*/ 5026721 w 5679104"/>
                <a:gd name="connsiteY4987" fmla="*/ 2569630 h 6794671"/>
                <a:gd name="connsiteX4988" fmla="*/ 5018262 w 5679104"/>
                <a:gd name="connsiteY4988" fmla="*/ 2629151 h 6794671"/>
                <a:gd name="connsiteX4989" fmla="*/ 5015543 w 5679104"/>
                <a:gd name="connsiteY4989" fmla="*/ 2654530 h 6794671"/>
                <a:gd name="connsiteX4990" fmla="*/ 5017356 w 5679104"/>
                <a:gd name="connsiteY4990" fmla="*/ 2661479 h 6794671"/>
                <a:gd name="connsiteX4991" fmla="*/ 5020981 w 5679104"/>
                <a:gd name="connsiteY4991" fmla="*/ 2678700 h 6794671"/>
                <a:gd name="connsiteX4992" fmla="*/ 5018262 w 5679104"/>
                <a:gd name="connsiteY4992" fmla="*/ 2683232 h 6794671"/>
                <a:gd name="connsiteX4993" fmla="*/ 5009199 w 5679104"/>
                <a:gd name="connsiteY4993" fmla="*/ 2715863 h 6794671"/>
                <a:gd name="connsiteX4994" fmla="*/ 5005574 w 5679104"/>
                <a:gd name="connsiteY4994" fmla="*/ 2730063 h 6794671"/>
                <a:gd name="connsiteX4995" fmla="*/ 4993490 w 5679104"/>
                <a:gd name="connsiteY4995" fmla="*/ 2755442 h 6794671"/>
                <a:gd name="connsiteX4996" fmla="*/ 4981406 w 5679104"/>
                <a:gd name="connsiteY4996" fmla="*/ 2769340 h 6794671"/>
                <a:gd name="connsiteX4997" fmla="*/ 4978385 w 5679104"/>
                <a:gd name="connsiteY4997" fmla="*/ 2778102 h 6794671"/>
                <a:gd name="connsiteX4998" fmla="*/ 4975364 w 5679104"/>
                <a:gd name="connsiteY4998" fmla="*/ 2785353 h 6794671"/>
                <a:gd name="connsiteX4999" fmla="*/ 4972645 w 5679104"/>
                <a:gd name="connsiteY4999" fmla="*/ 2789885 h 6794671"/>
                <a:gd name="connsiteX5000" fmla="*/ 4972041 w 5679104"/>
                <a:gd name="connsiteY5000" fmla="*/ 2828860 h 6794671"/>
                <a:gd name="connsiteX5001" fmla="*/ 4975666 w 5679104"/>
                <a:gd name="connsiteY5001" fmla="*/ 2851218 h 6794671"/>
                <a:gd name="connsiteX5002" fmla="*/ 4973552 w 5679104"/>
                <a:gd name="connsiteY5002" fmla="*/ 2871460 h 6794671"/>
                <a:gd name="connsiteX5003" fmla="*/ 4965999 w 5679104"/>
                <a:gd name="connsiteY5003" fmla="*/ 2872971 h 6794671"/>
                <a:gd name="connsiteX5004" fmla="*/ 4968114 w 5679104"/>
                <a:gd name="connsiteY5004" fmla="*/ 2876597 h 6794671"/>
                <a:gd name="connsiteX5005" fmla="*/ 4975666 w 5679104"/>
                <a:gd name="connsiteY5005" fmla="*/ 2876899 h 6794671"/>
                <a:gd name="connsiteX5006" fmla="*/ 4968416 w 5679104"/>
                <a:gd name="connsiteY5006" fmla="*/ 2879014 h 6794671"/>
                <a:gd name="connsiteX5007" fmla="*/ 4957540 w 5679104"/>
                <a:gd name="connsiteY5007" fmla="*/ 2893818 h 6794671"/>
                <a:gd name="connsiteX5008" fmla="*/ 4965999 w 5679104"/>
                <a:gd name="connsiteY5008" fmla="*/ 2920406 h 6794671"/>
                <a:gd name="connsiteX5009" fmla="*/ 4960259 w 5679104"/>
                <a:gd name="connsiteY5009" fmla="*/ 2924635 h 6794671"/>
                <a:gd name="connsiteX5010" fmla="*/ 4957842 w 5679104"/>
                <a:gd name="connsiteY5010" fmla="*/ 2929168 h 6794671"/>
                <a:gd name="connsiteX5011" fmla="*/ 4954821 w 5679104"/>
                <a:gd name="connsiteY5011" fmla="*/ 2935511 h 6794671"/>
                <a:gd name="connsiteX5012" fmla="*/ 4955426 w 5679104"/>
                <a:gd name="connsiteY5012" fmla="*/ 2946993 h 6794671"/>
                <a:gd name="connsiteX5013" fmla="*/ 4956332 w 5679104"/>
                <a:gd name="connsiteY5013" fmla="*/ 2948202 h 6794671"/>
                <a:gd name="connsiteX5014" fmla="*/ 4950592 w 5679104"/>
                <a:gd name="connsiteY5014" fmla="*/ 2972070 h 6794671"/>
                <a:gd name="connsiteX5015" fmla="*/ 4952707 w 5679104"/>
                <a:gd name="connsiteY5015" fmla="*/ 2988083 h 6794671"/>
                <a:gd name="connsiteX5016" fmla="*/ 4957842 w 5679104"/>
                <a:gd name="connsiteY5016" fmla="*/ 2988990 h 6794671"/>
                <a:gd name="connsiteX5017" fmla="*/ 4956332 w 5679104"/>
                <a:gd name="connsiteY5017" fmla="*/ 2998356 h 6794671"/>
                <a:gd name="connsiteX5018" fmla="*/ 4952707 w 5679104"/>
                <a:gd name="connsiteY5018" fmla="*/ 3034612 h 6794671"/>
                <a:gd name="connsiteX5019" fmla="*/ 4952707 w 5679104"/>
                <a:gd name="connsiteY5019" fmla="*/ 3040956 h 6794671"/>
                <a:gd name="connsiteX5020" fmla="*/ 4953311 w 5679104"/>
                <a:gd name="connsiteY5020" fmla="*/ 3045488 h 6794671"/>
                <a:gd name="connsiteX5021" fmla="*/ 4953311 w 5679104"/>
                <a:gd name="connsiteY5021" fmla="*/ 3069659 h 6794671"/>
                <a:gd name="connsiteX5022" fmla="*/ 4953009 w 5679104"/>
                <a:gd name="connsiteY5022" fmla="*/ 3074191 h 6794671"/>
                <a:gd name="connsiteX5023" fmla="*/ 4951196 w 5679104"/>
                <a:gd name="connsiteY5023" fmla="*/ 3082046 h 6794671"/>
                <a:gd name="connsiteX5024" fmla="*/ 4937300 w 5679104"/>
                <a:gd name="connsiteY5024" fmla="*/ 3080233 h 6794671"/>
                <a:gd name="connsiteX5025" fmla="*/ 4933976 w 5679104"/>
                <a:gd name="connsiteY5025" fmla="*/ 3072680 h 6794671"/>
                <a:gd name="connsiteX5026" fmla="*/ 4926726 w 5679104"/>
                <a:gd name="connsiteY5026" fmla="*/ 3079025 h 6794671"/>
                <a:gd name="connsiteX5027" fmla="*/ 4923101 w 5679104"/>
                <a:gd name="connsiteY5027" fmla="*/ 3089902 h 6794671"/>
                <a:gd name="connsiteX5028" fmla="*/ 4923705 w 5679104"/>
                <a:gd name="connsiteY5028" fmla="*/ 3093828 h 6794671"/>
                <a:gd name="connsiteX5029" fmla="*/ 4920080 w 5679104"/>
                <a:gd name="connsiteY5029" fmla="*/ 3129179 h 6794671"/>
                <a:gd name="connsiteX5030" fmla="*/ 4917663 w 5679104"/>
                <a:gd name="connsiteY5030" fmla="*/ 3133107 h 6794671"/>
                <a:gd name="connsiteX5031" fmla="*/ 4918569 w 5679104"/>
                <a:gd name="connsiteY5031" fmla="*/ 3154256 h 6794671"/>
                <a:gd name="connsiteX5032" fmla="*/ 4915850 w 5679104"/>
                <a:gd name="connsiteY5032" fmla="*/ 3163319 h 6794671"/>
                <a:gd name="connsiteX5033" fmla="*/ 4912527 w 5679104"/>
                <a:gd name="connsiteY5033" fmla="*/ 3165737 h 6794671"/>
                <a:gd name="connsiteX5034" fmla="*/ 4917663 w 5679104"/>
                <a:gd name="connsiteY5034" fmla="*/ 3196252 h 6794671"/>
                <a:gd name="connsiteX5035" fmla="*/ 4911017 w 5679104"/>
                <a:gd name="connsiteY5035" fmla="*/ 3201993 h 6794671"/>
                <a:gd name="connsiteX5036" fmla="*/ 4907090 w 5679104"/>
                <a:gd name="connsiteY5036" fmla="*/ 3209244 h 6794671"/>
                <a:gd name="connsiteX5037" fmla="*/ 4904673 w 5679104"/>
                <a:gd name="connsiteY5037" fmla="*/ 3217703 h 6794671"/>
                <a:gd name="connsiteX5038" fmla="*/ 4901652 w 5679104"/>
                <a:gd name="connsiteY5038" fmla="*/ 3226465 h 6794671"/>
                <a:gd name="connsiteX5039" fmla="*/ 4898631 w 5679104"/>
                <a:gd name="connsiteY5039" fmla="*/ 3237342 h 6794671"/>
                <a:gd name="connsiteX5040" fmla="*/ 4897725 w 5679104"/>
                <a:gd name="connsiteY5040" fmla="*/ 3243385 h 6794671"/>
                <a:gd name="connsiteX5041" fmla="*/ 4895912 w 5679104"/>
                <a:gd name="connsiteY5041" fmla="*/ 3247917 h 6794671"/>
                <a:gd name="connsiteX5042" fmla="*/ 4892589 w 5679104"/>
                <a:gd name="connsiteY5042" fmla="*/ 3252146 h 6794671"/>
                <a:gd name="connsiteX5043" fmla="*/ 4887755 w 5679104"/>
                <a:gd name="connsiteY5043" fmla="*/ 3261210 h 6794671"/>
                <a:gd name="connsiteX5044" fmla="*/ 4884734 w 5679104"/>
                <a:gd name="connsiteY5044" fmla="*/ 3271483 h 6794671"/>
                <a:gd name="connsiteX5045" fmla="*/ 4883526 w 5679104"/>
                <a:gd name="connsiteY5045" fmla="*/ 3292028 h 6794671"/>
                <a:gd name="connsiteX5046" fmla="*/ 4883828 w 5679104"/>
                <a:gd name="connsiteY5046" fmla="*/ 3334325 h 6794671"/>
                <a:gd name="connsiteX5047" fmla="*/ 4889568 w 5679104"/>
                <a:gd name="connsiteY5047" fmla="*/ 3349735 h 6794671"/>
                <a:gd name="connsiteX5048" fmla="*/ 4891985 w 5679104"/>
                <a:gd name="connsiteY5048" fmla="*/ 3359704 h 6794671"/>
                <a:gd name="connsiteX5049" fmla="*/ 4894099 w 5679104"/>
                <a:gd name="connsiteY5049" fmla="*/ 3371791 h 6794671"/>
                <a:gd name="connsiteX5050" fmla="*/ 4890776 w 5679104"/>
                <a:gd name="connsiteY5050" fmla="*/ 3383875 h 6794671"/>
                <a:gd name="connsiteX5051" fmla="*/ 4889568 w 5679104"/>
                <a:gd name="connsiteY5051" fmla="*/ 3395961 h 6794671"/>
                <a:gd name="connsiteX5052" fmla="*/ 4887755 w 5679104"/>
                <a:gd name="connsiteY5052" fmla="*/ 3411369 h 6794671"/>
                <a:gd name="connsiteX5053" fmla="*/ 4884130 w 5679104"/>
                <a:gd name="connsiteY5053" fmla="*/ 3427080 h 6794671"/>
                <a:gd name="connsiteX5054" fmla="*/ 4870536 w 5679104"/>
                <a:gd name="connsiteY5054" fmla="*/ 3526783 h 6794671"/>
                <a:gd name="connsiteX5055" fmla="*/ 4867817 w 5679104"/>
                <a:gd name="connsiteY5055" fmla="*/ 3535545 h 6794671"/>
                <a:gd name="connsiteX5056" fmla="*/ 4862983 w 5679104"/>
                <a:gd name="connsiteY5056" fmla="*/ 3573311 h 6794671"/>
                <a:gd name="connsiteX5057" fmla="*/ 4861775 w 5679104"/>
                <a:gd name="connsiteY5057" fmla="*/ 3580260 h 6794671"/>
                <a:gd name="connsiteX5058" fmla="*/ 4859962 w 5679104"/>
                <a:gd name="connsiteY5058" fmla="*/ 3620142 h 6794671"/>
                <a:gd name="connsiteX5059" fmla="*/ 4861170 w 5679104"/>
                <a:gd name="connsiteY5059" fmla="*/ 3644917 h 6794671"/>
                <a:gd name="connsiteX5060" fmla="*/ 4862077 w 5679104"/>
                <a:gd name="connsiteY5060" fmla="*/ 3663649 h 6794671"/>
                <a:gd name="connsiteX5061" fmla="*/ 4862379 w 5679104"/>
                <a:gd name="connsiteY5061" fmla="*/ 3682683 h 6794671"/>
                <a:gd name="connsiteX5062" fmla="*/ 4860566 w 5679104"/>
                <a:gd name="connsiteY5062" fmla="*/ 3694466 h 6794671"/>
                <a:gd name="connsiteX5063" fmla="*/ 4859358 w 5679104"/>
                <a:gd name="connsiteY5063" fmla="*/ 3707156 h 6794671"/>
                <a:gd name="connsiteX5064" fmla="*/ 4861473 w 5679104"/>
                <a:gd name="connsiteY5064" fmla="*/ 3717126 h 6794671"/>
                <a:gd name="connsiteX5065" fmla="*/ 4864191 w 5679104"/>
                <a:gd name="connsiteY5065" fmla="*/ 3725586 h 6794671"/>
                <a:gd name="connsiteX5066" fmla="*/ 4866004 w 5679104"/>
                <a:gd name="connsiteY5066" fmla="*/ 3783293 h 6794671"/>
                <a:gd name="connsiteX5067" fmla="*/ 4861170 w 5679104"/>
                <a:gd name="connsiteY5067" fmla="*/ 3796587 h 6794671"/>
                <a:gd name="connsiteX5068" fmla="*/ 4854826 w 5679104"/>
                <a:gd name="connsiteY5068" fmla="*/ 3850366 h 6794671"/>
                <a:gd name="connsiteX5069" fmla="*/ 4835492 w 5679104"/>
                <a:gd name="connsiteY5069" fmla="*/ 3895686 h 6794671"/>
                <a:gd name="connsiteX5070" fmla="*/ 4829148 w 5679104"/>
                <a:gd name="connsiteY5070" fmla="*/ 3905052 h 6794671"/>
                <a:gd name="connsiteX5071" fmla="*/ 4817366 w 5679104"/>
                <a:gd name="connsiteY5071" fmla="*/ 3918950 h 6794671"/>
                <a:gd name="connsiteX5072" fmla="*/ 4804074 w 5679104"/>
                <a:gd name="connsiteY5072" fmla="*/ 3940099 h 6794671"/>
                <a:gd name="connsiteX5073" fmla="*/ 4800448 w 5679104"/>
                <a:gd name="connsiteY5073" fmla="*/ 3954602 h 6794671"/>
                <a:gd name="connsiteX5074" fmla="*/ 4820991 w 5679104"/>
                <a:gd name="connsiteY5074" fmla="*/ 3968500 h 6794671"/>
                <a:gd name="connsiteX5075" fmla="*/ 4882620 w 5679104"/>
                <a:gd name="connsiteY5075" fmla="*/ 3993275 h 6794671"/>
                <a:gd name="connsiteX5076" fmla="*/ 4901350 w 5679104"/>
                <a:gd name="connsiteY5076" fmla="*/ 4003245 h 6794671"/>
                <a:gd name="connsiteX5077" fmla="*/ 4911923 w 5679104"/>
                <a:gd name="connsiteY5077" fmla="*/ 4028020 h 6794671"/>
                <a:gd name="connsiteX5078" fmla="*/ 4908902 w 5679104"/>
                <a:gd name="connsiteY5078" fmla="*/ 4046450 h 6794671"/>
                <a:gd name="connsiteX5079" fmla="*/ 4905277 w 5679104"/>
                <a:gd name="connsiteY5079" fmla="*/ 4063369 h 6794671"/>
                <a:gd name="connsiteX5080" fmla="*/ 4894704 w 5679104"/>
                <a:gd name="connsiteY5080" fmla="*/ 4084820 h 6794671"/>
                <a:gd name="connsiteX5081" fmla="*/ 4893495 w 5679104"/>
                <a:gd name="connsiteY5081" fmla="*/ 4087238 h 6794671"/>
                <a:gd name="connsiteX5082" fmla="*/ 4892287 w 5679104"/>
                <a:gd name="connsiteY5082" fmla="*/ 4099021 h 6794671"/>
                <a:gd name="connsiteX5083" fmla="*/ 4881411 w 5679104"/>
                <a:gd name="connsiteY5083" fmla="*/ 4116242 h 6794671"/>
                <a:gd name="connsiteX5084" fmla="*/ 4924309 w 5679104"/>
                <a:gd name="connsiteY5084" fmla="*/ 4146757 h 6794671"/>
                <a:gd name="connsiteX5085" fmla="*/ 4991678 w 5679104"/>
                <a:gd name="connsiteY5085" fmla="*/ 4191775 h 6794671"/>
                <a:gd name="connsiteX5086" fmla="*/ 5008897 w 5679104"/>
                <a:gd name="connsiteY5086" fmla="*/ 4204767 h 6794671"/>
                <a:gd name="connsiteX5087" fmla="*/ 5016450 w 5679104"/>
                <a:gd name="connsiteY5087" fmla="*/ 4159749 h 6794671"/>
                <a:gd name="connsiteX5088" fmla="*/ 5023700 w 5679104"/>
                <a:gd name="connsiteY5088" fmla="*/ 4129536 h 6794671"/>
                <a:gd name="connsiteX5089" fmla="*/ 5034576 w 5679104"/>
                <a:gd name="connsiteY5089" fmla="*/ 4097812 h 6794671"/>
                <a:gd name="connsiteX5090" fmla="*/ 5042732 w 5679104"/>
                <a:gd name="connsiteY5090" fmla="*/ 4078476 h 6794671"/>
                <a:gd name="connsiteX5091" fmla="*/ 5045451 w 5679104"/>
                <a:gd name="connsiteY5091" fmla="*/ 4082101 h 6794671"/>
                <a:gd name="connsiteX5092" fmla="*/ 5039409 w 5679104"/>
                <a:gd name="connsiteY5092" fmla="*/ 4113523 h 6794671"/>
                <a:gd name="connsiteX5093" fmla="*/ 5031253 w 5679104"/>
                <a:gd name="connsiteY5093" fmla="*/ 4154311 h 6794671"/>
                <a:gd name="connsiteX5094" fmla="*/ 5021283 w 5679104"/>
                <a:gd name="connsiteY5094" fmla="*/ 4231052 h 6794671"/>
                <a:gd name="connsiteX5095" fmla="*/ 5061765 w 5679104"/>
                <a:gd name="connsiteY5095" fmla="*/ 4269423 h 6794671"/>
                <a:gd name="connsiteX5096" fmla="*/ 5089558 w 5679104"/>
                <a:gd name="connsiteY5096" fmla="*/ 4268517 h 6794671"/>
                <a:gd name="connsiteX5097" fmla="*/ 5104361 w 5679104"/>
                <a:gd name="connsiteY5097" fmla="*/ 4212622 h 6794671"/>
                <a:gd name="connsiteX5098" fmla="*/ 5114330 w 5679104"/>
                <a:gd name="connsiteY5098" fmla="*/ 4184524 h 6794671"/>
                <a:gd name="connsiteX5099" fmla="*/ 5118257 w 5679104"/>
                <a:gd name="connsiteY5099" fmla="*/ 4233771 h 6794671"/>
                <a:gd name="connsiteX5100" fmla="*/ 5122185 w 5679104"/>
                <a:gd name="connsiteY5100" fmla="*/ 4294802 h 6794671"/>
                <a:gd name="connsiteX5101" fmla="*/ 5111913 w 5679104"/>
                <a:gd name="connsiteY5101" fmla="*/ 4422906 h 6794671"/>
                <a:gd name="connsiteX5102" fmla="*/ 5094996 w 5679104"/>
                <a:gd name="connsiteY5102" fmla="*/ 4500856 h 6794671"/>
                <a:gd name="connsiteX5103" fmla="*/ 5081703 w 5679104"/>
                <a:gd name="connsiteY5103" fmla="*/ 4540737 h 6794671"/>
                <a:gd name="connsiteX5104" fmla="*/ 5040920 w 5679104"/>
                <a:gd name="connsiteY5104" fmla="*/ 4553427 h 6794671"/>
                <a:gd name="connsiteX5105" fmla="*/ 4997115 w 5679104"/>
                <a:gd name="connsiteY5105" fmla="*/ 4566418 h 6794671"/>
                <a:gd name="connsiteX5106" fmla="*/ 4960561 w 5679104"/>
                <a:gd name="connsiteY5106" fmla="*/ 4549499 h 6794671"/>
                <a:gd name="connsiteX5107" fmla="*/ 4947571 w 5679104"/>
                <a:gd name="connsiteY5107" fmla="*/ 4512337 h 6794671"/>
                <a:gd name="connsiteX5108" fmla="*/ 4927330 w 5679104"/>
                <a:gd name="connsiteY5108" fmla="*/ 4471549 h 6794671"/>
                <a:gd name="connsiteX5109" fmla="*/ 4912225 w 5679104"/>
                <a:gd name="connsiteY5109" fmla="*/ 4444357 h 6794671"/>
                <a:gd name="connsiteX5110" fmla="*/ 4894099 w 5679104"/>
                <a:gd name="connsiteY5110" fmla="*/ 4392995 h 6794671"/>
                <a:gd name="connsiteX5111" fmla="*/ 4889870 w 5679104"/>
                <a:gd name="connsiteY5111" fmla="*/ 4376680 h 6794671"/>
                <a:gd name="connsiteX5112" fmla="*/ 4885338 w 5679104"/>
                <a:gd name="connsiteY5112" fmla="*/ 4350696 h 6794671"/>
                <a:gd name="connsiteX5113" fmla="*/ 4867515 w 5679104"/>
                <a:gd name="connsiteY5113" fmla="*/ 4268517 h 6794671"/>
                <a:gd name="connsiteX5114" fmla="*/ 4852712 w 5679104"/>
                <a:gd name="connsiteY5114" fmla="*/ 4247972 h 6794671"/>
                <a:gd name="connsiteX5115" fmla="*/ 4847274 w 5679104"/>
                <a:gd name="connsiteY5115" fmla="*/ 4244950 h 6794671"/>
                <a:gd name="connsiteX5116" fmla="*/ 4842742 w 5679104"/>
                <a:gd name="connsiteY5116" fmla="*/ 4241929 h 6794671"/>
                <a:gd name="connsiteX5117" fmla="*/ 4836096 w 5679104"/>
                <a:gd name="connsiteY5117" fmla="*/ 4238001 h 6794671"/>
                <a:gd name="connsiteX5118" fmla="*/ 4827637 w 5679104"/>
                <a:gd name="connsiteY5118" fmla="*/ 4231052 h 6794671"/>
                <a:gd name="connsiteX5119" fmla="*/ 4821595 w 5679104"/>
                <a:gd name="connsiteY5119" fmla="*/ 4221686 h 6794671"/>
                <a:gd name="connsiteX5120" fmla="*/ 4817668 w 5679104"/>
                <a:gd name="connsiteY5120" fmla="*/ 4210809 h 6794671"/>
                <a:gd name="connsiteX5121" fmla="*/ 4814647 w 5679104"/>
                <a:gd name="connsiteY5121" fmla="*/ 4203256 h 6794671"/>
                <a:gd name="connsiteX5122" fmla="*/ 4805886 w 5679104"/>
                <a:gd name="connsiteY5122" fmla="*/ 4189660 h 6794671"/>
                <a:gd name="connsiteX5123" fmla="*/ 4737914 w 5679104"/>
                <a:gd name="connsiteY5123" fmla="*/ 4191473 h 6794671"/>
                <a:gd name="connsiteX5124" fmla="*/ 4695016 w 5679104"/>
                <a:gd name="connsiteY5124" fmla="*/ 4236491 h 6794671"/>
                <a:gd name="connsiteX5125" fmla="*/ 4652117 w 5679104"/>
                <a:gd name="connsiteY5125" fmla="*/ 4291176 h 6794671"/>
                <a:gd name="connsiteX5126" fmla="*/ 4649701 w 5679104"/>
                <a:gd name="connsiteY5126" fmla="*/ 4337100 h 6794671"/>
                <a:gd name="connsiteX5127" fmla="*/ 4652420 w 5679104"/>
                <a:gd name="connsiteY5127" fmla="*/ 4347373 h 6794671"/>
                <a:gd name="connsiteX5128" fmla="*/ 4655138 w 5679104"/>
                <a:gd name="connsiteY5128" fmla="*/ 4348884 h 6794671"/>
                <a:gd name="connsiteX5129" fmla="*/ 4659972 w 5679104"/>
                <a:gd name="connsiteY5129" fmla="*/ 4350696 h 6794671"/>
                <a:gd name="connsiteX5130" fmla="*/ 4650607 w 5679104"/>
                <a:gd name="connsiteY5130" fmla="*/ 4352207 h 6794671"/>
                <a:gd name="connsiteX5131" fmla="*/ 4642450 w 5679104"/>
                <a:gd name="connsiteY5131" fmla="*/ 4355530 h 6794671"/>
                <a:gd name="connsiteX5132" fmla="*/ 4658764 w 5679104"/>
                <a:gd name="connsiteY5132" fmla="*/ 4364594 h 6794671"/>
                <a:gd name="connsiteX5133" fmla="*/ 4684442 w 5679104"/>
                <a:gd name="connsiteY5133" fmla="*/ 4376680 h 6794671"/>
                <a:gd name="connsiteX5134" fmla="*/ 4687161 w 5679104"/>
                <a:gd name="connsiteY5134" fmla="*/ 4379097 h 6794671"/>
                <a:gd name="connsiteX5135" fmla="*/ 4694411 w 5679104"/>
                <a:gd name="connsiteY5135" fmla="*/ 4378190 h 6794671"/>
                <a:gd name="connsiteX5136" fmla="*/ 4700151 w 5679104"/>
                <a:gd name="connsiteY5136" fmla="*/ 4372148 h 6794671"/>
                <a:gd name="connsiteX5137" fmla="*/ 4726434 w 5679104"/>
                <a:gd name="connsiteY5137" fmla="*/ 4386046 h 6794671"/>
                <a:gd name="connsiteX5138" fmla="*/ 4743956 w 5679104"/>
                <a:gd name="connsiteY5138" fmla="*/ 4405080 h 6794671"/>
                <a:gd name="connsiteX5139" fmla="*/ 4760873 w 5679104"/>
                <a:gd name="connsiteY5139" fmla="*/ 4434991 h 6794671"/>
                <a:gd name="connsiteX5140" fmla="*/ 4756644 w 5679104"/>
                <a:gd name="connsiteY5140" fmla="*/ 4438315 h 6794671"/>
                <a:gd name="connsiteX5141" fmla="*/ 4745466 w 5679104"/>
                <a:gd name="connsiteY5141" fmla="*/ 4443451 h 6794671"/>
                <a:gd name="connsiteX5142" fmla="*/ 4730965 w 5679104"/>
                <a:gd name="connsiteY5142" fmla="*/ 4472455 h 6794671"/>
                <a:gd name="connsiteX5143" fmla="*/ 4728851 w 5679104"/>
                <a:gd name="connsiteY5143" fmla="*/ 4477290 h 6794671"/>
                <a:gd name="connsiteX5144" fmla="*/ 4698339 w 5679104"/>
                <a:gd name="connsiteY5144" fmla="*/ 4461277 h 6794671"/>
                <a:gd name="connsiteX5145" fmla="*/ 4693807 w 5679104"/>
                <a:gd name="connsiteY5145" fmla="*/ 4455838 h 6794671"/>
                <a:gd name="connsiteX5146" fmla="*/ 4683536 w 5679104"/>
                <a:gd name="connsiteY5146" fmla="*/ 4449191 h 6794671"/>
                <a:gd name="connsiteX5147" fmla="*/ 4672056 w 5679104"/>
                <a:gd name="connsiteY5147" fmla="*/ 4439523 h 6794671"/>
                <a:gd name="connsiteX5148" fmla="*/ 4646680 w 5679104"/>
                <a:gd name="connsiteY5148" fmla="*/ 4423208 h 6794671"/>
                <a:gd name="connsiteX5149" fmla="*/ 4634294 w 5679104"/>
                <a:gd name="connsiteY5149" fmla="*/ 4420187 h 6794671"/>
                <a:gd name="connsiteX5150" fmla="*/ 4627043 w 5679104"/>
                <a:gd name="connsiteY5150" fmla="*/ 4417165 h 6794671"/>
                <a:gd name="connsiteX5151" fmla="*/ 4621303 w 5679104"/>
                <a:gd name="connsiteY5151" fmla="*/ 4451608 h 6794671"/>
                <a:gd name="connsiteX5152" fmla="*/ 4620397 w 5679104"/>
                <a:gd name="connsiteY5152" fmla="*/ 4467319 h 6794671"/>
                <a:gd name="connsiteX5153" fmla="*/ 4618886 w 5679104"/>
                <a:gd name="connsiteY5153" fmla="*/ 4471549 h 6794671"/>
                <a:gd name="connsiteX5154" fmla="*/ 4616168 w 5679104"/>
                <a:gd name="connsiteY5154" fmla="*/ 4480613 h 6794671"/>
                <a:gd name="connsiteX5155" fmla="*/ 4611636 w 5679104"/>
                <a:gd name="connsiteY5155" fmla="*/ 4496928 h 6794671"/>
                <a:gd name="connsiteX5156" fmla="*/ 4608917 w 5679104"/>
                <a:gd name="connsiteY5156" fmla="*/ 4505992 h 6794671"/>
                <a:gd name="connsiteX5157" fmla="*/ 4613147 w 5679104"/>
                <a:gd name="connsiteY5157" fmla="*/ 4552218 h 6794671"/>
                <a:gd name="connsiteX5158" fmla="*/ 4614053 w 5679104"/>
                <a:gd name="connsiteY5158" fmla="*/ 4573670 h 6794671"/>
                <a:gd name="connsiteX5159" fmla="*/ 4608011 w 5679104"/>
                <a:gd name="connsiteY5159" fmla="*/ 4618083 h 6794671"/>
                <a:gd name="connsiteX5160" fmla="*/ 4616168 w 5679104"/>
                <a:gd name="connsiteY5160" fmla="*/ 4644973 h 6794671"/>
                <a:gd name="connsiteX5161" fmla="*/ 4622512 w 5679104"/>
                <a:gd name="connsiteY5161" fmla="*/ 4657964 h 6794671"/>
                <a:gd name="connsiteX5162" fmla="*/ 4627345 w 5679104"/>
                <a:gd name="connsiteY5162" fmla="*/ 4673071 h 6794671"/>
                <a:gd name="connsiteX5163" fmla="*/ 4631877 w 5679104"/>
                <a:gd name="connsiteY5163" fmla="*/ 4703888 h 6794671"/>
                <a:gd name="connsiteX5164" fmla="*/ 4632179 w 5679104"/>
                <a:gd name="connsiteY5164" fmla="*/ 4709327 h 6794671"/>
                <a:gd name="connsiteX5165" fmla="*/ 4635804 w 5679104"/>
                <a:gd name="connsiteY5165" fmla="*/ 4719297 h 6794671"/>
                <a:gd name="connsiteX5166" fmla="*/ 4644867 w 5679104"/>
                <a:gd name="connsiteY5166" fmla="*/ 4737425 h 6794671"/>
                <a:gd name="connsiteX5167" fmla="*/ 4650909 w 5679104"/>
                <a:gd name="connsiteY5167" fmla="*/ 4751021 h 6794671"/>
                <a:gd name="connsiteX5168" fmla="*/ 4653024 w 5679104"/>
                <a:gd name="connsiteY5168" fmla="*/ 4764013 h 6794671"/>
                <a:gd name="connsiteX5169" fmla="*/ 4659670 w 5679104"/>
                <a:gd name="connsiteY5169" fmla="*/ 4769149 h 6794671"/>
                <a:gd name="connsiteX5170" fmla="*/ 4669035 w 5679104"/>
                <a:gd name="connsiteY5170" fmla="*/ 4776702 h 6794671"/>
                <a:gd name="connsiteX5171" fmla="*/ 4675681 w 5679104"/>
                <a:gd name="connsiteY5171" fmla="*/ 4792413 h 6794671"/>
                <a:gd name="connsiteX5172" fmla="*/ 4671754 w 5679104"/>
                <a:gd name="connsiteY5172" fmla="*/ 4800873 h 6794671"/>
                <a:gd name="connsiteX5173" fmla="*/ 4669035 w 5679104"/>
                <a:gd name="connsiteY5173" fmla="*/ 4805103 h 6794671"/>
                <a:gd name="connsiteX5174" fmla="*/ 4666316 w 5679104"/>
                <a:gd name="connsiteY5174" fmla="*/ 4810541 h 6794671"/>
                <a:gd name="connsiteX5175" fmla="*/ 4665410 w 5679104"/>
                <a:gd name="connsiteY5175" fmla="*/ 4845286 h 6794671"/>
                <a:gd name="connsiteX5176" fmla="*/ 4667525 w 5679104"/>
                <a:gd name="connsiteY5176" fmla="*/ 4879125 h 6794671"/>
                <a:gd name="connsiteX5177" fmla="*/ 4684744 w 5679104"/>
                <a:gd name="connsiteY5177" fmla="*/ 4895138 h 6794671"/>
                <a:gd name="connsiteX5178" fmla="*/ 4713746 w 5679104"/>
                <a:gd name="connsiteY5178" fmla="*/ 4916287 h 6794671"/>
                <a:gd name="connsiteX5179" fmla="*/ 4717371 w 5679104"/>
                <a:gd name="connsiteY5179" fmla="*/ 4919610 h 6794671"/>
                <a:gd name="connsiteX5180" fmla="*/ 4721902 w 5679104"/>
                <a:gd name="connsiteY5180" fmla="*/ 4928674 h 6794671"/>
                <a:gd name="connsiteX5181" fmla="*/ 4725528 w 5679104"/>
                <a:gd name="connsiteY5181" fmla="*/ 4941666 h 6794671"/>
                <a:gd name="connsiteX5182" fmla="*/ 4730059 w 5679104"/>
                <a:gd name="connsiteY5182" fmla="*/ 4949521 h 6794671"/>
                <a:gd name="connsiteX5183" fmla="*/ 4746977 w 5679104"/>
                <a:gd name="connsiteY5183" fmla="*/ 4972181 h 6794671"/>
                <a:gd name="connsiteX5184" fmla="*/ 4768728 w 5679104"/>
                <a:gd name="connsiteY5184" fmla="*/ 4994841 h 6794671"/>
                <a:gd name="connsiteX5185" fmla="*/ 4776280 w 5679104"/>
                <a:gd name="connsiteY5185" fmla="*/ 5004812 h 6794671"/>
                <a:gd name="connsiteX5186" fmla="*/ 4791385 w 5679104"/>
                <a:gd name="connsiteY5186" fmla="*/ 5015688 h 6794671"/>
                <a:gd name="connsiteX5187" fmla="*/ 4836700 w 5679104"/>
                <a:gd name="connsiteY5187" fmla="*/ 5034421 h 6794671"/>
                <a:gd name="connsiteX5188" fmla="*/ 4838211 w 5679104"/>
                <a:gd name="connsiteY5188" fmla="*/ 5055570 h 6794671"/>
                <a:gd name="connsiteX5189" fmla="*/ 4827033 w 5679104"/>
                <a:gd name="connsiteY5189" fmla="*/ 5068561 h 6794671"/>
                <a:gd name="connsiteX5190" fmla="*/ 4820085 w 5679104"/>
                <a:gd name="connsiteY5190" fmla="*/ 5080345 h 6794671"/>
                <a:gd name="connsiteX5191" fmla="*/ 4823106 w 5679104"/>
                <a:gd name="connsiteY5191" fmla="*/ 5090919 h 6794671"/>
                <a:gd name="connsiteX5192" fmla="*/ 4811928 w 5679104"/>
                <a:gd name="connsiteY5192" fmla="*/ 5108141 h 6794671"/>
                <a:gd name="connsiteX5193" fmla="*/ 4799240 w 5679104"/>
                <a:gd name="connsiteY5193" fmla="*/ 5119320 h 6794671"/>
                <a:gd name="connsiteX5194" fmla="*/ 4777791 w 5679104"/>
                <a:gd name="connsiteY5194" fmla="*/ 5136239 h 6794671"/>
                <a:gd name="connsiteX5195" fmla="*/ 4754227 w 5679104"/>
                <a:gd name="connsiteY5195" fmla="*/ 5156784 h 6794671"/>
                <a:gd name="connsiteX5196" fmla="*/ 4769936 w 5679104"/>
                <a:gd name="connsiteY5196" fmla="*/ 5155877 h 6794671"/>
                <a:gd name="connsiteX5197" fmla="*/ 4792594 w 5679104"/>
                <a:gd name="connsiteY5197" fmla="*/ 5148324 h 6794671"/>
                <a:gd name="connsiteX5198" fmla="*/ 4822804 w 5679104"/>
                <a:gd name="connsiteY5198" fmla="*/ 5140771 h 6794671"/>
                <a:gd name="connsiteX5199" fmla="*/ 4890474 w 5679104"/>
                <a:gd name="connsiteY5199" fmla="*/ 5132915 h 6794671"/>
                <a:gd name="connsiteX5200" fmla="*/ 4880807 w 5679104"/>
                <a:gd name="connsiteY5200" fmla="*/ 5142282 h 6794671"/>
                <a:gd name="connsiteX5201" fmla="*/ 4865702 w 5679104"/>
                <a:gd name="connsiteY5201" fmla="*/ 5156180 h 6794671"/>
                <a:gd name="connsiteX5202" fmla="*/ 4872046 w 5679104"/>
                <a:gd name="connsiteY5202" fmla="*/ 5162826 h 6794671"/>
                <a:gd name="connsiteX5203" fmla="*/ 4861473 w 5679104"/>
                <a:gd name="connsiteY5203" fmla="*/ 5167963 h 6794671"/>
                <a:gd name="connsiteX5204" fmla="*/ 4829752 w 5679104"/>
                <a:gd name="connsiteY5204" fmla="*/ 5178537 h 6794671"/>
                <a:gd name="connsiteX5205" fmla="*/ 4786854 w 5679104"/>
                <a:gd name="connsiteY5205" fmla="*/ 5204521 h 6794671"/>
                <a:gd name="connsiteX5206" fmla="*/ 4803167 w 5679104"/>
                <a:gd name="connsiteY5206" fmla="*/ 5206031 h 6794671"/>
                <a:gd name="connsiteX5207" fmla="*/ 4845763 w 5679104"/>
                <a:gd name="connsiteY5207" fmla="*/ 5198176 h 6794671"/>
                <a:gd name="connsiteX5208" fmla="*/ 4878390 w 5679104"/>
                <a:gd name="connsiteY5208" fmla="*/ 5195155 h 6794671"/>
                <a:gd name="connsiteX5209" fmla="*/ 4892589 w 5679104"/>
                <a:gd name="connsiteY5209" fmla="*/ 5199384 h 6794671"/>
                <a:gd name="connsiteX5210" fmla="*/ 4884130 w 5679104"/>
                <a:gd name="connsiteY5210" fmla="*/ 5205729 h 6794671"/>
                <a:gd name="connsiteX5211" fmla="*/ 4869629 w 5679104"/>
                <a:gd name="connsiteY5211" fmla="*/ 5210261 h 6794671"/>
                <a:gd name="connsiteX5212" fmla="*/ 4869629 w 5679104"/>
                <a:gd name="connsiteY5212" fmla="*/ 5219325 h 6794671"/>
                <a:gd name="connsiteX5213" fmla="*/ 4879599 w 5679104"/>
                <a:gd name="connsiteY5213" fmla="*/ 5223857 h 6794671"/>
                <a:gd name="connsiteX5214" fmla="*/ 4879901 w 5679104"/>
                <a:gd name="connsiteY5214" fmla="*/ 5230202 h 6794671"/>
                <a:gd name="connsiteX5215" fmla="*/ 4851503 w 5679104"/>
                <a:gd name="connsiteY5215" fmla="*/ 5225066 h 6794671"/>
                <a:gd name="connsiteX5216" fmla="*/ 4828242 w 5679104"/>
                <a:gd name="connsiteY5216" fmla="*/ 5226878 h 6794671"/>
                <a:gd name="connsiteX5217" fmla="*/ 4811022 w 5679104"/>
                <a:gd name="connsiteY5217" fmla="*/ 5236547 h 6794671"/>
                <a:gd name="connsiteX5218" fmla="*/ 4786854 w 5679104"/>
                <a:gd name="connsiteY5218" fmla="*/ 5272198 h 6794671"/>
                <a:gd name="connsiteX5219" fmla="*/ 4802563 w 5679104"/>
                <a:gd name="connsiteY5219" fmla="*/ 5276428 h 6794671"/>
                <a:gd name="connsiteX5220" fmla="*/ 4825825 w 5679104"/>
                <a:gd name="connsiteY5220" fmla="*/ 5270385 h 6794671"/>
                <a:gd name="connsiteX5221" fmla="*/ 4840023 w 5679104"/>
                <a:gd name="connsiteY5221" fmla="*/ 5277637 h 6794671"/>
                <a:gd name="connsiteX5222" fmla="*/ 4820991 w 5679104"/>
                <a:gd name="connsiteY5222" fmla="*/ 5299390 h 6794671"/>
                <a:gd name="connsiteX5223" fmla="*/ 4774166 w 5679104"/>
                <a:gd name="connsiteY5223" fmla="*/ 5335948 h 6794671"/>
                <a:gd name="connsiteX5224" fmla="*/ 4741539 w 5679104"/>
                <a:gd name="connsiteY5224" fmla="*/ 5372204 h 6794671"/>
                <a:gd name="connsiteX5225" fmla="*/ 4726132 w 5679104"/>
                <a:gd name="connsiteY5225" fmla="*/ 5394864 h 6794671"/>
                <a:gd name="connsiteX5226" fmla="*/ 4706797 w 5679104"/>
                <a:gd name="connsiteY5226" fmla="*/ 5438371 h 6794671"/>
                <a:gd name="connsiteX5227" fmla="*/ 4703776 w 5679104"/>
                <a:gd name="connsiteY5227" fmla="*/ 5450456 h 6794671"/>
                <a:gd name="connsiteX5228" fmla="*/ 4709516 w 5679104"/>
                <a:gd name="connsiteY5228" fmla="*/ 5471907 h 6794671"/>
                <a:gd name="connsiteX5229" fmla="*/ 4720392 w 5679104"/>
                <a:gd name="connsiteY5229" fmla="*/ 5493056 h 6794671"/>
                <a:gd name="connsiteX5230" fmla="*/ 4712235 w 5679104"/>
                <a:gd name="connsiteY5230" fmla="*/ 5500308 h 6794671"/>
                <a:gd name="connsiteX5231" fmla="*/ 4627043 w 5679104"/>
                <a:gd name="connsiteY5231" fmla="*/ 5519040 h 6794671"/>
                <a:gd name="connsiteX5232" fmla="*/ 4609219 w 5679104"/>
                <a:gd name="connsiteY5232" fmla="*/ 5532031 h 6794671"/>
                <a:gd name="connsiteX5233" fmla="*/ 4597135 w 5679104"/>
                <a:gd name="connsiteY5233" fmla="*/ 5536261 h 6794671"/>
                <a:gd name="connsiteX5234" fmla="*/ 4565717 w 5679104"/>
                <a:gd name="connsiteY5234" fmla="*/ 5551368 h 6794671"/>
                <a:gd name="connsiteX5235" fmla="*/ 4535205 w 5679104"/>
                <a:gd name="connsiteY5235" fmla="*/ 5584904 h 6794671"/>
                <a:gd name="connsiteX5236" fmla="*/ 4523121 w 5679104"/>
                <a:gd name="connsiteY5236" fmla="*/ 5593062 h 6794671"/>
                <a:gd name="connsiteX5237" fmla="*/ 4500765 w 5679104"/>
                <a:gd name="connsiteY5237" fmla="*/ 5581581 h 6794671"/>
                <a:gd name="connsiteX5238" fmla="*/ 4492307 w 5679104"/>
                <a:gd name="connsiteY5238" fmla="*/ 5569496 h 6794671"/>
                <a:gd name="connsiteX5239" fmla="*/ 4543362 w 5679104"/>
                <a:gd name="connsiteY5239" fmla="*/ 5505444 h 6794671"/>
                <a:gd name="connsiteX5240" fmla="*/ 4590489 w 5679104"/>
                <a:gd name="connsiteY5240" fmla="*/ 5459520 h 6794671"/>
                <a:gd name="connsiteX5241" fmla="*/ 4583843 w 5679104"/>
                <a:gd name="connsiteY5241" fmla="*/ 5431422 h 6794671"/>
                <a:gd name="connsiteX5242" fmla="*/ 4495328 w 5679104"/>
                <a:gd name="connsiteY5242" fmla="*/ 5477346 h 6794671"/>
                <a:gd name="connsiteX5243" fmla="*/ 4423428 w 5679104"/>
                <a:gd name="connsiteY5243" fmla="*/ 5533844 h 6794671"/>
                <a:gd name="connsiteX5244" fmla="*/ 4450315 w 5679104"/>
                <a:gd name="connsiteY5244" fmla="*/ 5563453 h 6794671"/>
                <a:gd name="connsiteX5245" fmla="*/ 4473879 w 5679104"/>
                <a:gd name="connsiteY5245" fmla="*/ 5574934 h 6794671"/>
                <a:gd name="connsiteX5246" fmla="*/ 4457263 w 5679104"/>
                <a:gd name="connsiteY5246" fmla="*/ 5581883 h 6794671"/>
                <a:gd name="connsiteX5247" fmla="*/ 4421615 w 5679104"/>
                <a:gd name="connsiteY5247" fmla="*/ 5598198 h 6794671"/>
                <a:gd name="connsiteX5248" fmla="*/ 4379019 w 5679104"/>
                <a:gd name="connsiteY5248" fmla="*/ 5610284 h 6794671"/>
                <a:gd name="connsiteX5249" fmla="*/ 4346997 w 5679104"/>
                <a:gd name="connsiteY5249" fmla="*/ 5617233 h 6794671"/>
                <a:gd name="connsiteX5250" fmla="*/ 4300171 w 5679104"/>
                <a:gd name="connsiteY5250" fmla="*/ 5646841 h 6794671"/>
                <a:gd name="connsiteX5251" fmla="*/ 4293525 w 5679104"/>
                <a:gd name="connsiteY5251" fmla="*/ 5677961 h 6794671"/>
                <a:gd name="connsiteX5252" fmla="*/ 4306515 w 5679104"/>
                <a:gd name="connsiteY5252" fmla="*/ 5678565 h 6794671"/>
                <a:gd name="connsiteX5253" fmla="*/ 4329777 w 5679104"/>
                <a:gd name="connsiteY5253" fmla="*/ 5674033 h 6794671"/>
                <a:gd name="connsiteX5254" fmla="*/ 4401677 w 5679104"/>
                <a:gd name="connsiteY5254" fmla="*/ 5661646 h 6794671"/>
                <a:gd name="connsiteX5255" fmla="*/ 4429470 w 5679104"/>
                <a:gd name="connsiteY5255" fmla="*/ 5656208 h 6794671"/>
                <a:gd name="connsiteX5256" fmla="*/ 4455148 w 5679104"/>
                <a:gd name="connsiteY5256" fmla="*/ 5645935 h 6794671"/>
                <a:gd name="connsiteX5257" fmla="*/ 4501068 w 5679104"/>
                <a:gd name="connsiteY5257" fmla="*/ 5625692 h 6794671"/>
                <a:gd name="connsiteX5258" fmla="*/ 4542153 w 5679104"/>
                <a:gd name="connsiteY5258" fmla="*/ 5614211 h 6794671"/>
                <a:gd name="connsiteX5259" fmla="*/ 4575384 w 5679104"/>
                <a:gd name="connsiteY5259" fmla="*/ 5604543 h 6794671"/>
                <a:gd name="connsiteX5260" fmla="*/ 4594114 w 5679104"/>
                <a:gd name="connsiteY5260" fmla="*/ 5598198 h 6794671"/>
                <a:gd name="connsiteX5261" fmla="*/ 4608313 w 5679104"/>
                <a:gd name="connsiteY5261" fmla="*/ 5595479 h 6794671"/>
                <a:gd name="connsiteX5262" fmla="*/ 4632783 w 5679104"/>
                <a:gd name="connsiteY5262" fmla="*/ 5581279 h 6794671"/>
                <a:gd name="connsiteX5263" fmla="*/ 4658764 w 5679104"/>
                <a:gd name="connsiteY5263" fmla="*/ 5560432 h 6794671"/>
                <a:gd name="connsiteX5264" fmla="*/ 4672962 w 5679104"/>
                <a:gd name="connsiteY5264" fmla="*/ 5549555 h 6794671"/>
                <a:gd name="connsiteX5265" fmla="*/ 4690182 w 5679104"/>
                <a:gd name="connsiteY5265" fmla="*/ 5539887 h 6794671"/>
                <a:gd name="connsiteX5266" fmla="*/ 4705287 w 5679104"/>
                <a:gd name="connsiteY5266" fmla="*/ 5532636 h 6794671"/>
                <a:gd name="connsiteX5267" fmla="*/ 4730663 w 5679104"/>
                <a:gd name="connsiteY5267" fmla="*/ 5516018 h 6794671"/>
                <a:gd name="connsiteX5268" fmla="*/ 4732476 w 5679104"/>
                <a:gd name="connsiteY5268" fmla="*/ 5512997 h 6794671"/>
                <a:gd name="connsiteX5269" fmla="*/ 4738216 w 5679104"/>
                <a:gd name="connsiteY5269" fmla="*/ 5507861 h 6794671"/>
                <a:gd name="connsiteX5270" fmla="*/ 4771749 w 5679104"/>
                <a:gd name="connsiteY5270" fmla="*/ 5488827 h 6794671"/>
                <a:gd name="connsiteX5271" fmla="*/ 4767217 w 5679104"/>
                <a:gd name="connsiteY5271" fmla="*/ 5486712 h 6794671"/>
                <a:gd name="connsiteX5272" fmla="*/ 4762686 w 5679104"/>
                <a:gd name="connsiteY5272" fmla="*/ 5484295 h 6794671"/>
                <a:gd name="connsiteX5273" fmla="*/ 4785343 w 5679104"/>
                <a:gd name="connsiteY5273" fmla="*/ 5471001 h 6794671"/>
                <a:gd name="connsiteX5274" fmla="*/ 4789875 w 5679104"/>
                <a:gd name="connsiteY5274" fmla="*/ 5467677 h 6794671"/>
                <a:gd name="connsiteX5275" fmla="*/ 4800448 w 5679104"/>
                <a:gd name="connsiteY5275" fmla="*/ 5457707 h 6794671"/>
                <a:gd name="connsiteX5276" fmla="*/ 4811022 w 5679104"/>
                <a:gd name="connsiteY5276" fmla="*/ 5448341 h 6794671"/>
                <a:gd name="connsiteX5277" fmla="*/ 4816460 w 5679104"/>
                <a:gd name="connsiteY5277" fmla="*/ 5444413 h 6794671"/>
                <a:gd name="connsiteX5278" fmla="*/ 4854826 w 5679104"/>
                <a:gd name="connsiteY5278" fmla="*/ 5413898 h 6794671"/>
                <a:gd name="connsiteX5279" fmla="*/ 4867817 w 5679104"/>
                <a:gd name="connsiteY5279" fmla="*/ 5405136 h 6794671"/>
                <a:gd name="connsiteX5280" fmla="*/ 4874463 w 5679104"/>
                <a:gd name="connsiteY5280" fmla="*/ 5402115 h 6794671"/>
                <a:gd name="connsiteX5281" fmla="*/ 4892589 w 5679104"/>
                <a:gd name="connsiteY5281" fmla="*/ 5383987 h 6794671"/>
                <a:gd name="connsiteX5282" fmla="*/ 4895610 w 5679104"/>
                <a:gd name="connsiteY5282" fmla="*/ 5377944 h 6794671"/>
                <a:gd name="connsiteX5283" fmla="*/ 4903162 w 5679104"/>
                <a:gd name="connsiteY5283" fmla="*/ 5368880 h 6794671"/>
                <a:gd name="connsiteX5284" fmla="*/ 4910715 w 5679104"/>
                <a:gd name="connsiteY5284" fmla="*/ 5358608 h 6794671"/>
                <a:gd name="connsiteX5285" fmla="*/ 4913736 w 5679104"/>
                <a:gd name="connsiteY5285" fmla="*/ 5349242 h 6794671"/>
                <a:gd name="connsiteX5286" fmla="*/ 4916757 w 5679104"/>
                <a:gd name="connsiteY5286" fmla="*/ 5341991 h 6794671"/>
                <a:gd name="connsiteX5287" fmla="*/ 4921590 w 5679104"/>
                <a:gd name="connsiteY5287" fmla="*/ 5332322 h 6794671"/>
                <a:gd name="connsiteX5288" fmla="*/ 4924913 w 5679104"/>
                <a:gd name="connsiteY5288" fmla="*/ 5322956 h 6794671"/>
                <a:gd name="connsiteX5289" fmla="*/ 4926424 w 5679104"/>
                <a:gd name="connsiteY5289" fmla="*/ 5317518 h 6794671"/>
                <a:gd name="connsiteX5290" fmla="*/ 4927632 w 5679104"/>
                <a:gd name="connsiteY5290" fmla="*/ 5312080 h 6794671"/>
                <a:gd name="connsiteX5291" fmla="*/ 4931862 w 5679104"/>
                <a:gd name="connsiteY5291" fmla="*/ 5300901 h 6794671"/>
                <a:gd name="connsiteX5292" fmla="*/ 4937904 w 5679104"/>
                <a:gd name="connsiteY5292" fmla="*/ 5288513 h 6794671"/>
                <a:gd name="connsiteX5293" fmla="*/ 4940925 w 5679104"/>
                <a:gd name="connsiteY5293" fmla="*/ 5279751 h 6794671"/>
                <a:gd name="connsiteX5294" fmla="*/ 4943946 w 5679104"/>
                <a:gd name="connsiteY5294" fmla="*/ 5268875 h 6794671"/>
                <a:gd name="connsiteX5295" fmla="*/ 4946967 w 5679104"/>
                <a:gd name="connsiteY5295" fmla="*/ 5260113 h 6794671"/>
                <a:gd name="connsiteX5296" fmla="*/ 4949988 w 5679104"/>
                <a:gd name="connsiteY5296" fmla="*/ 5256185 h 6794671"/>
                <a:gd name="connsiteX5297" fmla="*/ 4984427 w 5679104"/>
                <a:gd name="connsiteY5297" fmla="*/ 5238964 h 6794671"/>
                <a:gd name="connsiteX5298" fmla="*/ 5016450 w 5679104"/>
                <a:gd name="connsiteY5298" fmla="*/ 5203614 h 6794671"/>
                <a:gd name="connsiteX5299" fmla="*/ 5019773 w 5679104"/>
                <a:gd name="connsiteY5299" fmla="*/ 5195155 h 6794671"/>
                <a:gd name="connsiteX5300" fmla="*/ 5021283 w 5679104"/>
                <a:gd name="connsiteY5300" fmla="*/ 5188810 h 6794671"/>
                <a:gd name="connsiteX5301" fmla="*/ 5025815 w 5679104"/>
                <a:gd name="connsiteY5301" fmla="*/ 5184580 h 6794671"/>
                <a:gd name="connsiteX5302" fmla="*/ 5030346 w 5679104"/>
                <a:gd name="connsiteY5302" fmla="*/ 5176725 h 6794671"/>
                <a:gd name="connsiteX5303" fmla="*/ 5034274 w 5679104"/>
                <a:gd name="connsiteY5303" fmla="*/ 5170984 h 6794671"/>
                <a:gd name="connsiteX5304" fmla="*/ 5042128 w 5679104"/>
                <a:gd name="connsiteY5304" fmla="*/ 5166452 h 6794671"/>
                <a:gd name="connsiteX5305" fmla="*/ 5046055 w 5679104"/>
                <a:gd name="connsiteY5305" fmla="*/ 5160409 h 6794671"/>
                <a:gd name="connsiteX5306" fmla="*/ 5067202 w 5679104"/>
                <a:gd name="connsiteY5306" fmla="*/ 5174610 h 6794671"/>
                <a:gd name="connsiteX5307" fmla="*/ 5073547 w 5679104"/>
                <a:gd name="connsiteY5307" fmla="*/ 5177329 h 6794671"/>
                <a:gd name="connsiteX5308" fmla="*/ 5090766 w 5679104"/>
                <a:gd name="connsiteY5308" fmla="*/ 5186997 h 6794671"/>
                <a:gd name="connsiteX5309" fmla="*/ 5108590 w 5679104"/>
                <a:gd name="connsiteY5309" fmla="*/ 5216304 h 6794671"/>
                <a:gd name="connsiteX5310" fmla="*/ 5120070 w 5679104"/>
                <a:gd name="connsiteY5310" fmla="*/ 5238359 h 6794671"/>
                <a:gd name="connsiteX5311" fmla="*/ 5128227 w 5679104"/>
                <a:gd name="connsiteY5311" fmla="*/ 5246819 h 6794671"/>
                <a:gd name="connsiteX5312" fmla="*/ 5136987 w 5679104"/>
                <a:gd name="connsiteY5312" fmla="*/ 5262530 h 6794671"/>
                <a:gd name="connsiteX5313" fmla="*/ 5146353 w 5679104"/>
                <a:gd name="connsiteY5313" fmla="*/ 5331114 h 6794671"/>
                <a:gd name="connsiteX5314" fmla="*/ 5140311 w 5679104"/>
                <a:gd name="connsiteY5314" fmla="*/ 5346825 h 6794671"/>
                <a:gd name="connsiteX5315" fmla="*/ 5127622 w 5679104"/>
                <a:gd name="connsiteY5315" fmla="*/ 5365557 h 6794671"/>
                <a:gd name="connsiteX5316" fmla="*/ 5077172 w 5679104"/>
                <a:gd name="connsiteY5316" fmla="*/ 5431422 h 6794671"/>
                <a:gd name="connsiteX5317" fmla="*/ 5017054 w 5679104"/>
                <a:gd name="connsiteY5317" fmla="*/ 5539585 h 6794671"/>
                <a:gd name="connsiteX5318" fmla="*/ 5001345 w 5679104"/>
                <a:gd name="connsiteY5318" fmla="*/ 5569798 h 6794671"/>
                <a:gd name="connsiteX5319" fmla="*/ 4994094 w 5679104"/>
                <a:gd name="connsiteY5319" fmla="*/ 5587019 h 6794671"/>
                <a:gd name="connsiteX5320" fmla="*/ 4983823 w 5679104"/>
                <a:gd name="connsiteY5320" fmla="*/ 5605147 h 6794671"/>
                <a:gd name="connsiteX5321" fmla="*/ 4955123 w 5679104"/>
                <a:gd name="connsiteY5321" fmla="*/ 5645633 h 6794671"/>
                <a:gd name="connsiteX5322" fmla="*/ 4925820 w 5679104"/>
                <a:gd name="connsiteY5322" fmla="*/ 5684306 h 6794671"/>
                <a:gd name="connsiteX5323" fmla="*/ 4912225 w 5679104"/>
                <a:gd name="connsiteY5323" fmla="*/ 5701829 h 6794671"/>
                <a:gd name="connsiteX5324" fmla="*/ 4845461 w 5679104"/>
                <a:gd name="connsiteY5324" fmla="*/ 5798512 h 6794671"/>
                <a:gd name="connsiteX5325" fmla="*/ 4759665 w 5679104"/>
                <a:gd name="connsiteY5325" fmla="*/ 5813316 h 6794671"/>
                <a:gd name="connsiteX5326" fmla="*/ 4681119 w 5679104"/>
                <a:gd name="connsiteY5326" fmla="*/ 5818754 h 6794671"/>
                <a:gd name="connsiteX5327" fmla="*/ 4637315 w 5679104"/>
                <a:gd name="connsiteY5327" fmla="*/ 5824495 h 6794671"/>
                <a:gd name="connsiteX5328" fmla="*/ 4603479 w 5679104"/>
                <a:gd name="connsiteY5328" fmla="*/ 5830538 h 6794671"/>
                <a:gd name="connsiteX5329" fmla="*/ 4561790 w 5679104"/>
                <a:gd name="connsiteY5329" fmla="*/ 5834163 h 6794671"/>
                <a:gd name="connsiteX5330" fmla="*/ 4497140 w 5679104"/>
                <a:gd name="connsiteY5330" fmla="*/ 5875253 h 6794671"/>
                <a:gd name="connsiteX5331" fmla="*/ 4503786 w 5679104"/>
                <a:gd name="connsiteY5331" fmla="*/ 5921781 h 6794671"/>
                <a:gd name="connsiteX5332" fmla="*/ 4525236 w 5679104"/>
                <a:gd name="connsiteY5332" fmla="*/ 5927824 h 6794671"/>
                <a:gd name="connsiteX5333" fmla="*/ 4584447 w 5679104"/>
                <a:gd name="connsiteY5333" fmla="*/ 5971633 h 6794671"/>
                <a:gd name="connsiteX5334" fmla="*/ 4604990 w 5679104"/>
                <a:gd name="connsiteY5334" fmla="*/ 5991272 h 6794671"/>
                <a:gd name="connsiteX5335" fmla="*/ 4630668 w 5679104"/>
                <a:gd name="connsiteY5335" fmla="*/ 6009097 h 6794671"/>
                <a:gd name="connsiteX5336" fmla="*/ 4661483 w 5679104"/>
                <a:gd name="connsiteY5336" fmla="*/ 6018766 h 6794671"/>
                <a:gd name="connsiteX5337" fmla="*/ 4694109 w 5679104"/>
                <a:gd name="connsiteY5337" fmla="*/ 6029340 h 6794671"/>
                <a:gd name="connsiteX5338" fmla="*/ 4712235 w 5679104"/>
                <a:gd name="connsiteY5338" fmla="*/ 6060158 h 6794671"/>
                <a:gd name="connsiteX5339" fmla="*/ 4733080 w 5679104"/>
                <a:gd name="connsiteY5339" fmla="*/ 6072847 h 6794671"/>
                <a:gd name="connsiteX5340" fmla="*/ 4815251 w 5679104"/>
                <a:gd name="connsiteY5340" fmla="*/ 6106988 h 6794671"/>
                <a:gd name="connsiteX5341" fmla="*/ 4821293 w 5679104"/>
                <a:gd name="connsiteY5341" fmla="*/ 6125418 h 6794671"/>
                <a:gd name="connsiteX5342" fmla="*/ 4833981 w 5679104"/>
                <a:gd name="connsiteY5342" fmla="*/ 6143546 h 6794671"/>
                <a:gd name="connsiteX5343" fmla="*/ 4849389 w 5679104"/>
                <a:gd name="connsiteY5343" fmla="*/ 6151401 h 6794671"/>
                <a:gd name="connsiteX5344" fmla="*/ 4859660 w 5679104"/>
                <a:gd name="connsiteY5344" fmla="*/ 6157142 h 6794671"/>
                <a:gd name="connsiteX5345" fmla="*/ 4873859 w 5679104"/>
                <a:gd name="connsiteY5345" fmla="*/ 6164695 h 6794671"/>
                <a:gd name="connsiteX5346" fmla="*/ 4899537 w 5679104"/>
                <a:gd name="connsiteY5346" fmla="*/ 6177989 h 6794671"/>
                <a:gd name="connsiteX5347" fmla="*/ 4927330 w 5679104"/>
                <a:gd name="connsiteY5347" fmla="*/ 6194304 h 6794671"/>
                <a:gd name="connsiteX5348" fmla="*/ 4995303 w 5679104"/>
                <a:gd name="connsiteY5348" fmla="*/ 6228143 h 6794671"/>
                <a:gd name="connsiteX5349" fmla="*/ 5019471 w 5679104"/>
                <a:gd name="connsiteY5349" fmla="*/ 6240228 h 6794671"/>
                <a:gd name="connsiteX5350" fmla="*/ 5103454 w 5679104"/>
                <a:gd name="connsiteY5350" fmla="*/ 6276786 h 6794671"/>
                <a:gd name="connsiteX5351" fmla="*/ 5126716 w 5679104"/>
                <a:gd name="connsiteY5351" fmla="*/ 6284339 h 6794671"/>
                <a:gd name="connsiteX5352" fmla="*/ 5191668 w 5679104"/>
                <a:gd name="connsiteY5352" fmla="*/ 6314251 h 6794671"/>
                <a:gd name="connsiteX5353" fmla="*/ 5249066 w 5679104"/>
                <a:gd name="connsiteY5353" fmla="*/ 6342047 h 6794671"/>
                <a:gd name="connsiteX5354" fmla="*/ 5266588 w 5679104"/>
                <a:gd name="connsiteY5354" fmla="*/ 6353225 h 6794671"/>
                <a:gd name="connsiteX5355" fmla="*/ 5354801 w 5679104"/>
                <a:gd name="connsiteY5355" fmla="*/ 6429967 h 6794671"/>
                <a:gd name="connsiteX5356" fmla="*/ 5362354 w 5679104"/>
                <a:gd name="connsiteY5356" fmla="*/ 6443865 h 6794671"/>
                <a:gd name="connsiteX5357" fmla="*/ 5369906 w 5679104"/>
                <a:gd name="connsiteY5357" fmla="*/ 6459878 h 6794671"/>
                <a:gd name="connsiteX5358" fmla="*/ 5377459 w 5679104"/>
                <a:gd name="connsiteY5358" fmla="*/ 6483444 h 6794671"/>
                <a:gd name="connsiteX5359" fmla="*/ 5383199 w 5679104"/>
                <a:gd name="connsiteY5359" fmla="*/ 6521815 h 6794671"/>
                <a:gd name="connsiteX5360" fmla="*/ 5373229 w 5679104"/>
                <a:gd name="connsiteY5360" fmla="*/ 6542662 h 6794671"/>
                <a:gd name="connsiteX5361" fmla="*/ 5307070 w 5679104"/>
                <a:gd name="connsiteY5361" fmla="*/ 6560186 h 6794671"/>
                <a:gd name="connsiteX5362" fmla="*/ 5301330 w 5679104"/>
                <a:gd name="connsiteY5362" fmla="*/ 6561394 h 6794671"/>
                <a:gd name="connsiteX5363" fmla="*/ 5291360 w 5679104"/>
                <a:gd name="connsiteY5363" fmla="*/ 6563811 h 6794671"/>
                <a:gd name="connsiteX5364" fmla="*/ 5281391 w 5679104"/>
                <a:gd name="connsiteY5364" fmla="*/ 6566530 h 6794671"/>
                <a:gd name="connsiteX5365" fmla="*/ 5275953 w 5679104"/>
                <a:gd name="connsiteY5365" fmla="*/ 6567135 h 6794671"/>
                <a:gd name="connsiteX5366" fmla="*/ 5279579 w 5679104"/>
                <a:gd name="connsiteY5366" fmla="*/ 6571969 h 6794671"/>
                <a:gd name="connsiteX5367" fmla="*/ 5282600 w 5679104"/>
                <a:gd name="connsiteY5367" fmla="*/ 6577407 h 6794671"/>
                <a:gd name="connsiteX5368" fmla="*/ 5285318 w 5679104"/>
                <a:gd name="connsiteY5368" fmla="*/ 6589493 h 6794671"/>
                <a:gd name="connsiteX5369" fmla="*/ 5286829 w 5679104"/>
                <a:gd name="connsiteY5369" fmla="*/ 6586471 h 6794671"/>
                <a:gd name="connsiteX5370" fmla="*/ 5293173 w 5679104"/>
                <a:gd name="connsiteY5370" fmla="*/ 6580731 h 6794671"/>
                <a:gd name="connsiteX5371" fmla="*/ 5301934 w 5679104"/>
                <a:gd name="connsiteY5371" fmla="*/ 6580429 h 6794671"/>
                <a:gd name="connsiteX5372" fmla="*/ 5308278 w 5679104"/>
                <a:gd name="connsiteY5372" fmla="*/ 6578314 h 6794671"/>
                <a:gd name="connsiteX5373" fmla="*/ 5317341 w 5679104"/>
                <a:gd name="connsiteY5373" fmla="*/ 6577407 h 6794671"/>
                <a:gd name="connsiteX5374" fmla="*/ 5324591 w 5679104"/>
                <a:gd name="connsiteY5374" fmla="*/ 6578918 h 6794671"/>
                <a:gd name="connsiteX5375" fmla="*/ 5327612 w 5679104"/>
                <a:gd name="connsiteY5375" fmla="*/ 6583450 h 6794671"/>
                <a:gd name="connsiteX5376" fmla="*/ 5328821 w 5679104"/>
                <a:gd name="connsiteY5376" fmla="*/ 6587982 h 6794671"/>
                <a:gd name="connsiteX5377" fmla="*/ 5321268 w 5679104"/>
                <a:gd name="connsiteY5377" fmla="*/ 6592514 h 6794671"/>
                <a:gd name="connsiteX5378" fmla="*/ 5315528 w 5679104"/>
                <a:gd name="connsiteY5378" fmla="*/ 6597046 h 6794671"/>
                <a:gd name="connsiteX5379" fmla="*/ 5323987 w 5679104"/>
                <a:gd name="connsiteY5379" fmla="*/ 6597952 h 6794671"/>
                <a:gd name="connsiteX5380" fmla="*/ 5327612 w 5679104"/>
                <a:gd name="connsiteY5380" fmla="*/ 6597952 h 6794671"/>
                <a:gd name="connsiteX5381" fmla="*/ 5324893 w 5679104"/>
                <a:gd name="connsiteY5381" fmla="*/ 6601578 h 6794671"/>
                <a:gd name="connsiteX5382" fmla="*/ 5327310 w 5679104"/>
                <a:gd name="connsiteY5382" fmla="*/ 6622123 h 6794671"/>
                <a:gd name="connsiteX5383" fmla="*/ 5326102 w 5679104"/>
                <a:gd name="connsiteY5383" fmla="*/ 6631791 h 6794671"/>
                <a:gd name="connsiteX5384" fmla="*/ 5321570 w 5679104"/>
                <a:gd name="connsiteY5384" fmla="*/ 6636323 h 6794671"/>
                <a:gd name="connsiteX5385" fmla="*/ 5317643 w 5679104"/>
                <a:gd name="connsiteY5385" fmla="*/ 6640855 h 6794671"/>
                <a:gd name="connsiteX5386" fmla="*/ 5305559 w 5679104"/>
                <a:gd name="connsiteY5386" fmla="*/ 6648710 h 6794671"/>
                <a:gd name="connsiteX5387" fmla="*/ 5292569 w 5679104"/>
                <a:gd name="connsiteY5387" fmla="*/ 6654753 h 6794671"/>
                <a:gd name="connsiteX5388" fmla="*/ 5289850 w 5679104"/>
                <a:gd name="connsiteY5388" fmla="*/ 6658983 h 6794671"/>
                <a:gd name="connsiteX5389" fmla="*/ 5284110 w 5679104"/>
                <a:gd name="connsiteY5389" fmla="*/ 6665025 h 6794671"/>
                <a:gd name="connsiteX5390" fmla="*/ 5260546 w 5679104"/>
                <a:gd name="connsiteY5390" fmla="*/ 6671370 h 6794671"/>
                <a:gd name="connsiteX5391" fmla="*/ 5235472 w 5679104"/>
                <a:gd name="connsiteY5391" fmla="*/ 6678924 h 6794671"/>
                <a:gd name="connsiteX5392" fmla="*/ 5216138 w 5679104"/>
                <a:gd name="connsiteY5392" fmla="*/ 6681945 h 6794671"/>
                <a:gd name="connsiteX5393" fmla="*/ 5202543 w 5679104"/>
                <a:gd name="connsiteY5393" fmla="*/ 6685873 h 6794671"/>
                <a:gd name="connsiteX5394" fmla="*/ 5146353 w 5679104"/>
                <a:gd name="connsiteY5394" fmla="*/ 6700073 h 6794671"/>
                <a:gd name="connsiteX5395" fmla="*/ 5098621 w 5679104"/>
                <a:gd name="connsiteY5395" fmla="*/ 6700979 h 6794671"/>
                <a:gd name="connsiteX5396" fmla="*/ 5068411 w 5679104"/>
                <a:gd name="connsiteY5396" fmla="*/ 6700677 h 6794671"/>
                <a:gd name="connsiteX5397" fmla="*/ 5011918 w 5679104"/>
                <a:gd name="connsiteY5397" fmla="*/ 6711856 h 6794671"/>
                <a:gd name="connsiteX5398" fmla="*/ 4669035 w 5679104"/>
                <a:gd name="connsiteY5398" fmla="*/ 6710345 h 6794671"/>
                <a:gd name="connsiteX5399" fmla="*/ 4576895 w 5679104"/>
                <a:gd name="connsiteY5399" fmla="*/ 6704303 h 6794671"/>
                <a:gd name="connsiteX5400" fmla="*/ 4425845 w 5679104"/>
                <a:gd name="connsiteY5400" fmla="*/ 6698260 h 6794671"/>
                <a:gd name="connsiteX5401" fmla="*/ 4297452 w 5679104"/>
                <a:gd name="connsiteY5401" fmla="*/ 6690405 h 6794671"/>
                <a:gd name="connsiteX5402" fmla="*/ 4273587 w 5679104"/>
                <a:gd name="connsiteY5402" fmla="*/ 6688894 h 6794671"/>
                <a:gd name="connsiteX5403" fmla="*/ 4229782 w 5679104"/>
                <a:gd name="connsiteY5403" fmla="*/ 6679830 h 6794671"/>
                <a:gd name="connsiteX5404" fmla="*/ 4222230 w 5679104"/>
                <a:gd name="connsiteY5404" fmla="*/ 6680736 h 6794671"/>
                <a:gd name="connsiteX5405" fmla="*/ 4213771 w 5679104"/>
                <a:gd name="connsiteY5405" fmla="*/ 6678621 h 6794671"/>
                <a:gd name="connsiteX5406" fmla="*/ 4207729 w 5679104"/>
                <a:gd name="connsiteY5406" fmla="*/ 6676204 h 6794671"/>
                <a:gd name="connsiteX5407" fmla="*/ 4201989 w 5679104"/>
                <a:gd name="connsiteY5407" fmla="*/ 6680132 h 6794671"/>
                <a:gd name="connsiteX5408" fmla="*/ 4199874 w 5679104"/>
                <a:gd name="connsiteY5408" fmla="*/ 6674996 h 6794671"/>
                <a:gd name="connsiteX5409" fmla="*/ 4195947 w 5679104"/>
                <a:gd name="connsiteY5409" fmla="*/ 6672277 h 6794671"/>
                <a:gd name="connsiteX5410" fmla="*/ 4176612 w 5679104"/>
                <a:gd name="connsiteY5410" fmla="*/ 6674089 h 6794671"/>
                <a:gd name="connsiteX5411" fmla="*/ 4169664 w 5679104"/>
                <a:gd name="connsiteY5411" fmla="*/ 6673485 h 6794671"/>
                <a:gd name="connsiteX5412" fmla="*/ 4164226 w 5679104"/>
                <a:gd name="connsiteY5412" fmla="*/ 6675902 h 6794671"/>
                <a:gd name="connsiteX5413" fmla="*/ 4105317 w 5679104"/>
                <a:gd name="connsiteY5413" fmla="*/ 6669557 h 6794671"/>
                <a:gd name="connsiteX5414" fmla="*/ 4083566 w 5679104"/>
                <a:gd name="connsiteY5414" fmla="*/ 6666838 h 6794671"/>
                <a:gd name="connsiteX5415" fmla="*/ 4078430 w 5679104"/>
                <a:gd name="connsiteY5415" fmla="*/ 6668047 h 6794671"/>
                <a:gd name="connsiteX5416" fmla="*/ 4042178 w 5679104"/>
                <a:gd name="connsiteY5416" fmla="*/ 6668047 h 6794671"/>
                <a:gd name="connsiteX5417" fmla="*/ 4019521 w 5679104"/>
                <a:gd name="connsiteY5417" fmla="*/ 6666234 h 6794671"/>
                <a:gd name="connsiteX5418" fmla="*/ 3985383 w 5679104"/>
                <a:gd name="connsiteY5418" fmla="*/ 6657170 h 6794671"/>
                <a:gd name="connsiteX5419" fmla="*/ 3984477 w 5679104"/>
                <a:gd name="connsiteY5419" fmla="*/ 6655055 h 6794671"/>
                <a:gd name="connsiteX5420" fmla="*/ 3968164 w 5679104"/>
                <a:gd name="connsiteY5420" fmla="*/ 6654451 h 6794671"/>
                <a:gd name="connsiteX5421" fmla="*/ 3965445 w 5679104"/>
                <a:gd name="connsiteY5421" fmla="*/ 6649919 h 6794671"/>
                <a:gd name="connsiteX5422" fmla="*/ 3960913 w 5679104"/>
                <a:gd name="connsiteY5422" fmla="*/ 6654451 h 6794671"/>
                <a:gd name="connsiteX5423" fmla="*/ 3950038 w 5679104"/>
                <a:gd name="connsiteY5423" fmla="*/ 6655961 h 6794671"/>
                <a:gd name="connsiteX5424" fmla="*/ 3940370 w 5679104"/>
                <a:gd name="connsiteY5424" fmla="*/ 6654149 h 6794671"/>
                <a:gd name="connsiteX5425" fmla="*/ 3912275 w 5679104"/>
                <a:gd name="connsiteY5425" fmla="*/ 6651430 h 6794671"/>
                <a:gd name="connsiteX5426" fmla="*/ 3842490 w 5679104"/>
                <a:gd name="connsiteY5426" fmla="*/ 6637834 h 6794671"/>
                <a:gd name="connsiteX5427" fmla="*/ 3804728 w 5679104"/>
                <a:gd name="connsiteY5427" fmla="*/ 6627259 h 6794671"/>
                <a:gd name="connsiteX5428" fmla="*/ 3753673 w 5679104"/>
                <a:gd name="connsiteY5428" fmla="*/ 6611850 h 6794671"/>
                <a:gd name="connsiteX5429" fmla="*/ 3703826 w 5679104"/>
                <a:gd name="connsiteY5429" fmla="*/ 6599161 h 6794671"/>
                <a:gd name="connsiteX5430" fmla="*/ 3661230 w 5679104"/>
                <a:gd name="connsiteY5430" fmla="*/ 6588284 h 6794671"/>
                <a:gd name="connsiteX5431" fmla="*/ 3604738 w 5679104"/>
                <a:gd name="connsiteY5431" fmla="*/ 6569854 h 6794671"/>
                <a:gd name="connsiteX5432" fmla="*/ 3522567 w 5679104"/>
                <a:gd name="connsiteY5432" fmla="*/ 6536015 h 6794671"/>
                <a:gd name="connsiteX5433" fmla="*/ 3474533 w 5679104"/>
                <a:gd name="connsiteY5433" fmla="*/ 6513960 h 6794671"/>
                <a:gd name="connsiteX5434" fmla="*/ 3448250 w 5679104"/>
                <a:gd name="connsiteY5434" fmla="*/ 6503385 h 6794671"/>
                <a:gd name="connsiteX5435" fmla="*/ 3339796 w 5679104"/>
                <a:gd name="connsiteY5435" fmla="*/ 6462295 h 6794671"/>
                <a:gd name="connsiteX5436" fmla="*/ 3214425 w 5679104"/>
                <a:gd name="connsiteY5436" fmla="*/ 6433895 h 6794671"/>
                <a:gd name="connsiteX5437" fmla="*/ 3147963 w 5679104"/>
                <a:gd name="connsiteY5437" fmla="*/ 6424529 h 6794671"/>
                <a:gd name="connsiteX5438" fmla="*/ 3102950 w 5679104"/>
                <a:gd name="connsiteY5438" fmla="*/ 6415465 h 6794671"/>
                <a:gd name="connsiteX5439" fmla="*/ 2996309 w 5679104"/>
                <a:gd name="connsiteY5439" fmla="*/ 6376792 h 6794671"/>
                <a:gd name="connsiteX5440" fmla="*/ 2890574 w 5679104"/>
                <a:gd name="connsiteY5440" fmla="*/ 6308510 h 6794671"/>
                <a:gd name="connsiteX5441" fmla="*/ 2880605 w 5679104"/>
                <a:gd name="connsiteY5441" fmla="*/ 6296425 h 6794671"/>
                <a:gd name="connsiteX5442" fmla="*/ 2896918 w 5679104"/>
                <a:gd name="connsiteY5442" fmla="*/ 6293403 h 6794671"/>
                <a:gd name="connsiteX5443" fmla="*/ 2909002 w 5679104"/>
                <a:gd name="connsiteY5443" fmla="*/ 6274973 h 6794671"/>
                <a:gd name="connsiteX5444" fmla="*/ 2887855 w 5679104"/>
                <a:gd name="connsiteY5444" fmla="*/ 6231769 h 6794671"/>
                <a:gd name="connsiteX5445" fmla="*/ 2897522 w 5679104"/>
                <a:gd name="connsiteY5445" fmla="*/ 6210015 h 6794671"/>
                <a:gd name="connsiteX5446" fmla="*/ 2925920 w 5679104"/>
                <a:gd name="connsiteY5446" fmla="*/ 6131763 h 6794671"/>
                <a:gd name="connsiteX5447" fmla="*/ 2939514 w 5679104"/>
                <a:gd name="connsiteY5447" fmla="*/ 6072847 h 6794671"/>
                <a:gd name="connsiteX5448" fmla="*/ 2947067 w 5679104"/>
                <a:gd name="connsiteY5448" fmla="*/ 6036591 h 6794671"/>
                <a:gd name="connsiteX5449" fmla="*/ 2976068 w 5679104"/>
                <a:gd name="connsiteY5449" fmla="*/ 5927220 h 6794671"/>
                <a:gd name="connsiteX5450" fmla="*/ 2980298 w 5679104"/>
                <a:gd name="connsiteY5450" fmla="*/ 5904258 h 6794671"/>
                <a:gd name="connsiteX5451" fmla="*/ 2984527 w 5679104"/>
                <a:gd name="connsiteY5451" fmla="*/ 5877670 h 6794671"/>
                <a:gd name="connsiteX5452" fmla="*/ 2990569 w 5679104"/>
                <a:gd name="connsiteY5452" fmla="*/ 5847457 h 6794671"/>
                <a:gd name="connsiteX5453" fmla="*/ 2992684 w 5679104"/>
                <a:gd name="connsiteY5453" fmla="*/ 5829027 h 6794671"/>
                <a:gd name="connsiteX5454" fmla="*/ 2963682 w 5679104"/>
                <a:gd name="connsiteY5454" fmla="*/ 5800022 h 6794671"/>
                <a:gd name="connsiteX5455" fmla="*/ 2917461 w 5679104"/>
                <a:gd name="connsiteY5455" fmla="*/ 5764673 h 6794671"/>
                <a:gd name="connsiteX5456" fmla="*/ 2877584 w 5679104"/>
                <a:gd name="connsiteY5456" fmla="*/ 5746545 h 6794671"/>
                <a:gd name="connsiteX5457" fmla="*/ 2832269 w 5679104"/>
                <a:gd name="connsiteY5457" fmla="*/ 5723885 h 6794671"/>
                <a:gd name="connsiteX5458" fmla="*/ 2800548 w 5679104"/>
                <a:gd name="connsiteY5458" fmla="*/ 5704247 h 6794671"/>
                <a:gd name="connsiteX5459" fmla="*/ 2732576 w 5679104"/>
                <a:gd name="connsiteY5459" fmla="*/ 5654999 h 6794671"/>
                <a:gd name="connsiteX5460" fmla="*/ 2634696 w 5679104"/>
                <a:gd name="connsiteY5460" fmla="*/ 5580373 h 6794671"/>
                <a:gd name="connsiteX5461" fmla="*/ 2599652 w 5679104"/>
                <a:gd name="connsiteY5461" fmla="*/ 5551670 h 6794671"/>
                <a:gd name="connsiteX5462" fmla="*/ 2569442 w 5679104"/>
                <a:gd name="connsiteY5462" fmla="*/ 5527499 h 6794671"/>
                <a:gd name="connsiteX5463" fmla="*/ 2535607 w 5679104"/>
                <a:gd name="connsiteY5463" fmla="*/ 5508465 h 6794671"/>
                <a:gd name="connsiteX5464" fmla="*/ 2467030 w 5679104"/>
                <a:gd name="connsiteY5464" fmla="*/ 5466469 h 6794671"/>
                <a:gd name="connsiteX5465" fmla="*/ 2431080 w 5679104"/>
                <a:gd name="connsiteY5465" fmla="*/ 5444111 h 6794671"/>
                <a:gd name="connsiteX5466" fmla="*/ 2408725 w 5679104"/>
                <a:gd name="connsiteY5466" fmla="*/ 5430515 h 6794671"/>
                <a:gd name="connsiteX5467" fmla="*/ 2386067 w 5679104"/>
                <a:gd name="connsiteY5467" fmla="*/ 5415711 h 6794671"/>
                <a:gd name="connsiteX5468" fmla="*/ 2368546 w 5679104"/>
                <a:gd name="connsiteY5468" fmla="*/ 5405438 h 6794671"/>
                <a:gd name="connsiteX5469" fmla="*/ 2342867 w 5679104"/>
                <a:gd name="connsiteY5469" fmla="*/ 5390634 h 6794671"/>
                <a:gd name="connsiteX5470" fmla="*/ 2300573 w 5679104"/>
                <a:gd name="connsiteY5470" fmla="*/ 5364953 h 6794671"/>
                <a:gd name="connsiteX5471" fmla="*/ 2270363 w 5679104"/>
                <a:gd name="connsiteY5471" fmla="*/ 5346220 h 6794671"/>
                <a:gd name="connsiteX5472" fmla="*/ 2249216 w 5679104"/>
                <a:gd name="connsiteY5472" fmla="*/ 5335646 h 6794671"/>
                <a:gd name="connsiteX5473" fmla="*/ 2209943 w 5679104"/>
                <a:gd name="connsiteY5473" fmla="*/ 5314194 h 6794671"/>
                <a:gd name="connsiteX5474" fmla="*/ 2178223 w 5679104"/>
                <a:gd name="connsiteY5474" fmla="*/ 5296067 h 6794671"/>
                <a:gd name="connsiteX5475" fmla="*/ 2160097 w 5679104"/>
                <a:gd name="connsiteY5475" fmla="*/ 5285492 h 6794671"/>
                <a:gd name="connsiteX5476" fmla="*/ 2137741 w 5679104"/>
                <a:gd name="connsiteY5476" fmla="*/ 5271896 h 6794671"/>
                <a:gd name="connsiteX5477" fmla="*/ 2122637 w 5679104"/>
                <a:gd name="connsiteY5477" fmla="*/ 5263134 h 6794671"/>
                <a:gd name="connsiteX5478" fmla="*/ 2102094 w 5679104"/>
                <a:gd name="connsiteY5478" fmla="*/ 5254070 h 6794671"/>
                <a:gd name="connsiteX5479" fmla="*/ 2068863 w 5679104"/>
                <a:gd name="connsiteY5479" fmla="*/ 5238662 h 6794671"/>
                <a:gd name="connsiteX5480" fmla="*/ 2041372 w 5679104"/>
                <a:gd name="connsiteY5480" fmla="*/ 5225066 h 6794671"/>
                <a:gd name="connsiteX5481" fmla="*/ 2018714 w 5679104"/>
                <a:gd name="connsiteY5481" fmla="*/ 5215700 h 6794671"/>
                <a:gd name="connsiteX5482" fmla="*/ 1999078 w 5679104"/>
                <a:gd name="connsiteY5482" fmla="*/ 5207240 h 6794671"/>
                <a:gd name="connsiteX5483" fmla="*/ 1969170 w 5679104"/>
                <a:gd name="connsiteY5483" fmla="*/ 5193644 h 6794671"/>
                <a:gd name="connsiteX5484" fmla="*/ 1925365 w 5679104"/>
                <a:gd name="connsiteY5484" fmla="*/ 5177933 h 6794671"/>
                <a:gd name="connsiteX5485" fmla="*/ 1908750 w 5679104"/>
                <a:gd name="connsiteY5485" fmla="*/ 5172495 h 6794671"/>
                <a:gd name="connsiteX5486" fmla="*/ 1862529 w 5679104"/>
                <a:gd name="connsiteY5486" fmla="*/ 5157388 h 6794671"/>
                <a:gd name="connsiteX5487" fmla="*/ 1817818 w 5679104"/>
                <a:gd name="connsiteY5487" fmla="*/ 5144094 h 6794671"/>
                <a:gd name="connsiteX5488" fmla="*/ 1799692 w 5679104"/>
                <a:gd name="connsiteY5488" fmla="*/ 5136843 h 6794671"/>
                <a:gd name="connsiteX5489" fmla="*/ 1753169 w 5679104"/>
                <a:gd name="connsiteY5489" fmla="*/ 5124154 h 6794671"/>
                <a:gd name="connsiteX5490" fmla="*/ 1728698 w 5679104"/>
                <a:gd name="connsiteY5490" fmla="*/ 5119622 h 6794671"/>
                <a:gd name="connsiteX5491" fmla="*/ 1709968 w 5679104"/>
                <a:gd name="connsiteY5491" fmla="*/ 5115090 h 6794671"/>
                <a:gd name="connsiteX5492" fmla="*/ 1692446 w 5679104"/>
                <a:gd name="connsiteY5492" fmla="*/ 5109953 h 6794671"/>
                <a:gd name="connsiteX5493" fmla="*/ 1669185 w 5679104"/>
                <a:gd name="connsiteY5493" fmla="*/ 5103004 h 6794671"/>
                <a:gd name="connsiteX5494" fmla="*/ 1612390 w 5679104"/>
                <a:gd name="connsiteY5494" fmla="*/ 5087596 h 6794671"/>
                <a:gd name="connsiteX5495" fmla="*/ 1574023 w 5679104"/>
                <a:gd name="connsiteY5495" fmla="*/ 5081855 h 6794671"/>
                <a:gd name="connsiteX5496" fmla="*/ 1538074 w 5679104"/>
                <a:gd name="connsiteY5496" fmla="*/ 5090919 h 6794671"/>
                <a:gd name="connsiteX5497" fmla="*/ 1519948 w 5679104"/>
                <a:gd name="connsiteY5497" fmla="*/ 5113277 h 6794671"/>
                <a:gd name="connsiteX5498" fmla="*/ 1489133 w 5679104"/>
                <a:gd name="connsiteY5498" fmla="*/ 5147418 h 6794671"/>
                <a:gd name="connsiteX5499" fmla="*/ 1453788 w 5679104"/>
                <a:gd name="connsiteY5499" fmla="*/ 5170682 h 6794671"/>
                <a:gd name="connsiteX5500" fmla="*/ 1419348 w 5679104"/>
                <a:gd name="connsiteY5500" fmla="*/ 5194852 h 6794671"/>
                <a:gd name="connsiteX5501" fmla="*/ 1397295 w 5679104"/>
                <a:gd name="connsiteY5501" fmla="*/ 5216606 h 6794671"/>
                <a:gd name="connsiteX5502" fmla="*/ 1396993 w 5679104"/>
                <a:gd name="connsiteY5502" fmla="*/ 5243798 h 6794671"/>
                <a:gd name="connsiteX5503" fmla="*/ 1360439 w 5679104"/>
                <a:gd name="connsiteY5503" fmla="*/ 5329301 h 6794671"/>
                <a:gd name="connsiteX5504" fmla="*/ 1327812 w 5679104"/>
                <a:gd name="connsiteY5504" fmla="*/ 5361629 h 6794671"/>
                <a:gd name="connsiteX5505" fmla="*/ 1327812 w 5679104"/>
                <a:gd name="connsiteY5505" fmla="*/ 5376736 h 6794671"/>
                <a:gd name="connsiteX5506" fmla="*/ 1321468 w 5679104"/>
                <a:gd name="connsiteY5506" fmla="*/ 5402115 h 6794671"/>
                <a:gd name="connsiteX5507" fmla="*/ 1307571 w 5679104"/>
                <a:gd name="connsiteY5507" fmla="*/ 5489733 h 6794671"/>
                <a:gd name="connsiteX5508" fmla="*/ 1306363 w 5679104"/>
                <a:gd name="connsiteY5508" fmla="*/ 5530521 h 6794671"/>
                <a:gd name="connsiteX5509" fmla="*/ 1315728 w 5679104"/>
                <a:gd name="connsiteY5509" fmla="*/ 5542304 h 6794671"/>
                <a:gd name="connsiteX5510" fmla="*/ 1326604 w 5679104"/>
                <a:gd name="connsiteY5510" fmla="*/ 5561942 h 6794671"/>
                <a:gd name="connsiteX5511" fmla="*/ 1330229 w 5679104"/>
                <a:gd name="connsiteY5511" fmla="*/ 5574330 h 6794671"/>
                <a:gd name="connsiteX5512" fmla="*/ 1333854 w 5679104"/>
                <a:gd name="connsiteY5512" fmla="*/ 5625994 h 6794671"/>
                <a:gd name="connsiteX5513" fmla="*/ 1335365 w 5679104"/>
                <a:gd name="connsiteY5513" fmla="*/ 5673127 h 6794671"/>
                <a:gd name="connsiteX5514" fmla="*/ 1345334 w 5679104"/>
                <a:gd name="connsiteY5514" fmla="*/ 5684306 h 6794671"/>
                <a:gd name="connsiteX5515" fmla="*/ 1355001 w 5679104"/>
                <a:gd name="connsiteY5515" fmla="*/ 5703944 h 6794671"/>
                <a:gd name="connsiteX5516" fmla="*/ 1361345 w 5679104"/>
                <a:gd name="connsiteY5516" fmla="*/ 5720562 h 6794671"/>
                <a:gd name="connsiteX5517" fmla="*/ 1382190 w 5679104"/>
                <a:gd name="connsiteY5517" fmla="*/ 5771018 h 6794671"/>
                <a:gd name="connsiteX5518" fmla="*/ 1413911 w 5679104"/>
                <a:gd name="connsiteY5518" fmla="*/ 5822380 h 6794671"/>
                <a:gd name="connsiteX5519" fmla="*/ 1438079 w 5679104"/>
                <a:gd name="connsiteY5519" fmla="*/ 5859844 h 6794671"/>
                <a:gd name="connsiteX5520" fmla="*/ 1451975 w 5679104"/>
                <a:gd name="connsiteY5520" fmla="*/ 5916947 h 6794671"/>
                <a:gd name="connsiteX5521" fmla="*/ 1452579 w 5679104"/>
                <a:gd name="connsiteY5521" fmla="*/ 5983718 h 6794671"/>
                <a:gd name="connsiteX5522" fmla="*/ 1450767 w 5679104"/>
                <a:gd name="connsiteY5522" fmla="*/ 6016953 h 6794671"/>
                <a:gd name="connsiteX5523" fmla="*/ 1439287 w 5679104"/>
                <a:gd name="connsiteY5523" fmla="*/ 6029340 h 6794671"/>
                <a:gd name="connsiteX5524" fmla="*/ 1423578 w 5679104"/>
                <a:gd name="connsiteY5524" fmla="*/ 6050489 h 6794671"/>
                <a:gd name="connsiteX5525" fmla="*/ 1383096 w 5679104"/>
                <a:gd name="connsiteY5525" fmla="*/ 6094601 h 6794671"/>
                <a:gd name="connsiteX5526" fmla="*/ 1292466 w 5679104"/>
                <a:gd name="connsiteY5526" fmla="*/ 6132669 h 6794671"/>
                <a:gd name="connsiteX5527" fmla="*/ 1248360 w 5679104"/>
                <a:gd name="connsiteY5527" fmla="*/ 6122397 h 6794671"/>
                <a:gd name="connsiteX5528" fmla="*/ 1224494 w 5679104"/>
                <a:gd name="connsiteY5528" fmla="*/ 6110614 h 6794671"/>
                <a:gd name="connsiteX5529" fmla="*/ 1196097 w 5679104"/>
                <a:gd name="connsiteY5529" fmla="*/ 6095205 h 6794671"/>
                <a:gd name="connsiteX5530" fmla="*/ 1168908 w 5679104"/>
                <a:gd name="connsiteY5530" fmla="*/ 6077077 h 6794671"/>
                <a:gd name="connsiteX5531" fmla="*/ 1152594 w 5679104"/>
                <a:gd name="connsiteY5531" fmla="*/ 6068315 h 6794671"/>
                <a:gd name="connsiteX5532" fmla="*/ 1060152 w 5679104"/>
                <a:gd name="connsiteY5532" fmla="*/ 6033872 h 6794671"/>
                <a:gd name="connsiteX5533" fmla="*/ 1039005 w 5679104"/>
                <a:gd name="connsiteY5533" fmla="*/ 6025413 h 6794671"/>
                <a:gd name="connsiteX5534" fmla="*/ 983418 w 5679104"/>
                <a:gd name="connsiteY5534" fmla="*/ 6007285 h 6794671"/>
                <a:gd name="connsiteX5535" fmla="*/ 957740 w 5679104"/>
                <a:gd name="connsiteY5535" fmla="*/ 6000336 h 6794671"/>
                <a:gd name="connsiteX5536" fmla="*/ 852005 w 5679104"/>
                <a:gd name="connsiteY5536" fmla="*/ 5968612 h 6794671"/>
                <a:gd name="connsiteX5537" fmla="*/ 814545 w 5679104"/>
                <a:gd name="connsiteY5537" fmla="*/ 5953203 h 6794671"/>
                <a:gd name="connsiteX5538" fmla="*/ 790377 w 5679104"/>
                <a:gd name="connsiteY5538" fmla="*/ 5942931 h 6794671"/>
                <a:gd name="connsiteX5539" fmla="*/ 777991 w 5679104"/>
                <a:gd name="connsiteY5539" fmla="*/ 5938701 h 6794671"/>
                <a:gd name="connsiteX5540" fmla="*/ 744760 w 5679104"/>
                <a:gd name="connsiteY5540" fmla="*/ 5920271 h 6794671"/>
                <a:gd name="connsiteX5541" fmla="*/ 702466 w 5679104"/>
                <a:gd name="connsiteY5541" fmla="*/ 5897007 h 6794671"/>
                <a:gd name="connsiteX5542" fmla="*/ 646577 w 5679104"/>
                <a:gd name="connsiteY5542" fmla="*/ 5852895 h 6794671"/>
                <a:gd name="connsiteX5543" fmla="*/ 610023 w 5679104"/>
                <a:gd name="connsiteY5543" fmla="*/ 5781592 h 6794671"/>
                <a:gd name="connsiteX5544" fmla="*/ 595220 w 5679104"/>
                <a:gd name="connsiteY5544" fmla="*/ 5752890 h 6794671"/>
                <a:gd name="connsiteX5545" fmla="*/ 582834 w 5679104"/>
                <a:gd name="connsiteY5545" fmla="*/ 5700923 h 6794671"/>
                <a:gd name="connsiteX5546" fmla="*/ 587064 w 5679104"/>
                <a:gd name="connsiteY5546" fmla="*/ 5592458 h 6794671"/>
                <a:gd name="connsiteX5547" fmla="*/ 594918 w 5679104"/>
                <a:gd name="connsiteY5547" fmla="*/ 5495776 h 6794671"/>
                <a:gd name="connsiteX5548" fmla="*/ 608513 w 5679104"/>
                <a:gd name="connsiteY5548" fmla="*/ 5382476 h 6794671"/>
                <a:gd name="connsiteX5549" fmla="*/ 617274 w 5679104"/>
                <a:gd name="connsiteY5549" fmla="*/ 5308454 h 6794671"/>
                <a:gd name="connsiteX5550" fmla="*/ 623920 w 5679104"/>
                <a:gd name="connsiteY5550" fmla="*/ 5213887 h 6794671"/>
                <a:gd name="connsiteX5551" fmla="*/ 617274 w 5679104"/>
                <a:gd name="connsiteY5551" fmla="*/ 5126269 h 6794671"/>
                <a:gd name="connsiteX5552" fmla="*/ 608211 w 5679104"/>
                <a:gd name="connsiteY5552" fmla="*/ 5028982 h 6794671"/>
                <a:gd name="connsiteX5553" fmla="*/ 595220 w 5679104"/>
                <a:gd name="connsiteY5553" fmla="*/ 4834107 h 6794671"/>
                <a:gd name="connsiteX5554" fmla="*/ 586762 w 5679104"/>
                <a:gd name="connsiteY5554" fmla="*/ 4801175 h 6794671"/>
                <a:gd name="connsiteX5555" fmla="*/ 575282 w 5679104"/>
                <a:gd name="connsiteY5555" fmla="*/ 4705701 h 6794671"/>
                <a:gd name="connsiteX5556" fmla="*/ 566823 w 5679104"/>
                <a:gd name="connsiteY5556" fmla="*/ 4688178 h 6794671"/>
                <a:gd name="connsiteX5557" fmla="*/ 561083 w 5679104"/>
                <a:gd name="connsiteY5557" fmla="*/ 4647390 h 6794671"/>
                <a:gd name="connsiteX5558" fmla="*/ 557156 w 5679104"/>
                <a:gd name="connsiteY5558" fmla="*/ 4603278 h 6794671"/>
                <a:gd name="connsiteX5559" fmla="*/ 554437 w 5679104"/>
                <a:gd name="connsiteY5559" fmla="*/ 4475779 h 6794671"/>
                <a:gd name="connsiteX5560" fmla="*/ 575886 w 5679104"/>
                <a:gd name="connsiteY5560" fmla="*/ 4299032 h 6794671"/>
                <a:gd name="connsiteX5561" fmla="*/ 587668 w 5679104"/>
                <a:gd name="connsiteY5561" fmla="*/ 4274559 h 6794671"/>
                <a:gd name="connsiteX5562" fmla="*/ 595220 w 5679104"/>
                <a:gd name="connsiteY5562" fmla="*/ 4260661 h 6794671"/>
                <a:gd name="connsiteX5563" fmla="*/ 629962 w 5679104"/>
                <a:gd name="connsiteY5563" fmla="*/ 4208694 h 6794671"/>
                <a:gd name="connsiteX5564" fmla="*/ 686454 w 5679104"/>
                <a:gd name="connsiteY5564" fmla="*/ 4153102 h 6794671"/>
                <a:gd name="connsiteX5565" fmla="*/ 710622 w 5679104"/>
                <a:gd name="connsiteY5565" fmla="*/ 4137391 h 6794671"/>
                <a:gd name="connsiteX5566" fmla="*/ 731769 w 5679104"/>
                <a:gd name="connsiteY5566" fmla="*/ 4134672 h 6794671"/>
                <a:gd name="connsiteX5567" fmla="*/ 737207 w 5679104"/>
                <a:gd name="connsiteY5567" fmla="*/ 4143132 h 6794671"/>
                <a:gd name="connsiteX5568" fmla="*/ 748385 w 5679104"/>
                <a:gd name="connsiteY5568" fmla="*/ 4155519 h 6794671"/>
                <a:gd name="connsiteX5569" fmla="*/ 794606 w 5679104"/>
                <a:gd name="connsiteY5569" fmla="*/ 4166698 h 6794671"/>
                <a:gd name="connsiteX5570" fmla="*/ 839619 w 5679104"/>
                <a:gd name="connsiteY5570" fmla="*/ 4172137 h 6794671"/>
                <a:gd name="connsiteX5571" fmla="*/ 886142 w 5679104"/>
                <a:gd name="connsiteY5571" fmla="*/ 4166698 h 6794671"/>
                <a:gd name="connsiteX5572" fmla="*/ 919071 w 5679104"/>
                <a:gd name="connsiteY5572" fmla="*/ 4154613 h 6794671"/>
                <a:gd name="connsiteX5573" fmla="*/ 1012722 w 5679104"/>
                <a:gd name="connsiteY5573" fmla="*/ 4149779 h 6794671"/>
                <a:gd name="connsiteX5574" fmla="*/ 1110300 w 5679104"/>
                <a:gd name="connsiteY5574" fmla="*/ 4150987 h 6794671"/>
                <a:gd name="connsiteX5575" fmla="*/ 1184617 w 5679104"/>
                <a:gd name="connsiteY5575" fmla="*/ 4147664 h 6794671"/>
                <a:gd name="connsiteX5576" fmla="*/ 1242016 w 5679104"/>
                <a:gd name="connsiteY5576" fmla="*/ 4154009 h 6794671"/>
                <a:gd name="connsiteX5577" fmla="*/ 1265277 w 5679104"/>
                <a:gd name="connsiteY5577" fmla="*/ 4165187 h 6794671"/>
                <a:gd name="connsiteX5578" fmla="*/ 1290654 w 5679104"/>
                <a:gd name="connsiteY5578" fmla="*/ 4182711 h 6794671"/>
                <a:gd name="connsiteX5579" fmla="*/ 1305759 w 5679104"/>
                <a:gd name="connsiteY5579" fmla="*/ 4245555 h 6794671"/>
                <a:gd name="connsiteX5580" fmla="*/ 1293977 w 5679104"/>
                <a:gd name="connsiteY5580" fmla="*/ 4279998 h 6794671"/>
                <a:gd name="connsiteX5581" fmla="*/ 1263767 w 5679104"/>
                <a:gd name="connsiteY5581" fmla="*/ 4306283 h 6794671"/>
                <a:gd name="connsiteX5582" fmla="*/ 1266184 w 5679104"/>
                <a:gd name="connsiteY5582" fmla="*/ 4323807 h 6794671"/>
                <a:gd name="connsiteX5583" fmla="*/ 1270413 w 5679104"/>
                <a:gd name="connsiteY5583" fmla="*/ 4332871 h 6794671"/>
                <a:gd name="connsiteX5584" fmla="*/ 1273736 w 5679104"/>
                <a:gd name="connsiteY5584" fmla="*/ 4338611 h 6794671"/>
                <a:gd name="connsiteX5585" fmla="*/ 1275247 w 5679104"/>
                <a:gd name="connsiteY5585" fmla="*/ 4346164 h 6794671"/>
                <a:gd name="connsiteX5586" fmla="*/ 1277664 w 5679104"/>
                <a:gd name="connsiteY5586" fmla="*/ 4358250 h 6794671"/>
                <a:gd name="connsiteX5587" fmla="*/ 1288539 w 5679104"/>
                <a:gd name="connsiteY5587" fmla="*/ 4398433 h 6794671"/>
                <a:gd name="connsiteX5588" fmla="*/ 1294279 w 5679104"/>
                <a:gd name="connsiteY5588" fmla="*/ 4412331 h 6794671"/>
                <a:gd name="connsiteX5589" fmla="*/ 1298508 w 5679104"/>
                <a:gd name="connsiteY5589" fmla="*/ 4425021 h 6794671"/>
                <a:gd name="connsiteX5590" fmla="*/ 1301832 w 5679104"/>
                <a:gd name="connsiteY5590" fmla="*/ 4429251 h 6794671"/>
                <a:gd name="connsiteX5591" fmla="*/ 1306665 w 5679104"/>
                <a:gd name="connsiteY5591" fmla="*/ 4434991 h 6794671"/>
                <a:gd name="connsiteX5592" fmla="*/ 1315426 w 5679104"/>
                <a:gd name="connsiteY5592" fmla="*/ 4442242 h 6794671"/>
                <a:gd name="connsiteX5593" fmla="*/ 1330531 w 5679104"/>
                <a:gd name="connsiteY5593" fmla="*/ 4451004 h 6794671"/>
                <a:gd name="connsiteX5594" fmla="*/ 1340802 w 5679104"/>
                <a:gd name="connsiteY5594" fmla="*/ 4458255 h 6794671"/>
                <a:gd name="connsiteX5595" fmla="*/ 1396087 w 5679104"/>
                <a:gd name="connsiteY5595" fmla="*/ 4464298 h 6794671"/>
                <a:gd name="connsiteX5596" fmla="*/ 1410890 w 5679104"/>
                <a:gd name="connsiteY5596" fmla="*/ 4466715 h 6794671"/>
                <a:gd name="connsiteX5597" fmla="*/ 1422369 w 5679104"/>
                <a:gd name="connsiteY5597" fmla="*/ 4469736 h 6794671"/>
                <a:gd name="connsiteX5598" fmla="*/ 1427505 w 5679104"/>
                <a:gd name="connsiteY5598" fmla="*/ 4473060 h 6794671"/>
                <a:gd name="connsiteX5599" fmla="*/ 1435662 w 5679104"/>
                <a:gd name="connsiteY5599" fmla="*/ 4477592 h 6794671"/>
                <a:gd name="connsiteX5600" fmla="*/ 1448954 w 5679104"/>
                <a:gd name="connsiteY5600" fmla="*/ 4483936 h 6794671"/>
                <a:gd name="connsiteX5601" fmla="*/ 1468288 w 5679104"/>
                <a:gd name="connsiteY5601" fmla="*/ 4490281 h 6794671"/>
                <a:gd name="connsiteX5602" fmla="*/ 1483696 w 5679104"/>
                <a:gd name="connsiteY5602" fmla="*/ 4496022 h 6794671"/>
                <a:gd name="connsiteX5603" fmla="*/ 1493061 w 5679104"/>
                <a:gd name="connsiteY5603" fmla="*/ 4501762 h 6794671"/>
                <a:gd name="connsiteX5604" fmla="*/ 1513301 w 5679104"/>
                <a:gd name="connsiteY5604" fmla="*/ 4513847 h 6794671"/>
                <a:gd name="connsiteX5605" fmla="*/ 1532636 w 5679104"/>
                <a:gd name="connsiteY5605" fmla="*/ 4525933 h 6794671"/>
                <a:gd name="connsiteX5606" fmla="*/ 1539886 w 5679104"/>
                <a:gd name="connsiteY5606" fmla="*/ 4529860 h 6794671"/>
                <a:gd name="connsiteX5607" fmla="*/ 1556804 w 5679104"/>
                <a:gd name="connsiteY5607" fmla="*/ 4541946 h 6794671"/>
                <a:gd name="connsiteX5608" fmla="*/ 1573721 w 5679104"/>
                <a:gd name="connsiteY5608" fmla="*/ 4560678 h 6794671"/>
                <a:gd name="connsiteX5609" fmla="*/ 1580972 w 5679104"/>
                <a:gd name="connsiteY5609" fmla="*/ 4571253 h 6794671"/>
                <a:gd name="connsiteX5610" fmla="*/ 1593660 w 5679104"/>
                <a:gd name="connsiteY5610" fmla="*/ 4580316 h 6794671"/>
                <a:gd name="connsiteX5611" fmla="*/ 1608765 w 5679104"/>
                <a:gd name="connsiteY5611" fmla="*/ 4589380 h 6794671"/>
                <a:gd name="connsiteX5612" fmla="*/ 1616317 w 5679104"/>
                <a:gd name="connsiteY5612" fmla="*/ 4595423 h 6794671"/>
                <a:gd name="connsiteX5613" fmla="*/ 1622359 w 5679104"/>
                <a:gd name="connsiteY5613" fmla="*/ 4601466 h 6794671"/>
                <a:gd name="connsiteX5614" fmla="*/ 1630214 w 5679104"/>
                <a:gd name="connsiteY5614" fmla="*/ 4608113 h 6794671"/>
                <a:gd name="connsiteX5615" fmla="*/ 1651059 w 5679104"/>
                <a:gd name="connsiteY5615" fmla="*/ 4628658 h 6794671"/>
                <a:gd name="connsiteX5616" fmla="*/ 1657705 w 5679104"/>
                <a:gd name="connsiteY5616" fmla="*/ 4633794 h 6794671"/>
                <a:gd name="connsiteX5617" fmla="*/ 1669789 w 5679104"/>
                <a:gd name="connsiteY5617" fmla="*/ 4643462 h 6794671"/>
                <a:gd name="connsiteX5618" fmla="*/ 1710572 w 5679104"/>
                <a:gd name="connsiteY5618" fmla="*/ 4679114 h 6794671"/>
                <a:gd name="connsiteX5619" fmla="*/ 1751658 w 5679104"/>
                <a:gd name="connsiteY5619" fmla="*/ 4712348 h 6794671"/>
                <a:gd name="connsiteX5620" fmla="*/ 1759815 w 5679104"/>
                <a:gd name="connsiteY5620" fmla="*/ 4716578 h 6794671"/>
                <a:gd name="connsiteX5621" fmla="*/ 1770388 w 5679104"/>
                <a:gd name="connsiteY5621" fmla="*/ 4721110 h 6794671"/>
                <a:gd name="connsiteX5622" fmla="*/ 1782774 w 5679104"/>
                <a:gd name="connsiteY5622" fmla="*/ 4725642 h 6794671"/>
                <a:gd name="connsiteX5623" fmla="*/ 1787306 w 5679104"/>
                <a:gd name="connsiteY5623" fmla="*/ 4726850 h 6794671"/>
                <a:gd name="connsiteX5624" fmla="*/ 1798786 w 5679104"/>
                <a:gd name="connsiteY5624" fmla="*/ 4731080 h 6794671"/>
                <a:gd name="connsiteX5625" fmla="*/ 1810870 w 5679104"/>
                <a:gd name="connsiteY5625" fmla="*/ 4737425 h 6794671"/>
                <a:gd name="connsiteX5626" fmla="*/ 1814193 w 5679104"/>
                <a:gd name="connsiteY5626" fmla="*/ 4742259 h 6794671"/>
                <a:gd name="connsiteX5627" fmla="*/ 1820235 w 5679104"/>
                <a:gd name="connsiteY5627" fmla="*/ 4748604 h 6794671"/>
                <a:gd name="connsiteX5628" fmla="*/ 1826277 w 5679104"/>
                <a:gd name="connsiteY5628" fmla="*/ 4752834 h 6794671"/>
                <a:gd name="connsiteX5629" fmla="*/ 1830808 w 5679104"/>
                <a:gd name="connsiteY5629" fmla="*/ 4755553 h 6794671"/>
                <a:gd name="connsiteX5630" fmla="*/ 1835340 w 5679104"/>
                <a:gd name="connsiteY5630" fmla="*/ 4757970 h 6794671"/>
                <a:gd name="connsiteX5631" fmla="*/ 1845913 w 5679104"/>
                <a:gd name="connsiteY5631" fmla="*/ 4764617 h 6794671"/>
                <a:gd name="connsiteX5632" fmla="*/ 1856487 w 5679104"/>
                <a:gd name="connsiteY5632" fmla="*/ 4772472 h 6794671"/>
                <a:gd name="connsiteX5633" fmla="*/ 1863435 w 5679104"/>
                <a:gd name="connsiteY5633" fmla="*/ 4778213 h 6794671"/>
                <a:gd name="connsiteX5634" fmla="*/ 1875217 w 5679104"/>
                <a:gd name="connsiteY5634" fmla="*/ 4786975 h 6794671"/>
                <a:gd name="connsiteX5635" fmla="*/ 1880655 w 5679104"/>
                <a:gd name="connsiteY5635" fmla="*/ 4789090 h 6794671"/>
                <a:gd name="connsiteX5636" fmla="*/ 1885186 w 5679104"/>
                <a:gd name="connsiteY5636" fmla="*/ 4788787 h 6794671"/>
                <a:gd name="connsiteX5637" fmla="*/ 1890020 w 5679104"/>
                <a:gd name="connsiteY5637" fmla="*/ 4796039 h 6794671"/>
                <a:gd name="connsiteX5638" fmla="*/ 1928991 w 5679104"/>
                <a:gd name="connsiteY5638" fmla="*/ 4819605 h 6794671"/>
                <a:gd name="connsiteX5639" fmla="*/ 1941075 w 5679104"/>
                <a:gd name="connsiteY5639" fmla="*/ 4818396 h 6794671"/>
                <a:gd name="connsiteX5640" fmla="*/ 1956784 w 5679104"/>
                <a:gd name="connsiteY5640" fmla="*/ 4811145 h 6794671"/>
                <a:gd name="connsiteX5641" fmla="*/ 1956784 w 5679104"/>
                <a:gd name="connsiteY5641" fmla="*/ 4801477 h 6794671"/>
                <a:gd name="connsiteX5642" fmla="*/ 1953159 w 5679104"/>
                <a:gd name="connsiteY5642" fmla="*/ 4797549 h 6794671"/>
                <a:gd name="connsiteX5643" fmla="*/ 1956180 w 5679104"/>
                <a:gd name="connsiteY5643" fmla="*/ 4796341 h 6794671"/>
                <a:gd name="connsiteX5644" fmla="*/ 1959201 w 5679104"/>
                <a:gd name="connsiteY5644" fmla="*/ 4793622 h 6794671"/>
                <a:gd name="connsiteX5645" fmla="*/ 1957086 w 5679104"/>
                <a:gd name="connsiteY5645" fmla="*/ 4789090 h 6794671"/>
                <a:gd name="connsiteX5646" fmla="*/ 1947721 w 5679104"/>
                <a:gd name="connsiteY5646" fmla="*/ 4787277 h 6794671"/>
                <a:gd name="connsiteX5647" fmla="*/ 1941981 w 5679104"/>
                <a:gd name="connsiteY5647" fmla="*/ 4777004 h 6794671"/>
                <a:gd name="connsiteX5648" fmla="*/ 1932314 w 5679104"/>
                <a:gd name="connsiteY5648" fmla="*/ 4759783 h 6794671"/>
                <a:gd name="connsiteX5649" fmla="*/ 1926876 w 5679104"/>
                <a:gd name="connsiteY5649" fmla="*/ 4748906 h 6794671"/>
                <a:gd name="connsiteX5650" fmla="*/ 1926574 w 5679104"/>
                <a:gd name="connsiteY5650" fmla="*/ 4735008 h 6794671"/>
                <a:gd name="connsiteX5651" fmla="*/ 1918115 w 5679104"/>
                <a:gd name="connsiteY5651" fmla="*/ 4729267 h 6794671"/>
                <a:gd name="connsiteX5652" fmla="*/ 1908750 w 5679104"/>
                <a:gd name="connsiteY5652" fmla="*/ 4721714 h 6794671"/>
                <a:gd name="connsiteX5653" fmla="*/ 1905125 w 5679104"/>
                <a:gd name="connsiteY5653" fmla="*/ 4709931 h 6794671"/>
                <a:gd name="connsiteX5654" fmla="*/ 1890926 w 5679104"/>
                <a:gd name="connsiteY5654" fmla="*/ 4701169 h 6794671"/>
                <a:gd name="connsiteX5655" fmla="*/ 1887905 w 5679104"/>
                <a:gd name="connsiteY5655" fmla="*/ 4696335 h 6794671"/>
                <a:gd name="connsiteX5656" fmla="*/ 1885186 w 5679104"/>
                <a:gd name="connsiteY5656" fmla="*/ 4686063 h 6794671"/>
                <a:gd name="connsiteX5657" fmla="*/ 1883373 w 5679104"/>
                <a:gd name="connsiteY5657" fmla="*/ 4678509 h 6794671"/>
                <a:gd name="connsiteX5658" fmla="*/ 1880655 w 5679104"/>
                <a:gd name="connsiteY5658" fmla="*/ 4672467 h 6794671"/>
                <a:gd name="connsiteX5659" fmla="*/ 1863737 w 5679104"/>
                <a:gd name="connsiteY5659" fmla="*/ 4665820 h 6794671"/>
                <a:gd name="connsiteX5660" fmla="*/ 1859508 w 5679104"/>
                <a:gd name="connsiteY5660" fmla="*/ 4662798 h 6794671"/>
                <a:gd name="connsiteX5661" fmla="*/ 1851653 w 5679104"/>
                <a:gd name="connsiteY5661" fmla="*/ 4656454 h 6794671"/>
                <a:gd name="connsiteX5662" fmla="*/ 1846819 w 5679104"/>
                <a:gd name="connsiteY5662" fmla="*/ 4644973 h 6794671"/>
                <a:gd name="connsiteX5663" fmla="*/ 1845913 w 5679104"/>
                <a:gd name="connsiteY5663" fmla="*/ 4637117 h 6794671"/>
                <a:gd name="connsiteX5664" fmla="*/ 1842590 w 5679104"/>
                <a:gd name="connsiteY5664" fmla="*/ 4630470 h 6794671"/>
                <a:gd name="connsiteX5665" fmla="*/ 1843194 w 5679104"/>
                <a:gd name="connsiteY5665" fmla="*/ 4624126 h 6794671"/>
                <a:gd name="connsiteX5666" fmla="*/ 1844705 w 5679104"/>
                <a:gd name="connsiteY5666" fmla="*/ 4619594 h 6794671"/>
                <a:gd name="connsiteX5667" fmla="*/ 1848632 w 5679104"/>
                <a:gd name="connsiteY5667" fmla="*/ 4609321 h 6794671"/>
                <a:gd name="connsiteX5668" fmla="*/ 1856487 w 5679104"/>
                <a:gd name="connsiteY5668" fmla="*/ 4595725 h 6794671"/>
                <a:gd name="connsiteX5669" fmla="*/ 1864039 w 5679104"/>
                <a:gd name="connsiteY5669" fmla="*/ 4595423 h 6794671"/>
                <a:gd name="connsiteX5670" fmla="*/ 1876123 w 5679104"/>
                <a:gd name="connsiteY5670" fmla="*/ 4598444 h 6794671"/>
                <a:gd name="connsiteX5671" fmla="*/ 1888207 w 5679104"/>
                <a:gd name="connsiteY5671" fmla="*/ 4601466 h 6794671"/>
                <a:gd name="connsiteX5672" fmla="*/ 1899989 w 5679104"/>
                <a:gd name="connsiteY5672" fmla="*/ 4604487 h 6794671"/>
                <a:gd name="connsiteX5673" fmla="*/ 1912677 w 5679104"/>
                <a:gd name="connsiteY5673" fmla="*/ 4607206 h 6794671"/>
                <a:gd name="connsiteX5674" fmla="*/ 1996963 w 5679104"/>
                <a:gd name="connsiteY5674" fmla="*/ 4619292 h 6794671"/>
                <a:gd name="connsiteX5675" fmla="*/ 2163118 w 5679104"/>
                <a:gd name="connsiteY5675" fmla="*/ 4639232 h 6794671"/>
                <a:gd name="connsiteX5676" fmla="*/ 2197859 w 5679104"/>
                <a:gd name="connsiteY5676" fmla="*/ 4645577 h 6794671"/>
                <a:gd name="connsiteX5677" fmla="*/ 2230788 w 5679104"/>
                <a:gd name="connsiteY5677" fmla="*/ 4654641 h 6794671"/>
                <a:gd name="connsiteX5678" fmla="*/ 2307824 w 5679104"/>
                <a:gd name="connsiteY5678" fmla="*/ 4670050 h 6794671"/>
                <a:gd name="connsiteX5679" fmla="*/ 2312657 w 5679104"/>
                <a:gd name="connsiteY5679" fmla="*/ 4665216 h 6794671"/>
                <a:gd name="connsiteX5680" fmla="*/ 2248612 w 5679104"/>
                <a:gd name="connsiteY5680" fmla="*/ 4582734 h 6794671"/>
                <a:gd name="connsiteX5681" fmla="*/ 2170066 w 5679104"/>
                <a:gd name="connsiteY5681" fmla="*/ 4482124 h 6794671"/>
                <a:gd name="connsiteX5682" fmla="*/ 2137137 w 5679104"/>
                <a:gd name="connsiteY5682" fmla="*/ 4424719 h 6794671"/>
                <a:gd name="connsiteX5683" fmla="*/ 2087593 w 5679104"/>
                <a:gd name="connsiteY5683" fmla="*/ 4353718 h 6794671"/>
                <a:gd name="connsiteX5684" fmla="*/ 2028381 w 5679104"/>
                <a:gd name="connsiteY5684" fmla="*/ 4267610 h 6794671"/>
                <a:gd name="connsiteX5685" fmla="*/ 2002401 w 5679104"/>
                <a:gd name="connsiteY5685" fmla="*/ 4226822 h 6794671"/>
                <a:gd name="connsiteX5686" fmla="*/ 1967961 w 5679104"/>
                <a:gd name="connsiteY5686" fmla="*/ 4177273 h 6794671"/>
                <a:gd name="connsiteX5687" fmla="*/ 1951950 w 5679104"/>
                <a:gd name="connsiteY5687" fmla="*/ 4152800 h 6794671"/>
                <a:gd name="connsiteX5688" fmla="*/ 1919021 w 5679104"/>
                <a:gd name="connsiteY5688" fmla="*/ 4112012 h 6794671"/>
                <a:gd name="connsiteX5689" fmla="*/ 1880655 w 5679104"/>
                <a:gd name="connsiteY5689" fmla="*/ 4068505 h 6794671"/>
                <a:gd name="connsiteX5690" fmla="*/ 1742897 w 5679104"/>
                <a:gd name="connsiteY5690" fmla="*/ 3918950 h 6794671"/>
                <a:gd name="connsiteX5691" fmla="*/ 1651663 w 5679104"/>
                <a:gd name="connsiteY5691" fmla="*/ 3820455 h 6794671"/>
                <a:gd name="connsiteX5692" fmla="*/ 1611182 w 5679104"/>
                <a:gd name="connsiteY5692" fmla="*/ 3770906 h 6794671"/>
                <a:gd name="connsiteX5693" fmla="*/ 1308176 w 5679104"/>
                <a:gd name="connsiteY5693" fmla="*/ 3473306 h 6794671"/>
                <a:gd name="connsiteX5694" fmla="*/ 1284008 w 5679104"/>
                <a:gd name="connsiteY5694" fmla="*/ 3456386 h 6794671"/>
                <a:gd name="connsiteX5695" fmla="*/ 1253496 w 5679104"/>
                <a:gd name="connsiteY5695" fmla="*/ 3436748 h 6794671"/>
                <a:gd name="connsiteX5696" fmla="*/ 1231140 w 5679104"/>
                <a:gd name="connsiteY5696" fmla="*/ 3421339 h 6794671"/>
                <a:gd name="connsiteX5697" fmla="*/ 1192169 w 5679104"/>
                <a:gd name="connsiteY5697" fmla="*/ 3398680 h 6794671"/>
                <a:gd name="connsiteX5698" fmla="*/ 1131447 w 5679104"/>
                <a:gd name="connsiteY5698" fmla="*/ 3365446 h 6794671"/>
                <a:gd name="connsiteX5699" fmla="*/ 1084622 w 5679104"/>
                <a:gd name="connsiteY5699" fmla="*/ 3339765 h 6794671"/>
                <a:gd name="connsiteX5700" fmla="*/ 1054412 w 5679104"/>
                <a:gd name="connsiteY5700" fmla="*/ 3324356 h 6794671"/>
                <a:gd name="connsiteX5701" fmla="*/ 945656 w 5679104"/>
                <a:gd name="connsiteY5701" fmla="*/ 3314688 h 6794671"/>
                <a:gd name="connsiteX5702" fmla="*/ 900341 w 5679104"/>
                <a:gd name="connsiteY5702" fmla="*/ 3309550 h 6794671"/>
                <a:gd name="connsiteX5703" fmla="*/ 815753 w 5679104"/>
                <a:gd name="connsiteY5703" fmla="*/ 3294445 h 6794671"/>
                <a:gd name="connsiteX5704" fmla="*/ 764396 w 5679104"/>
                <a:gd name="connsiteY5704" fmla="*/ 3285682 h 6794671"/>
                <a:gd name="connsiteX5705" fmla="*/ 739926 w 5679104"/>
                <a:gd name="connsiteY5705" fmla="*/ 3275108 h 6794671"/>
                <a:gd name="connsiteX5706" fmla="*/ 712737 w 5679104"/>
                <a:gd name="connsiteY5706" fmla="*/ 3255168 h 6794671"/>
                <a:gd name="connsiteX5707" fmla="*/ 681319 w 5679104"/>
                <a:gd name="connsiteY5707" fmla="*/ 3230996 h 6794671"/>
                <a:gd name="connsiteX5708" fmla="*/ 658963 w 5679104"/>
                <a:gd name="connsiteY5708" fmla="*/ 3216797 h 6794671"/>
                <a:gd name="connsiteX5709" fmla="*/ 626337 w 5679104"/>
                <a:gd name="connsiteY5709" fmla="*/ 3209244 h 6794671"/>
                <a:gd name="connsiteX5710" fmla="*/ 587970 w 5679104"/>
                <a:gd name="connsiteY5710" fmla="*/ 3195346 h 6794671"/>
                <a:gd name="connsiteX5711" fmla="*/ 528758 w 5679104"/>
                <a:gd name="connsiteY5711" fmla="*/ 3150629 h 6794671"/>
                <a:gd name="connsiteX5712" fmla="*/ 467734 w 5679104"/>
                <a:gd name="connsiteY5712" fmla="*/ 3085671 h 6794671"/>
                <a:gd name="connsiteX5713" fmla="*/ 420002 w 5679104"/>
                <a:gd name="connsiteY5713" fmla="*/ 3034612 h 6794671"/>
                <a:gd name="connsiteX5714" fmla="*/ 294933 w 5679104"/>
                <a:gd name="connsiteY5714" fmla="*/ 2909830 h 6794671"/>
                <a:gd name="connsiteX5715" fmla="*/ 282245 w 5679104"/>
                <a:gd name="connsiteY5715" fmla="*/ 2885056 h 6794671"/>
                <a:gd name="connsiteX5716" fmla="*/ 268953 w 5679104"/>
                <a:gd name="connsiteY5716" fmla="*/ 2858771 h 6794671"/>
                <a:gd name="connsiteX5717" fmla="*/ 218804 w 5679104"/>
                <a:gd name="connsiteY5717" fmla="*/ 2783540 h 6794671"/>
                <a:gd name="connsiteX5718" fmla="*/ 196449 w 5679104"/>
                <a:gd name="connsiteY5718" fmla="*/ 2746076 h 6794671"/>
                <a:gd name="connsiteX5719" fmla="*/ 167749 w 5679104"/>
                <a:gd name="connsiteY5719" fmla="*/ 2698339 h 6794671"/>
                <a:gd name="connsiteX5720" fmla="*/ 146602 w 5679104"/>
                <a:gd name="connsiteY5720" fmla="*/ 2664802 h 6794671"/>
                <a:gd name="connsiteX5721" fmla="*/ 102496 w 5679104"/>
                <a:gd name="connsiteY5721" fmla="*/ 2578694 h 6794671"/>
                <a:gd name="connsiteX5722" fmla="*/ 93131 w 5679104"/>
                <a:gd name="connsiteY5722" fmla="*/ 2555129 h 6794671"/>
                <a:gd name="connsiteX5723" fmla="*/ 57181 w 5679104"/>
                <a:gd name="connsiteY5723" fmla="*/ 2454821 h 6794671"/>
                <a:gd name="connsiteX5724" fmla="*/ 44190 w 5679104"/>
                <a:gd name="connsiteY5724" fmla="*/ 2412522 h 6794671"/>
                <a:gd name="connsiteX5725" fmla="*/ 25762 w 5679104"/>
                <a:gd name="connsiteY5725" fmla="*/ 2304661 h 6794671"/>
                <a:gd name="connsiteX5726" fmla="*/ 22439 w 5679104"/>
                <a:gd name="connsiteY5726" fmla="*/ 2257831 h 6794671"/>
                <a:gd name="connsiteX5727" fmla="*/ 10053 w 5679104"/>
                <a:gd name="connsiteY5727" fmla="*/ 2196498 h 6794671"/>
                <a:gd name="connsiteX5728" fmla="*/ 10355 w 5679104"/>
                <a:gd name="connsiteY5728" fmla="*/ 1357176 h 6794671"/>
                <a:gd name="connsiteX5729" fmla="*/ 14585 w 5679104"/>
                <a:gd name="connsiteY5729" fmla="*/ 1332099 h 6794671"/>
                <a:gd name="connsiteX5730" fmla="*/ 6730 w 5679104"/>
                <a:gd name="connsiteY5730" fmla="*/ 1321223 h 6794671"/>
                <a:gd name="connsiteX5731" fmla="*/ 84 w 5679104"/>
                <a:gd name="connsiteY5731" fmla="*/ 1308533 h 6794671"/>
                <a:gd name="connsiteX5732" fmla="*/ 13074 w 5679104"/>
                <a:gd name="connsiteY5732" fmla="*/ 1316388 h 6794671"/>
                <a:gd name="connsiteX5733" fmla="*/ 152644 w 5679104"/>
                <a:gd name="connsiteY5733" fmla="*/ 1405819 h 6794671"/>
                <a:gd name="connsiteX5734" fmla="*/ 200678 w 5679104"/>
                <a:gd name="connsiteY5734" fmla="*/ 1430594 h 6794671"/>
                <a:gd name="connsiteX5735" fmla="*/ 222731 w 5679104"/>
                <a:gd name="connsiteY5735" fmla="*/ 1438147 h 6794671"/>
                <a:gd name="connsiteX5736" fmla="*/ 231190 w 5679104"/>
                <a:gd name="connsiteY5736" fmla="*/ 1440867 h 6794671"/>
                <a:gd name="connsiteX5737" fmla="*/ 255358 w 5679104"/>
                <a:gd name="connsiteY5737" fmla="*/ 1462318 h 6794671"/>
                <a:gd name="connsiteX5738" fmla="*/ 326654 w 5679104"/>
                <a:gd name="connsiteY5738" fmla="*/ 1392526 h 6794671"/>
                <a:gd name="connsiteX5739" fmla="*/ 359280 w 5679104"/>
                <a:gd name="connsiteY5739" fmla="*/ 1361104 h 6794671"/>
                <a:gd name="connsiteX5740" fmla="*/ 427555 w 5679104"/>
                <a:gd name="connsiteY5740" fmla="*/ 1297052 h 6794671"/>
                <a:gd name="connsiteX5741" fmla="*/ 454442 w 5679104"/>
                <a:gd name="connsiteY5741" fmla="*/ 1271975 h 6794671"/>
                <a:gd name="connsiteX5742" fmla="*/ 491902 w 5679104"/>
                <a:gd name="connsiteY5742" fmla="*/ 1238136 h 6794671"/>
                <a:gd name="connsiteX5743" fmla="*/ 526039 w 5679104"/>
                <a:gd name="connsiteY5743" fmla="*/ 1210038 h 6794671"/>
                <a:gd name="connsiteX5744" fmla="*/ 558062 w 5679104"/>
                <a:gd name="connsiteY5744" fmla="*/ 1182242 h 6794671"/>
                <a:gd name="connsiteX5745" fmla="*/ 575584 w 5679104"/>
                <a:gd name="connsiteY5745" fmla="*/ 1163510 h 6794671"/>
                <a:gd name="connsiteX5746" fmla="*/ 584647 w 5679104"/>
                <a:gd name="connsiteY5746" fmla="*/ 1149914 h 6794671"/>
                <a:gd name="connsiteX5747" fmla="*/ 582230 w 5679104"/>
                <a:gd name="connsiteY5747" fmla="*/ 1136016 h 6794671"/>
                <a:gd name="connsiteX5748" fmla="*/ 578605 w 5679104"/>
                <a:gd name="connsiteY5748" fmla="*/ 1126952 h 6794671"/>
                <a:gd name="connsiteX5749" fmla="*/ 592501 w 5679104"/>
                <a:gd name="connsiteY5749" fmla="*/ 1116075 h 6794671"/>
                <a:gd name="connsiteX5750" fmla="*/ 620597 w 5679104"/>
                <a:gd name="connsiteY5750" fmla="*/ 1096739 h 6794671"/>
                <a:gd name="connsiteX5751" fmla="*/ 646577 w 5679104"/>
                <a:gd name="connsiteY5751" fmla="*/ 1080726 h 6794671"/>
                <a:gd name="connsiteX5752" fmla="*/ 655640 w 5679104"/>
                <a:gd name="connsiteY5752" fmla="*/ 1073172 h 6794671"/>
                <a:gd name="connsiteX5753" fmla="*/ 666818 w 5679104"/>
                <a:gd name="connsiteY5753" fmla="*/ 1079819 h 6794671"/>
                <a:gd name="connsiteX5754" fmla="*/ 683433 w 5679104"/>
                <a:gd name="connsiteY5754" fmla="*/ 1082841 h 6794671"/>
                <a:gd name="connsiteX5755" fmla="*/ 687361 w 5679104"/>
                <a:gd name="connsiteY5755" fmla="*/ 1055951 h 6794671"/>
                <a:gd name="connsiteX5756" fmla="*/ 681621 w 5679104"/>
                <a:gd name="connsiteY5756" fmla="*/ 1036312 h 6794671"/>
                <a:gd name="connsiteX5757" fmla="*/ 657453 w 5679104"/>
                <a:gd name="connsiteY5757" fmla="*/ 1028759 h 6794671"/>
                <a:gd name="connsiteX5758" fmla="*/ 652619 w 5679104"/>
                <a:gd name="connsiteY5758" fmla="*/ 1027248 h 6794671"/>
                <a:gd name="connsiteX5759" fmla="*/ 648390 w 5679104"/>
                <a:gd name="connsiteY5759" fmla="*/ 1025738 h 6794671"/>
                <a:gd name="connsiteX5760" fmla="*/ 618784 w 5679104"/>
                <a:gd name="connsiteY5760" fmla="*/ 1011235 h 6794671"/>
                <a:gd name="connsiteX5761" fmla="*/ 611836 w 5679104"/>
                <a:gd name="connsiteY5761" fmla="*/ 998244 h 6794671"/>
                <a:gd name="connsiteX5762" fmla="*/ 600658 w 5679104"/>
                <a:gd name="connsiteY5762" fmla="*/ 981626 h 6794671"/>
                <a:gd name="connsiteX5763" fmla="*/ 589178 w 5679104"/>
                <a:gd name="connsiteY5763" fmla="*/ 969541 h 6794671"/>
                <a:gd name="connsiteX5764" fmla="*/ 587064 w 5679104"/>
                <a:gd name="connsiteY5764" fmla="*/ 965009 h 6794671"/>
                <a:gd name="connsiteX5765" fmla="*/ 587970 w 5679104"/>
                <a:gd name="connsiteY5765" fmla="*/ 958967 h 6794671"/>
                <a:gd name="connsiteX5766" fmla="*/ 584043 w 5679104"/>
                <a:gd name="connsiteY5766" fmla="*/ 950809 h 6794671"/>
                <a:gd name="connsiteX5767" fmla="*/ 555645 w 5679104"/>
                <a:gd name="connsiteY5767" fmla="*/ 932681 h 6794671"/>
                <a:gd name="connsiteX5768" fmla="*/ 479214 w 5679104"/>
                <a:gd name="connsiteY5768" fmla="*/ 905489 h 6794671"/>
                <a:gd name="connsiteX5769" fmla="*/ 462296 w 5679104"/>
                <a:gd name="connsiteY5769" fmla="*/ 912438 h 6794671"/>
                <a:gd name="connsiteX5770" fmla="*/ 489485 w 5679104"/>
                <a:gd name="connsiteY5770" fmla="*/ 945673 h 6794671"/>
                <a:gd name="connsiteX5771" fmla="*/ 506403 w 5679104"/>
                <a:gd name="connsiteY5771" fmla="*/ 957154 h 6794671"/>
                <a:gd name="connsiteX5772" fmla="*/ 601867 w 5679104"/>
                <a:gd name="connsiteY5772" fmla="*/ 1015163 h 6794671"/>
                <a:gd name="connsiteX5773" fmla="*/ 611836 w 5679104"/>
                <a:gd name="connsiteY5773" fmla="*/ 1019695 h 6794671"/>
                <a:gd name="connsiteX5774" fmla="*/ 619388 w 5679104"/>
                <a:gd name="connsiteY5774" fmla="*/ 1024227 h 6794671"/>
                <a:gd name="connsiteX5775" fmla="*/ 621503 w 5679104"/>
                <a:gd name="connsiteY5775" fmla="*/ 1047491 h 6794671"/>
                <a:gd name="connsiteX5776" fmla="*/ 584647 w 5679104"/>
                <a:gd name="connsiteY5776" fmla="*/ 1045376 h 6794671"/>
                <a:gd name="connsiteX5777" fmla="*/ 564708 w 5679104"/>
                <a:gd name="connsiteY5777" fmla="*/ 1039334 h 6794671"/>
                <a:gd name="connsiteX5778" fmla="*/ 542655 w 5679104"/>
                <a:gd name="connsiteY5778" fmla="*/ 1032082 h 6794671"/>
                <a:gd name="connsiteX5779" fmla="*/ 441149 w 5679104"/>
                <a:gd name="connsiteY5779" fmla="*/ 1005797 h 6794671"/>
                <a:gd name="connsiteX5780" fmla="*/ 391605 w 5679104"/>
                <a:gd name="connsiteY5780" fmla="*/ 1008818 h 6794671"/>
                <a:gd name="connsiteX5781" fmla="*/ 368646 w 5679104"/>
                <a:gd name="connsiteY5781" fmla="*/ 1015163 h 6794671"/>
                <a:gd name="connsiteX5782" fmla="*/ 285870 w 5679104"/>
                <a:gd name="connsiteY5782" fmla="*/ 1047793 h 6794671"/>
                <a:gd name="connsiteX5783" fmla="*/ 246597 w 5679104"/>
                <a:gd name="connsiteY5783" fmla="*/ 1070755 h 6794671"/>
                <a:gd name="connsiteX5784" fmla="*/ 239045 w 5679104"/>
                <a:gd name="connsiteY5784" fmla="*/ 1075589 h 6794671"/>
                <a:gd name="connsiteX5785" fmla="*/ 220919 w 5679104"/>
                <a:gd name="connsiteY5785" fmla="*/ 1084653 h 6794671"/>
                <a:gd name="connsiteX5786" fmla="*/ 203699 w 5679104"/>
                <a:gd name="connsiteY5786" fmla="*/ 1093113 h 6794671"/>
                <a:gd name="connsiteX5787" fmla="*/ 260192 w 5679104"/>
                <a:gd name="connsiteY5787" fmla="*/ 1009725 h 6794671"/>
                <a:gd name="connsiteX5788" fmla="*/ 292516 w 5679104"/>
                <a:gd name="connsiteY5788" fmla="*/ 971656 h 6794671"/>
                <a:gd name="connsiteX5789" fmla="*/ 324237 w 5679104"/>
                <a:gd name="connsiteY5789" fmla="*/ 942651 h 6794671"/>
                <a:gd name="connsiteX5790" fmla="*/ 363812 w 5679104"/>
                <a:gd name="connsiteY5790" fmla="*/ 912136 h 6794671"/>
                <a:gd name="connsiteX5791" fmla="*/ 407918 w 5679104"/>
                <a:gd name="connsiteY5791" fmla="*/ 893706 h 6794671"/>
                <a:gd name="connsiteX5792" fmla="*/ 421815 w 5679104"/>
                <a:gd name="connsiteY5792" fmla="*/ 898238 h 6794671"/>
                <a:gd name="connsiteX5793" fmla="*/ 432691 w 5679104"/>
                <a:gd name="connsiteY5793" fmla="*/ 903072 h 6794671"/>
                <a:gd name="connsiteX5794" fmla="*/ 431482 w 5679104"/>
                <a:gd name="connsiteY5794" fmla="*/ 893404 h 6794671"/>
                <a:gd name="connsiteX5795" fmla="*/ 429670 w 5679104"/>
                <a:gd name="connsiteY5795" fmla="*/ 877995 h 6794671"/>
                <a:gd name="connsiteX5796" fmla="*/ 436014 w 5679104"/>
                <a:gd name="connsiteY5796" fmla="*/ 868327 h 6794671"/>
                <a:gd name="connsiteX5797" fmla="*/ 452931 w 5679104"/>
                <a:gd name="connsiteY5797" fmla="*/ 856242 h 6794671"/>
                <a:gd name="connsiteX5798" fmla="*/ 503080 w 5679104"/>
                <a:gd name="connsiteY5798" fmla="*/ 832676 h 6794671"/>
                <a:gd name="connsiteX5799" fmla="*/ 571052 w 5679104"/>
                <a:gd name="connsiteY5799" fmla="*/ 819080 h 6794671"/>
                <a:gd name="connsiteX5800" fmla="*/ 595220 w 5679104"/>
                <a:gd name="connsiteY5800" fmla="*/ 809714 h 6794671"/>
                <a:gd name="connsiteX5801" fmla="*/ 628753 w 5679104"/>
                <a:gd name="connsiteY5801" fmla="*/ 798837 h 6794671"/>
                <a:gd name="connsiteX5802" fmla="*/ 663193 w 5679104"/>
                <a:gd name="connsiteY5802" fmla="*/ 796420 h 6794671"/>
                <a:gd name="connsiteX5803" fmla="*/ 681319 w 5679104"/>
                <a:gd name="connsiteY5803" fmla="*/ 796420 h 6794671"/>
                <a:gd name="connsiteX5804" fmla="*/ 694007 w 5679104"/>
                <a:gd name="connsiteY5804" fmla="*/ 791586 h 6794671"/>
                <a:gd name="connsiteX5805" fmla="*/ 704883 w 5679104"/>
                <a:gd name="connsiteY5805" fmla="*/ 785543 h 6794671"/>
                <a:gd name="connsiteX5806" fmla="*/ 726029 w 5679104"/>
                <a:gd name="connsiteY5806" fmla="*/ 777688 h 6794671"/>
                <a:gd name="connsiteX5807" fmla="*/ 739020 w 5679104"/>
                <a:gd name="connsiteY5807" fmla="*/ 775573 h 6794671"/>
                <a:gd name="connsiteX5808" fmla="*/ 737811 w 5679104"/>
                <a:gd name="connsiteY5808" fmla="*/ 787960 h 6794671"/>
                <a:gd name="connsiteX5809" fmla="*/ 734790 w 5679104"/>
                <a:gd name="connsiteY5809" fmla="*/ 802764 h 6794671"/>
                <a:gd name="connsiteX5810" fmla="*/ 735395 w 5679104"/>
                <a:gd name="connsiteY5810" fmla="*/ 809411 h 6794671"/>
                <a:gd name="connsiteX5811" fmla="*/ 766511 w 5679104"/>
                <a:gd name="connsiteY5811" fmla="*/ 794003 h 6794671"/>
                <a:gd name="connsiteX5812" fmla="*/ 790377 w 5679104"/>
                <a:gd name="connsiteY5812" fmla="*/ 780709 h 6794671"/>
                <a:gd name="connsiteX5813" fmla="*/ 825118 w 5679104"/>
                <a:gd name="connsiteY5813" fmla="*/ 740525 h 6794671"/>
                <a:gd name="connsiteX5814" fmla="*/ 744155 w 5679104"/>
                <a:gd name="connsiteY5814" fmla="*/ 719980 h 6794671"/>
                <a:gd name="connsiteX5815" fmla="*/ 667422 w 5679104"/>
                <a:gd name="connsiteY5815" fmla="*/ 726627 h 6794671"/>
                <a:gd name="connsiteX5816" fmla="*/ 617576 w 5679104"/>
                <a:gd name="connsiteY5816" fmla="*/ 732670 h 6794671"/>
                <a:gd name="connsiteX5817" fmla="*/ 480120 w 5679104"/>
                <a:gd name="connsiteY5817" fmla="*/ 755330 h 6794671"/>
                <a:gd name="connsiteX5818" fmla="*/ 395834 w 5679104"/>
                <a:gd name="connsiteY5818" fmla="*/ 750798 h 6794671"/>
                <a:gd name="connsiteX5819" fmla="*/ 381032 w 5679104"/>
                <a:gd name="connsiteY5819" fmla="*/ 693091 h 6794671"/>
                <a:gd name="connsiteX5820" fmla="*/ 395230 w 5679104"/>
                <a:gd name="connsiteY5820" fmla="*/ 651699 h 6794671"/>
                <a:gd name="connsiteX5821" fmla="*/ 442056 w 5679104"/>
                <a:gd name="connsiteY5821" fmla="*/ 623600 h 6794671"/>
                <a:gd name="connsiteX5822" fmla="*/ 463807 w 5679104"/>
                <a:gd name="connsiteY5822" fmla="*/ 625413 h 6794671"/>
                <a:gd name="connsiteX5823" fmla="*/ 527248 w 5679104"/>
                <a:gd name="connsiteY5823" fmla="*/ 639009 h 6794671"/>
                <a:gd name="connsiteX5824" fmla="*/ 565615 w 5679104"/>
                <a:gd name="connsiteY5824" fmla="*/ 646260 h 6794671"/>
                <a:gd name="connsiteX5825" fmla="*/ 595522 w 5679104"/>
                <a:gd name="connsiteY5825" fmla="*/ 649584 h 6794671"/>
                <a:gd name="connsiteX5826" fmla="*/ 607908 w 5679104"/>
                <a:gd name="connsiteY5826" fmla="*/ 650188 h 6794671"/>
                <a:gd name="connsiteX5827" fmla="*/ 626337 w 5679104"/>
                <a:gd name="connsiteY5827" fmla="*/ 650188 h 6794671"/>
                <a:gd name="connsiteX5828" fmla="*/ 679808 w 5679104"/>
                <a:gd name="connsiteY5828" fmla="*/ 654116 h 6794671"/>
                <a:gd name="connsiteX5829" fmla="*/ 862579 w 5679104"/>
                <a:gd name="connsiteY5829" fmla="*/ 674359 h 6794671"/>
                <a:gd name="connsiteX5830" fmla="*/ 896414 w 5679104"/>
                <a:gd name="connsiteY5830" fmla="*/ 706384 h 6794671"/>
                <a:gd name="connsiteX5831" fmla="*/ 905779 w 5679104"/>
                <a:gd name="connsiteY5831" fmla="*/ 731159 h 6794671"/>
                <a:gd name="connsiteX5832" fmla="*/ 947166 w 5679104"/>
                <a:gd name="connsiteY5832" fmla="*/ 705176 h 6794671"/>
                <a:gd name="connsiteX5833" fmla="*/ 950187 w 5679104"/>
                <a:gd name="connsiteY5833" fmla="*/ 700946 h 6794671"/>
                <a:gd name="connsiteX5834" fmla="*/ 953208 w 5679104"/>
                <a:gd name="connsiteY5834" fmla="*/ 695206 h 6794671"/>
                <a:gd name="connsiteX5835" fmla="*/ 932061 w 5679104"/>
                <a:gd name="connsiteY5835" fmla="*/ 676776 h 6794671"/>
                <a:gd name="connsiteX5836" fmla="*/ 924811 w 5679104"/>
                <a:gd name="connsiteY5836" fmla="*/ 664690 h 6794671"/>
                <a:gd name="connsiteX5837" fmla="*/ 919071 w 5679104"/>
                <a:gd name="connsiteY5837" fmla="*/ 652605 h 6794671"/>
                <a:gd name="connsiteX5838" fmla="*/ 911519 w 5679104"/>
                <a:gd name="connsiteY5838" fmla="*/ 645052 h 6794671"/>
                <a:gd name="connsiteX5839" fmla="*/ 904570 w 5679104"/>
                <a:gd name="connsiteY5839" fmla="*/ 630549 h 6794671"/>
                <a:gd name="connsiteX5840" fmla="*/ 870131 w 5679104"/>
                <a:gd name="connsiteY5840" fmla="*/ 614839 h 6794671"/>
                <a:gd name="connsiteX5841" fmla="*/ 812128 w 5679104"/>
                <a:gd name="connsiteY5841" fmla="*/ 597013 h 6794671"/>
                <a:gd name="connsiteX5842" fmla="*/ 782522 w 5679104"/>
                <a:gd name="connsiteY5842" fmla="*/ 571029 h 6794671"/>
                <a:gd name="connsiteX5843" fmla="*/ 748083 w 5679104"/>
                <a:gd name="connsiteY5843" fmla="*/ 540816 h 6794671"/>
                <a:gd name="connsiteX5844" fmla="*/ 727842 w 5679104"/>
                <a:gd name="connsiteY5844" fmla="*/ 536284 h 6794671"/>
                <a:gd name="connsiteX5845" fmla="*/ 719383 w 5679104"/>
                <a:gd name="connsiteY5845" fmla="*/ 540816 h 6794671"/>
                <a:gd name="connsiteX5846" fmla="*/ 694309 w 5679104"/>
                <a:gd name="connsiteY5846" fmla="*/ 482505 h 6794671"/>
                <a:gd name="connsiteX5847" fmla="*/ 698841 w 5679104"/>
                <a:gd name="connsiteY5847" fmla="*/ 449573 h 6794671"/>
                <a:gd name="connsiteX5848" fmla="*/ 746270 w 5679104"/>
                <a:gd name="connsiteY5848" fmla="*/ 464981 h 6794671"/>
                <a:gd name="connsiteX5849" fmla="*/ 762584 w 5679104"/>
                <a:gd name="connsiteY5849" fmla="*/ 468305 h 6794671"/>
                <a:gd name="connsiteX5850" fmla="*/ 782824 w 5679104"/>
                <a:gd name="connsiteY5850" fmla="*/ 472837 h 6794671"/>
                <a:gd name="connsiteX5851" fmla="*/ 801554 w 5679104"/>
                <a:gd name="connsiteY5851" fmla="*/ 477369 h 6794671"/>
                <a:gd name="connsiteX5852" fmla="*/ 821795 w 5679104"/>
                <a:gd name="connsiteY5852" fmla="*/ 482203 h 6794671"/>
                <a:gd name="connsiteX5853" fmla="*/ 829348 w 5679104"/>
                <a:gd name="connsiteY5853" fmla="*/ 484620 h 6794671"/>
                <a:gd name="connsiteX5854" fmla="*/ 834785 w 5679104"/>
                <a:gd name="connsiteY5854" fmla="*/ 490058 h 6794671"/>
                <a:gd name="connsiteX5855" fmla="*/ 917863 w 5679104"/>
                <a:gd name="connsiteY5855" fmla="*/ 573447 h 6794671"/>
                <a:gd name="connsiteX5856" fmla="*/ 932061 w 5679104"/>
                <a:gd name="connsiteY5856" fmla="*/ 582813 h 6794671"/>
                <a:gd name="connsiteX5857" fmla="*/ 959855 w 5679104"/>
                <a:gd name="connsiteY5857" fmla="*/ 595200 h 6794671"/>
                <a:gd name="connsiteX5858" fmla="*/ 982210 w 5679104"/>
                <a:gd name="connsiteY5858" fmla="*/ 605775 h 6794671"/>
                <a:gd name="connsiteX5859" fmla="*/ 999732 w 5679104"/>
                <a:gd name="connsiteY5859" fmla="*/ 616349 h 6794671"/>
                <a:gd name="connsiteX5860" fmla="*/ 1015441 w 5679104"/>
                <a:gd name="connsiteY5860" fmla="*/ 622694 h 6794671"/>
                <a:gd name="connsiteX5861" fmla="*/ 1035984 w 5679104"/>
                <a:gd name="connsiteY5861" fmla="*/ 658346 h 6794671"/>
                <a:gd name="connsiteX5862" fmla="*/ 1049578 w 5679104"/>
                <a:gd name="connsiteY5862" fmla="*/ 668014 h 6794671"/>
                <a:gd name="connsiteX5863" fmla="*/ 1060454 w 5679104"/>
                <a:gd name="connsiteY5863" fmla="*/ 661669 h 6794671"/>
                <a:gd name="connsiteX5864" fmla="*/ 1081299 w 5679104"/>
                <a:gd name="connsiteY5864" fmla="*/ 652907 h 6794671"/>
                <a:gd name="connsiteX5865" fmla="*/ 1119665 w 5679104"/>
                <a:gd name="connsiteY5865" fmla="*/ 644145 h 6794671"/>
                <a:gd name="connsiteX5866" fmla="*/ 1152594 w 5679104"/>
                <a:gd name="connsiteY5866" fmla="*/ 638103 h 6794671"/>
                <a:gd name="connsiteX5867" fmla="*/ 1182804 w 5679104"/>
                <a:gd name="connsiteY5867" fmla="*/ 633873 h 6794671"/>
                <a:gd name="connsiteX5868" fmla="*/ 1199118 w 5679104"/>
                <a:gd name="connsiteY5868" fmla="*/ 639009 h 6794671"/>
                <a:gd name="connsiteX5869" fmla="*/ 1180387 w 5679104"/>
                <a:gd name="connsiteY5869" fmla="*/ 648375 h 6794671"/>
                <a:gd name="connsiteX5870" fmla="*/ 1158032 w 5679104"/>
                <a:gd name="connsiteY5870" fmla="*/ 657741 h 6794671"/>
                <a:gd name="connsiteX5871" fmla="*/ 1144740 w 5679104"/>
                <a:gd name="connsiteY5871" fmla="*/ 664388 h 6794671"/>
                <a:gd name="connsiteX5872" fmla="*/ 1125405 w 5679104"/>
                <a:gd name="connsiteY5872" fmla="*/ 689163 h 6794671"/>
                <a:gd name="connsiteX5873" fmla="*/ 1132052 w 5679104"/>
                <a:gd name="connsiteY5873" fmla="*/ 700040 h 6794671"/>
                <a:gd name="connsiteX5874" fmla="*/ 1159845 w 5679104"/>
                <a:gd name="connsiteY5874" fmla="*/ 706989 h 6794671"/>
                <a:gd name="connsiteX5875" fmla="*/ 1200024 w 5679104"/>
                <a:gd name="connsiteY5875" fmla="*/ 713031 h 6794671"/>
                <a:gd name="connsiteX5876" fmla="*/ 1232651 w 5679104"/>
                <a:gd name="connsiteY5876" fmla="*/ 716355 h 6794671"/>
                <a:gd name="connsiteX5877" fmla="*/ 1253798 w 5679104"/>
                <a:gd name="connsiteY5877" fmla="*/ 774364 h 6794671"/>
                <a:gd name="connsiteX5878" fmla="*/ 1243224 w 5679104"/>
                <a:gd name="connsiteY5878" fmla="*/ 853523 h 6794671"/>
                <a:gd name="connsiteX5879" fmla="*/ 1232651 w 5679104"/>
                <a:gd name="connsiteY5879" fmla="*/ 944162 h 6794671"/>
                <a:gd name="connsiteX5880" fmla="*/ 1202441 w 5679104"/>
                <a:gd name="connsiteY5880" fmla="*/ 1484978 h 6794671"/>
                <a:gd name="connsiteX5881" fmla="*/ 1184617 w 5679104"/>
                <a:gd name="connsiteY5881" fmla="*/ 1855089 h 6794671"/>
                <a:gd name="connsiteX5882" fmla="*/ 1178273 w 5679104"/>
                <a:gd name="connsiteY5882" fmla="*/ 1968389 h 6794671"/>
                <a:gd name="connsiteX5883" fmla="*/ 1175252 w 5679104"/>
                <a:gd name="connsiteY5883" fmla="*/ 2022772 h 6794671"/>
                <a:gd name="connsiteX5884" fmla="*/ 1172533 w 5679104"/>
                <a:gd name="connsiteY5884" fmla="*/ 2057518 h 6794671"/>
                <a:gd name="connsiteX5885" fmla="*/ 1160147 w 5679104"/>
                <a:gd name="connsiteY5885" fmla="*/ 2161753 h 6794671"/>
                <a:gd name="connsiteX5886" fmla="*/ 1149271 w 5679104"/>
                <a:gd name="connsiteY5886" fmla="*/ 2214626 h 6794671"/>
                <a:gd name="connsiteX5887" fmla="*/ 1141115 w 5679104"/>
                <a:gd name="connsiteY5887" fmla="*/ 2282606 h 6794671"/>
                <a:gd name="connsiteX5888" fmla="*/ 1145646 w 5679104"/>
                <a:gd name="connsiteY5888" fmla="*/ 2282001 h 6794671"/>
                <a:gd name="connsiteX5889" fmla="*/ 1152896 w 5679104"/>
                <a:gd name="connsiteY5889" fmla="*/ 2271729 h 6794671"/>
                <a:gd name="connsiteX5890" fmla="*/ 1155615 w 5679104"/>
                <a:gd name="connsiteY5890" fmla="*/ 2261456 h 6794671"/>
                <a:gd name="connsiteX5891" fmla="*/ 1163470 w 5679104"/>
                <a:gd name="connsiteY5891" fmla="*/ 2252997 h 6794671"/>
                <a:gd name="connsiteX5892" fmla="*/ 1177971 w 5679104"/>
                <a:gd name="connsiteY5892" fmla="*/ 2247860 h 6794671"/>
                <a:gd name="connsiteX5893" fmla="*/ 1180690 w 5679104"/>
                <a:gd name="connsiteY5893" fmla="*/ 2242120 h 6794671"/>
                <a:gd name="connsiteX5894" fmla="*/ 1200628 w 5679104"/>
                <a:gd name="connsiteY5894" fmla="*/ 2230941 h 6794671"/>
                <a:gd name="connsiteX5895" fmla="*/ 1209389 w 5679104"/>
                <a:gd name="connsiteY5895" fmla="*/ 2221877 h 6794671"/>
                <a:gd name="connsiteX5896" fmla="*/ 1195190 w 5679104"/>
                <a:gd name="connsiteY5896" fmla="*/ 2222179 h 6794671"/>
                <a:gd name="connsiteX5897" fmla="*/ 1182804 w 5679104"/>
                <a:gd name="connsiteY5897" fmla="*/ 2225201 h 6794671"/>
                <a:gd name="connsiteX5898" fmla="*/ 1170720 w 5679104"/>
                <a:gd name="connsiteY5898" fmla="*/ 2227618 h 6794671"/>
                <a:gd name="connsiteX5899" fmla="*/ 1165585 w 5679104"/>
                <a:gd name="connsiteY5899" fmla="*/ 2226409 h 6794671"/>
                <a:gd name="connsiteX5900" fmla="*/ 1194888 w 5679104"/>
                <a:gd name="connsiteY5900" fmla="*/ 2213115 h 6794671"/>
                <a:gd name="connsiteX5901" fmla="*/ 1216035 w 5679104"/>
                <a:gd name="connsiteY5901" fmla="*/ 2205260 h 6794671"/>
                <a:gd name="connsiteX5902" fmla="*/ 1210900 w 5679104"/>
                <a:gd name="connsiteY5902" fmla="*/ 2203145 h 6794671"/>
                <a:gd name="connsiteX5903" fmla="*/ 1179783 w 5679104"/>
                <a:gd name="connsiteY5903" fmla="*/ 2194081 h 6794671"/>
                <a:gd name="connsiteX5904" fmla="*/ 1193076 w 5679104"/>
                <a:gd name="connsiteY5904" fmla="*/ 2191664 h 6794671"/>
                <a:gd name="connsiteX5905" fmla="*/ 1211504 w 5679104"/>
                <a:gd name="connsiteY5905" fmla="*/ 2186528 h 6794671"/>
                <a:gd name="connsiteX5906" fmla="*/ 1205160 w 5679104"/>
                <a:gd name="connsiteY5906" fmla="*/ 2183506 h 6794671"/>
                <a:gd name="connsiteX5907" fmla="*/ 1197607 w 5679104"/>
                <a:gd name="connsiteY5907" fmla="*/ 2178974 h 6794671"/>
                <a:gd name="connsiteX5908" fmla="*/ 1193076 w 5679104"/>
                <a:gd name="connsiteY5908" fmla="*/ 2172630 h 6794671"/>
                <a:gd name="connsiteX5909" fmla="*/ 1184315 w 5679104"/>
                <a:gd name="connsiteY5909" fmla="*/ 2169608 h 6794671"/>
                <a:gd name="connsiteX5910" fmla="*/ 1198211 w 5679104"/>
                <a:gd name="connsiteY5910" fmla="*/ 2164472 h 6794671"/>
                <a:gd name="connsiteX5911" fmla="*/ 1209087 w 5679104"/>
                <a:gd name="connsiteY5911" fmla="*/ 2155106 h 6794671"/>
                <a:gd name="connsiteX5912" fmla="*/ 1211806 w 5679104"/>
                <a:gd name="connsiteY5912" fmla="*/ 2146042 h 6794671"/>
                <a:gd name="connsiteX5913" fmla="*/ 1213316 w 5679104"/>
                <a:gd name="connsiteY5913" fmla="*/ 2140906 h 6794671"/>
                <a:gd name="connsiteX5914" fmla="*/ 1211806 w 5679104"/>
                <a:gd name="connsiteY5914" fmla="*/ 2127914 h 6794671"/>
                <a:gd name="connsiteX5915" fmla="*/ 1206670 w 5679104"/>
                <a:gd name="connsiteY5915" fmla="*/ 2117340 h 6794671"/>
                <a:gd name="connsiteX5916" fmla="*/ 1202139 w 5679104"/>
                <a:gd name="connsiteY5916" fmla="*/ 2108880 h 6794671"/>
                <a:gd name="connsiteX5917" fmla="*/ 1203347 w 5679104"/>
                <a:gd name="connsiteY5917" fmla="*/ 2098910 h 6794671"/>
                <a:gd name="connsiteX5918" fmla="*/ 1202139 w 5679104"/>
                <a:gd name="connsiteY5918" fmla="*/ 2094982 h 6794671"/>
                <a:gd name="connsiteX5919" fmla="*/ 1206066 w 5679104"/>
                <a:gd name="connsiteY5919" fmla="*/ 2095888 h 6794671"/>
                <a:gd name="connsiteX5920" fmla="*/ 1219056 w 5679104"/>
                <a:gd name="connsiteY5920" fmla="*/ 2096795 h 6794671"/>
                <a:gd name="connsiteX5921" fmla="*/ 1214525 w 5679104"/>
                <a:gd name="connsiteY5921" fmla="*/ 2093773 h 6794671"/>
                <a:gd name="connsiteX5922" fmla="*/ 1209993 w 5679104"/>
                <a:gd name="connsiteY5922" fmla="*/ 2088939 h 6794671"/>
                <a:gd name="connsiteX5923" fmla="*/ 1202441 w 5679104"/>
                <a:gd name="connsiteY5923" fmla="*/ 2085314 h 6794671"/>
                <a:gd name="connsiteX5924" fmla="*/ 1194888 w 5679104"/>
                <a:gd name="connsiteY5924" fmla="*/ 2084407 h 6794671"/>
                <a:gd name="connsiteX5925" fmla="*/ 1202441 w 5679104"/>
                <a:gd name="connsiteY5925" fmla="*/ 2081688 h 6794671"/>
                <a:gd name="connsiteX5926" fmla="*/ 1209993 w 5679104"/>
                <a:gd name="connsiteY5926" fmla="*/ 2077458 h 6794671"/>
                <a:gd name="connsiteX5927" fmla="*/ 1195492 w 5679104"/>
                <a:gd name="connsiteY5927" fmla="*/ 2071718 h 6794671"/>
                <a:gd name="connsiteX5928" fmla="*/ 1191565 w 5679104"/>
                <a:gd name="connsiteY5928" fmla="*/ 2064164 h 6794671"/>
                <a:gd name="connsiteX5929" fmla="*/ 1200628 w 5679104"/>
                <a:gd name="connsiteY5929" fmla="*/ 2046641 h 6794671"/>
                <a:gd name="connsiteX5930" fmla="*/ 1204555 w 5679104"/>
                <a:gd name="connsiteY5930" fmla="*/ 2033347 h 6794671"/>
                <a:gd name="connsiteX5931" fmla="*/ 1206066 w 5679104"/>
                <a:gd name="connsiteY5931" fmla="*/ 2021262 h 6794671"/>
                <a:gd name="connsiteX5932" fmla="*/ 1206670 w 5679104"/>
                <a:gd name="connsiteY5932" fmla="*/ 2011896 h 6794671"/>
                <a:gd name="connsiteX5933" fmla="*/ 1210900 w 5679104"/>
                <a:gd name="connsiteY5933" fmla="*/ 2009176 h 6794671"/>
                <a:gd name="connsiteX5934" fmla="*/ 1219056 w 5679104"/>
                <a:gd name="connsiteY5934" fmla="*/ 2004644 h 6794671"/>
                <a:gd name="connsiteX5935" fmla="*/ 1214525 w 5679104"/>
                <a:gd name="connsiteY5935" fmla="*/ 2000112 h 6794671"/>
                <a:gd name="connsiteX5936" fmla="*/ 1209993 w 5679104"/>
                <a:gd name="connsiteY5936" fmla="*/ 1995581 h 6794671"/>
                <a:gd name="connsiteX5937" fmla="*/ 1205462 w 5679104"/>
                <a:gd name="connsiteY5937" fmla="*/ 1992861 h 6794671"/>
                <a:gd name="connsiteX5938" fmla="*/ 1206972 w 5679104"/>
                <a:gd name="connsiteY5938" fmla="*/ 1985610 h 6794671"/>
                <a:gd name="connsiteX5939" fmla="*/ 1205160 w 5679104"/>
                <a:gd name="connsiteY5939" fmla="*/ 1974129 h 6794671"/>
                <a:gd name="connsiteX5940" fmla="*/ 1200930 w 5679104"/>
                <a:gd name="connsiteY5940" fmla="*/ 1971410 h 6794671"/>
                <a:gd name="connsiteX5941" fmla="*/ 1203649 w 5679104"/>
                <a:gd name="connsiteY5941" fmla="*/ 1966878 h 6794671"/>
                <a:gd name="connsiteX5942" fmla="*/ 1206972 w 5679104"/>
                <a:gd name="connsiteY5942" fmla="*/ 1929112 h 6794671"/>
                <a:gd name="connsiteX5943" fmla="*/ 1208181 w 5679104"/>
                <a:gd name="connsiteY5943" fmla="*/ 1922767 h 6794671"/>
                <a:gd name="connsiteX5944" fmla="*/ 1211504 w 5679104"/>
                <a:gd name="connsiteY5944" fmla="*/ 1915516 h 6794671"/>
                <a:gd name="connsiteX5945" fmla="*/ 1213921 w 5679104"/>
                <a:gd name="connsiteY5945" fmla="*/ 1907056 h 6794671"/>
                <a:gd name="connsiteX5946" fmla="*/ 1217244 w 5679104"/>
                <a:gd name="connsiteY5946" fmla="*/ 1893762 h 6794671"/>
                <a:gd name="connsiteX5947" fmla="*/ 1219660 w 5679104"/>
                <a:gd name="connsiteY5947" fmla="*/ 1874124 h 6794671"/>
                <a:gd name="connsiteX5948" fmla="*/ 1219358 w 5679104"/>
                <a:gd name="connsiteY5948" fmla="*/ 1860225 h 6794671"/>
                <a:gd name="connsiteX5949" fmla="*/ 1218452 w 5679104"/>
                <a:gd name="connsiteY5949" fmla="*/ 1854485 h 6794671"/>
                <a:gd name="connsiteX5950" fmla="*/ 1222984 w 5679104"/>
                <a:gd name="connsiteY5950" fmla="*/ 1837566 h 6794671"/>
                <a:gd name="connsiteX5951" fmla="*/ 1221473 w 5679104"/>
                <a:gd name="connsiteY5951" fmla="*/ 1823668 h 6794671"/>
                <a:gd name="connsiteX5952" fmla="*/ 1219660 w 5679104"/>
                <a:gd name="connsiteY5952" fmla="*/ 1821553 h 6794671"/>
                <a:gd name="connsiteX5953" fmla="*/ 1235974 w 5679104"/>
                <a:gd name="connsiteY5953" fmla="*/ 1747832 h 6794671"/>
                <a:gd name="connsiteX5954" fmla="*/ 1236578 w 5679104"/>
                <a:gd name="connsiteY5954" fmla="*/ 1741186 h 6794671"/>
                <a:gd name="connsiteX5955" fmla="*/ 1234161 w 5679104"/>
                <a:gd name="connsiteY5955" fmla="*/ 1736351 h 6794671"/>
                <a:gd name="connsiteX5956" fmla="*/ 1228119 w 5679104"/>
                <a:gd name="connsiteY5956" fmla="*/ 1734539 h 6794671"/>
                <a:gd name="connsiteX5957" fmla="*/ 1232349 w 5679104"/>
                <a:gd name="connsiteY5957" fmla="*/ 1731215 h 6794671"/>
                <a:gd name="connsiteX5958" fmla="*/ 1236276 w 5679104"/>
                <a:gd name="connsiteY5958" fmla="*/ 1727288 h 6794671"/>
                <a:gd name="connsiteX5959" fmla="*/ 1243526 w 5679104"/>
                <a:gd name="connsiteY5959" fmla="*/ 1704023 h 6794671"/>
                <a:gd name="connsiteX5960" fmla="*/ 1246245 w 5679104"/>
                <a:gd name="connsiteY5960" fmla="*/ 1698283 h 6794671"/>
                <a:gd name="connsiteX5961" fmla="*/ 1250172 w 5679104"/>
                <a:gd name="connsiteY5961" fmla="*/ 1691032 h 6794671"/>
                <a:gd name="connsiteX5962" fmla="*/ 1250172 w 5679104"/>
                <a:gd name="connsiteY5962" fmla="*/ 1683478 h 6794671"/>
                <a:gd name="connsiteX5963" fmla="*/ 1249266 w 5679104"/>
                <a:gd name="connsiteY5963" fmla="*/ 1675321 h 6794671"/>
                <a:gd name="connsiteX5964" fmla="*/ 1248964 w 5679104"/>
                <a:gd name="connsiteY5964" fmla="*/ 1656589 h 6794671"/>
                <a:gd name="connsiteX5965" fmla="*/ 1244131 w 5679104"/>
                <a:gd name="connsiteY5965" fmla="*/ 1653265 h 6794671"/>
                <a:gd name="connsiteX5966" fmla="*/ 1245943 w 5679104"/>
                <a:gd name="connsiteY5966" fmla="*/ 1649640 h 6794671"/>
                <a:gd name="connsiteX5967" fmla="*/ 1249266 w 5679104"/>
                <a:gd name="connsiteY5967" fmla="*/ 1643899 h 6794671"/>
                <a:gd name="connsiteX5968" fmla="*/ 1253798 w 5679104"/>
                <a:gd name="connsiteY5968" fmla="*/ 1633325 h 6794671"/>
                <a:gd name="connsiteX5969" fmla="*/ 1255006 w 5679104"/>
                <a:gd name="connsiteY5969" fmla="*/ 1626980 h 6794671"/>
                <a:gd name="connsiteX5970" fmla="*/ 1253193 w 5679104"/>
                <a:gd name="connsiteY5970" fmla="*/ 1618822 h 6794671"/>
                <a:gd name="connsiteX5971" fmla="*/ 1247454 w 5679104"/>
                <a:gd name="connsiteY5971" fmla="*/ 1604320 h 6794671"/>
                <a:gd name="connsiteX5972" fmla="*/ 1247756 w 5679104"/>
                <a:gd name="connsiteY5972" fmla="*/ 1595256 h 6794671"/>
                <a:gd name="connsiteX5973" fmla="*/ 1252287 w 5679104"/>
                <a:gd name="connsiteY5973" fmla="*/ 1586494 h 6794671"/>
                <a:gd name="connsiteX5974" fmla="*/ 1255912 w 5679104"/>
                <a:gd name="connsiteY5974" fmla="*/ 1577732 h 6794671"/>
                <a:gd name="connsiteX5975" fmla="*/ 1254100 w 5679104"/>
                <a:gd name="connsiteY5975" fmla="*/ 1568366 h 6794671"/>
                <a:gd name="connsiteX5976" fmla="*/ 1250777 w 5679104"/>
                <a:gd name="connsiteY5976" fmla="*/ 1556583 h 6794671"/>
                <a:gd name="connsiteX5977" fmla="*/ 1249266 w 5679104"/>
                <a:gd name="connsiteY5977" fmla="*/ 1548426 h 6794671"/>
                <a:gd name="connsiteX5978" fmla="*/ 1247756 w 5679104"/>
                <a:gd name="connsiteY5978" fmla="*/ 1540872 h 6794671"/>
                <a:gd name="connsiteX5979" fmla="*/ 1246849 w 5679104"/>
                <a:gd name="connsiteY5979" fmla="*/ 1533621 h 6794671"/>
                <a:gd name="connsiteX5980" fmla="*/ 1248058 w 5679104"/>
                <a:gd name="connsiteY5980" fmla="*/ 1520629 h 6794671"/>
                <a:gd name="connsiteX5981" fmla="*/ 1252287 w 5679104"/>
                <a:gd name="connsiteY5981" fmla="*/ 1502199 h 6794671"/>
                <a:gd name="connsiteX5982" fmla="*/ 1255308 w 5679104"/>
                <a:gd name="connsiteY5982" fmla="*/ 1495553 h 6794671"/>
                <a:gd name="connsiteX5983" fmla="*/ 1258329 w 5679104"/>
                <a:gd name="connsiteY5983" fmla="*/ 1491021 h 6794671"/>
                <a:gd name="connsiteX5984" fmla="*/ 1255006 w 5679104"/>
                <a:gd name="connsiteY5984" fmla="*/ 1486489 h 6794671"/>
                <a:gd name="connsiteX5985" fmla="*/ 1253496 w 5679104"/>
                <a:gd name="connsiteY5985" fmla="*/ 1478633 h 6794671"/>
                <a:gd name="connsiteX5986" fmla="*/ 1252589 w 5679104"/>
                <a:gd name="connsiteY5986" fmla="*/ 1472893 h 6794671"/>
                <a:gd name="connsiteX5987" fmla="*/ 1251079 w 5679104"/>
                <a:gd name="connsiteY5987" fmla="*/ 1470476 h 6794671"/>
                <a:gd name="connsiteX5988" fmla="*/ 1248360 w 5679104"/>
                <a:gd name="connsiteY5988" fmla="*/ 1462016 h 6794671"/>
                <a:gd name="connsiteX5989" fmla="*/ 1248360 w 5679104"/>
                <a:gd name="connsiteY5989" fmla="*/ 1429688 h 6794671"/>
                <a:gd name="connsiteX5990" fmla="*/ 1250172 w 5679104"/>
                <a:gd name="connsiteY5990" fmla="*/ 1421228 h 6794671"/>
                <a:gd name="connsiteX5991" fmla="*/ 1255006 w 5679104"/>
                <a:gd name="connsiteY5991" fmla="*/ 1412164 h 6794671"/>
                <a:gd name="connsiteX5992" fmla="*/ 1256517 w 5679104"/>
                <a:gd name="connsiteY5992" fmla="*/ 1397964 h 6794671"/>
                <a:gd name="connsiteX5993" fmla="*/ 1252589 w 5679104"/>
                <a:gd name="connsiteY5993" fmla="*/ 1392526 h 6794671"/>
                <a:gd name="connsiteX5994" fmla="*/ 1249870 w 5679104"/>
                <a:gd name="connsiteY5994" fmla="*/ 1378628 h 6794671"/>
                <a:gd name="connsiteX5995" fmla="*/ 1248964 w 5679104"/>
                <a:gd name="connsiteY5995" fmla="*/ 1369866 h 6794671"/>
                <a:gd name="connsiteX5996" fmla="*/ 1251683 w 5679104"/>
                <a:gd name="connsiteY5996" fmla="*/ 1355061 h 6794671"/>
                <a:gd name="connsiteX5997" fmla="*/ 1252589 w 5679104"/>
                <a:gd name="connsiteY5997" fmla="*/ 1343580 h 6794671"/>
                <a:gd name="connsiteX5998" fmla="*/ 1261350 w 5679104"/>
                <a:gd name="connsiteY5998" fmla="*/ 1323337 h 6794671"/>
                <a:gd name="connsiteX5999" fmla="*/ 1263163 w 5679104"/>
                <a:gd name="connsiteY5999" fmla="*/ 1306720 h 6794671"/>
                <a:gd name="connsiteX6000" fmla="*/ 1263465 w 5679104"/>
                <a:gd name="connsiteY6000" fmla="*/ 1296750 h 6794671"/>
                <a:gd name="connsiteX6001" fmla="*/ 1263465 w 5679104"/>
                <a:gd name="connsiteY6001" fmla="*/ 1274090 h 6794671"/>
                <a:gd name="connsiteX6002" fmla="*/ 1264069 w 5679104"/>
                <a:gd name="connsiteY6002" fmla="*/ 1252034 h 6794671"/>
                <a:gd name="connsiteX6003" fmla="*/ 1263767 w 5679104"/>
                <a:gd name="connsiteY6003" fmla="*/ 1243877 h 6794671"/>
                <a:gd name="connsiteX6004" fmla="*/ 1261954 w 5679104"/>
                <a:gd name="connsiteY6004" fmla="*/ 1213059 h 6794671"/>
                <a:gd name="connsiteX6005" fmla="*/ 1261350 w 5679104"/>
                <a:gd name="connsiteY6005" fmla="*/ 1205506 h 6794671"/>
                <a:gd name="connsiteX6006" fmla="*/ 1262559 w 5679104"/>
                <a:gd name="connsiteY6006" fmla="*/ 1191910 h 6794671"/>
                <a:gd name="connsiteX6007" fmla="*/ 1263767 w 5679104"/>
                <a:gd name="connsiteY6007" fmla="*/ 1184357 h 6794671"/>
                <a:gd name="connsiteX6008" fmla="*/ 1265277 w 5679104"/>
                <a:gd name="connsiteY6008" fmla="*/ 1178314 h 6794671"/>
                <a:gd name="connsiteX6009" fmla="*/ 1267090 w 5679104"/>
                <a:gd name="connsiteY6009" fmla="*/ 1172272 h 6794671"/>
                <a:gd name="connsiteX6010" fmla="*/ 1270413 w 5679104"/>
                <a:gd name="connsiteY6010" fmla="*/ 1167740 h 6794671"/>
                <a:gd name="connsiteX6011" fmla="*/ 1266184 w 5679104"/>
                <a:gd name="connsiteY6011" fmla="*/ 1163208 h 6794671"/>
                <a:gd name="connsiteX6012" fmla="*/ 1263767 w 5679104"/>
                <a:gd name="connsiteY6012" fmla="*/ 1148705 h 6794671"/>
                <a:gd name="connsiteX6013" fmla="*/ 1267996 w 5679104"/>
                <a:gd name="connsiteY6013" fmla="*/ 1130880 h 6794671"/>
                <a:gd name="connsiteX6014" fmla="*/ 1268903 w 5679104"/>
                <a:gd name="connsiteY6014" fmla="*/ 1120909 h 6794671"/>
                <a:gd name="connsiteX6015" fmla="*/ 1271924 w 5679104"/>
                <a:gd name="connsiteY6015" fmla="*/ 1108522 h 6794671"/>
                <a:gd name="connsiteX6016" fmla="*/ 1273736 w 5679104"/>
                <a:gd name="connsiteY6016" fmla="*/ 1098551 h 6794671"/>
                <a:gd name="connsiteX6017" fmla="*/ 1265580 w 5679104"/>
                <a:gd name="connsiteY6017" fmla="*/ 1095832 h 6794671"/>
                <a:gd name="connsiteX6018" fmla="*/ 1265882 w 5679104"/>
                <a:gd name="connsiteY6018" fmla="*/ 1084653 h 6794671"/>
                <a:gd name="connsiteX6019" fmla="*/ 1270413 w 5679104"/>
                <a:gd name="connsiteY6019" fmla="*/ 1074079 h 6794671"/>
                <a:gd name="connsiteX6020" fmla="*/ 1276455 w 5679104"/>
                <a:gd name="connsiteY6020" fmla="*/ 1061993 h 6794671"/>
                <a:gd name="connsiteX6021" fmla="*/ 1280987 w 5679104"/>
                <a:gd name="connsiteY6021" fmla="*/ 1052023 h 6794671"/>
                <a:gd name="connsiteX6022" fmla="*/ 1281893 w 5679104"/>
                <a:gd name="connsiteY6022" fmla="*/ 1044168 h 6794671"/>
                <a:gd name="connsiteX6023" fmla="*/ 1285518 w 5679104"/>
                <a:gd name="connsiteY6023" fmla="*/ 1013652 h 6794671"/>
                <a:gd name="connsiteX6024" fmla="*/ 1280080 w 5679104"/>
                <a:gd name="connsiteY6024" fmla="*/ 1016976 h 6794671"/>
                <a:gd name="connsiteX6025" fmla="*/ 1273736 w 5679104"/>
                <a:gd name="connsiteY6025" fmla="*/ 1019997 h 6794671"/>
                <a:gd name="connsiteX6026" fmla="*/ 1276455 w 5679104"/>
                <a:gd name="connsiteY6026" fmla="*/ 1007912 h 6794671"/>
                <a:gd name="connsiteX6027" fmla="*/ 1277361 w 5679104"/>
                <a:gd name="connsiteY6027" fmla="*/ 993107 h 6794671"/>
                <a:gd name="connsiteX6028" fmla="*/ 1277361 w 5679104"/>
                <a:gd name="connsiteY6028" fmla="*/ 989784 h 6794671"/>
                <a:gd name="connsiteX6029" fmla="*/ 1282497 w 5679104"/>
                <a:gd name="connsiteY6029" fmla="*/ 977397 h 6794671"/>
                <a:gd name="connsiteX6030" fmla="*/ 1290352 w 5679104"/>
                <a:gd name="connsiteY6030" fmla="*/ 961082 h 6794671"/>
                <a:gd name="connsiteX6031" fmla="*/ 1291862 w 5679104"/>
                <a:gd name="connsiteY6031" fmla="*/ 951715 h 6794671"/>
                <a:gd name="connsiteX6032" fmla="*/ 1285518 w 5679104"/>
                <a:gd name="connsiteY6032" fmla="*/ 948392 h 6794671"/>
                <a:gd name="connsiteX6033" fmla="*/ 1289445 w 5679104"/>
                <a:gd name="connsiteY6033" fmla="*/ 946579 h 6794671"/>
                <a:gd name="connsiteX6034" fmla="*/ 1298508 w 5679104"/>
                <a:gd name="connsiteY6034" fmla="*/ 940839 h 6794671"/>
                <a:gd name="connsiteX6035" fmla="*/ 1299717 w 5679104"/>
                <a:gd name="connsiteY6035" fmla="*/ 933588 h 6794671"/>
                <a:gd name="connsiteX6036" fmla="*/ 1297904 w 5679104"/>
                <a:gd name="connsiteY6036" fmla="*/ 922409 h 6794671"/>
                <a:gd name="connsiteX6037" fmla="*/ 1302436 w 5679104"/>
                <a:gd name="connsiteY6037" fmla="*/ 909417 h 6794671"/>
                <a:gd name="connsiteX6038" fmla="*/ 1306665 w 5679104"/>
                <a:gd name="connsiteY6038" fmla="*/ 892800 h 6794671"/>
                <a:gd name="connsiteX6039" fmla="*/ 1306363 w 5679104"/>
                <a:gd name="connsiteY6039" fmla="*/ 880714 h 6794671"/>
                <a:gd name="connsiteX6040" fmla="*/ 1301832 w 5679104"/>
                <a:gd name="connsiteY6040" fmla="*/ 878902 h 6794671"/>
                <a:gd name="connsiteX6041" fmla="*/ 1305457 w 5679104"/>
                <a:gd name="connsiteY6041" fmla="*/ 869233 h 6794671"/>
                <a:gd name="connsiteX6042" fmla="*/ 1311801 w 5679104"/>
                <a:gd name="connsiteY6042" fmla="*/ 864097 h 6794671"/>
                <a:gd name="connsiteX6043" fmla="*/ 1317843 w 5679104"/>
                <a:gd name="connsiteY6043" fmla="*/ 858055 h 6794671"/>
                <a:gd name="connsiteX6044" fmla="*/ 1322072 w 5679104"/>
                <a:gd name="connsiteY6044" fmla="*/ 852012 h 6794671"/>
                <a:gd name="connsiteX6045" fmla="*/ 1324791 w 5679104"/>
                <a:gd name="connsiteY6045" fmla="*/ 849293 h 6794671"/>
                <a:gd name="connsiteX6046" fmla="*/ 1318749 w 5679104"/>
                <a:gd name="connsiteY6046" fmla="*/ 848084 h 6794671"/>
                <a:gd name="connsiteX6047" fmla="*/ 1321770 w 5679104"/>
                <a:gd name="connsiteY6047" fmla="*/ 834186 h 6794671"/>
                <a:gd name="connsiteX6048" fmla="*/ 1314218 w 5679104"/>
                <a:gd name="connsiteY6048" fmla="*/ 816663 h 6794671"/>
                <a:gd name="connsiteX6049" fmla="*/ 1302436 w 5679104"/>
                <a:gd name="connsiteY6049" fmla="*/ 807296 h 6794671"/>
                <a:gd name="connsiteX6050" fmla="*/ 1321468 w 5679104"/>
                <a:gd name="connsiteY6050" fmla="*/ 776177 h 6794671"/>
                <a:gd name="connsiteX6051" fmla="*/ 1318749 w 5679104"/>
                <a:gd name="connsiteY6051" fmla="*/ 775573 h 6794671"/>
                <a:gd name="connsiteX6052" fmla="*/ 1315728 w 5679104"/>
                <a:gd name="connsiteY6052" fmla="*/ 779500 h 6794671"/>
                <a:gd name="connsiteX6053" fmla="*/ 1325093 w 5679104"/>
                <a:gd name="connsiteY6053" fmla="*/ 761977 h 6794671"/>
                <a:gd name="connsiteX6054" fmla="*/ 1328416 w 5679104"/>
                <a:gd name="connsiteY6054" fmla="*/ 750194 h 6794671"/>
                <a:gd name="connsiteX6055" fmla="*/ 1312707 w 5679104"/>
                <a:gd name="connsiteY6055" fmla="*/ 751100 h 6794671"/>
                <a:gd name="connsiteX6056" fmla="*/ 1319353 w 5679104"/>
                <a:gd name="connsiteY6056" fmla="*/ 742036 h 6794671"/>
                <a:gd name="connsiteX6057" fmla="*/ 1320562 w 5679104"/>
                <a:gd name="connsiteY6057" fmla="*/ 731764 h 6794671"/>
                <a:gd name="connsiteX6058" fmla="*/ 1321770 w 5679104"/>
                <a:gd name="connsiteY6058" fmla="*/ 724210 h 6794671"/>
                <a:gd name="connsiteX6059" fmla="*/ 1326302 w 5679104"/>
                <a:gd name="connsiteY6059" fmla="*/ 728440 h 6794671"/>
                <a:gd name="connsiteX6060" fmla="*/ 1337781 w 5679104"/>
                <a:gd name="connsiteY6060" fmla="*/ 722397 h 6794671"/>
                <a:gd name="connsiteX6061" fmla="*/ 1339594 w 5679104"/>
                <a:gd name="connsiteY6061" fmla="*/ 704572 h 6794671"/>
                <a:gd name="connsiteX6062" fmla="*/ 1330833 w 5679104"/>
                <a:gd name="connsiteY6062" fmla="*/ 710010 h 6794671"/>
                <a:gd name="connsiteX6063" fmla="*/ 1322072 w 5679104"/>
                <a:gd name="connsiteY6063" fmla="*/ 715448 h 6794671"/>
                <a:gd name="connsiteX6064" fmla="*/ 1307571 w 5679104"/>
                <a:gd name="connsiteY6064" fmla="*/ 718168 h 6794671"/>
                <a:gd name="connsiteX6065" fmla="*/ 1312103 w 5679104"/>
                <a:gd name="connsiteY6065" fmla="*/ 715146 h 6794671"/>
                <a:gd name="connsiteX6066" fmla="*/ 1323583 w 5679104"/>
                <a:gd name="connsiteY6066" fmla="*/ 695508 h 6794671"/>
                <a:gd name="connsiteX6067" fmla="*/ 1328718 w 5679104"/>
                <a:gd name="connsiteY6067" fmla="*/ 685235 h 6794671"/>
                <a:gd name="connsiteX6068" fmla="*/ 1334156 w 5679104"/>
                <a:gd name="connsiteY6068" fmla="*/ 675869 h 6794671"/>
                <a:gd name="connsiteX6069" fmla="*/ 1338688 w 5679104"/>
                <a:gd name="connsiteY6069" fmla="*/ 662575 h 6794671"/>
                <a:gd name="connsiteX6070" fmla="*/ 1344428 w 5679104"/>
                <a:gd name="connsiteY6070" fmla="*/ 649886 h 6794671"/>
                <a:gd name="connsiteX6071" fmla="*/ 1345938 w 5679104"/>
                <a:gd name="connsiteY6071" fmla="*/ 645052 h 6794671"/>
                <a:gd name="connsiteX6072" fmla="*/ 1348657 w 5679104"/>
                <a:gd name="connsiteY6072" fmla="*/ 638103 h 6794671"/>
                <a:gd name="connsiteX6073" fmla="*/ 1346844 w 5679104"/>
                <a:gd name="connsiteY6073" fmla="*/ 636592 h 6794671"/>
                <a:gd name="connsiteX6074" fmla="*/ 1336875 w 5679104"/>
                <a:gd name="connsiteY6074" fmla="*/ 634175 h 6794671"/>
                <a:gd name="connsiteX6075" fmla="*/ 1330833 w 5679104"/>
                <a:gd name="connsiteY6075" fmla="*/ 629341 h 6794671"/>
                <a:gd name="connsiteX6076" fmla="*/ 1334760 w 5679104"/>
                <a:gd name="connsiteY6076" fmla="*/ 616349 h 6794671"/>
                <a:gd name="connsiteX6077" fmla="*/ 1339896 w 5679104"/>
                <a:gd name="connsiteY6077" fmla="*/ 604264 h 6794671"/>
                <a:gd name="connsiteX6078" fmla="*/ 1345938 w 5679104"/>
                <a:gd name="connsiteY6078" fmla="*/ 591574 h 6794671"/>
                <a:gd name="connsiteX6079" fmla="*/ 1356209 w 5679104"/>
                <a:gd name="connsiteY6079" fmla="*/ 581604 h 6794671"/>
                <a:gd name="connsiteX6080" fmla="*/ 1348053 w 5679104"/>
                <a:gd name="connsiteY6080" fmla="*/ 580698 h 6794671"/>
                <a:gd name="connsiteX6081" fmla="*/ 1345636 w 5679104"/>
                <a:gd name="connsiteY6081" fmla="*/ 571936 h 6794671"/>
                <a:gd name="connsiteX6082" fmla="*/ 1356209 w 5679104"/>
                <a:gd name="connsiteY6082" fmla="*/ 560455 h 6794671"/>
                <a:gd name="connsiteX6083" fmla="*/ 1365877 w 5679104"/>
                <a:gd name="connsiteY6083" fmla="*/ 548672 h 6794671"/>
                <a:gd name="connsiteX6084" fmla="*/ 1368596 w 5679104"/>
                <a:gd name="connsiteY6084" fmla="*/ 543838 h 6794671"/>
                <a:gd name="connsiteX6085" fmla="*/ 1371314 w 5679104"/>
                <a:gd name="connsiteY6085" fmla="*/ 531148 h 6794671"/>
                <a:gd name="connsiteX6086" fmla="*/ 1370106 w 5679104"/>
                <a:gd name="connsiteY6086" fmla="*/ 515739 h 6794671"/>
                <a:gd name="connsiteX6087" fmla="*/ 1374638 w 5679104"/>
                <a:gd name="connsiteY6087" fmla="*/ 501539 h 6794671"/>
                <a:gd name="connsiteX6088" fmla="*/ 1381888 w 5679104"/>
                <a:gd name="connsiteY6088" fmla="*/ 490662 h 6794671"/>
                <a:gd name="connsiteX6089" fmla="*/ 1383398 w 5679104"/>
                <a:gd name="connsiteY6089" fmla="*/ 481901 h 6794671"/>
                <a:gd name="connsiteX6090" fmla="*/ 1383701 w 5679104"/>
                <a:gd name="connsiteY6090" fmla="*/ 472535 h 6794671"/>
                <a:gd name="connsiteX6091" fmla="*/ 1394576 w 5679104"/>
                <a:gd name="connsiteY6091" fmla="*/ 455313 h 6794671"/>
                <a:gd name="connsiteX6092" fmla="*/ 1393066 w 5679104"/>
                <a:gd name="connsiteY6092" fmla="*/ 448968 h 6794671"/>
                <a:gd name="connsiteX6093" fmla="*/ 1389743 w 5679104"/>
                <a:gd name="connsiteY6093" fmla="*/ 441415 h 6794671"/>
                <a:gd name="connsiteX6094" fmla="*/ 1396087 w 5679104"/>
                <a:gd name="connsiteY6094" fmla="*/ 442623 h 6794671"/>
                <a:gd name="connsiteX6095" fmla="*/ 1404848 w 5679104"/>
                <a:gd name="connsiteY6095" fmla="*/ 439602 h 6794671"/>
                <a:gd name="connsiteX6096" fmla="*/ 1412400 w 5679104"/>
                <a:gd name="connsiteY6096" fmla="*/ 426006 h 6794671"/>
                <a:gd name="connsiteX6097" fmla="*/ 1415421 w 5679104"/>
                <a:gd name="connsiteY6097" fmla="*/ 418453 h 6794671"/>
                <a:gd name="connsiteX6098" fmla="*/ 1410890 w 5679104"/>
                <a:gd name="connsiteY6098" fmla="*/ 412108 h 6794671"/>
                <a:gd name="connsiteX6099" fmla="*/ 1414213 w 5679104"/>
                <a:gd name="connsiteY6099" fmla="*/ 399117 h 6794671"/>
                <a:gd name="connsiteX6100" fmla="*/ 1423276 w 5679104"/>
                <a:gd name="connsiteY6100" fmla="*/ 384614 h 6794671"/>
                <a:gd name="connsiteX6101" fmla="*/ 1434151 w 5679104"/>
                <a:gd name="connsiteY6101" fmla="*/ 367997 h 6794671"/>
                <a:gd name="connsiteX6102" fmla="*/ 1443516 w 5679104"/>
                <a:gd name="connsiteY6102" fmla="*/ 357724 h 6794671"/>
                <a:gd name="connsiteX6103" fmla="*/ 1441402 w 5679104"/>
                <a:gd name="connsiteY6103" fmla="*/ 345035 h 6794671"/>
                <a:gd name="connsiteX6104" fmla="*/ 1447142 w 5679104"/>
                <a:gd name="connsiteY6104" fmla="*/ 328418 h 6794671"/>
                <a:gd name="connsiteX6105" fmla="*/ 1460434 w 5679104"/>
                <a:gd name="connsiteY6105" fmla="*/ 306362 h 6794671"/>
                <a:gd name="connsiteX6106" fmla="*/ 1464361 w 5679104"/>
                <a:gd name="connsiteY6106" fmla="*/ 293975 h 6794671"/>
                <a:gd name="connsiteX6107" fmla="*/ 1456809 w 5679104"/>
                <a:gd name="connsiteY6107" fmla="*/ 299111 h 6794671"/>
                <a:gd name="connsiteX6108" fmla="*/ 1457111 w 5679104"/>
                <a:gd name="connsiteY6108" fmla="*/ 289443 h 6794671"/>
                <a:gd name="connsiteX6109" fmla="*/ 1468288 w 5679104"/>
                <a:gd name="connsiteY6109" fmla="*/ 278264 h 6794671"/>
                <a:gd name="connsiteX6110" fmla="*/ 1470705 w 5679104"/>
                <a:gd name="connsiteY6110" fmla="*/ 269804 h 6794671"/>
                <a:gd name="connsiteX6111" fmla="*/ 1463757 w 5679104"/>
                <a:gd name="connsiteY6111" fmla="*/ 269804 h 6794671"/>
                <a:gd name="connsiteX6112" fmla="*/ 1479164 w 5679104"/>
                <a:gd name="connsiteY6112" fmla="*/ 252280 h 6794671"/>
                <a:gd name="connsiteX6113" fmla="*/ 1481883 w 5679104"/>
                <a:gd name="connsiteY6113" fmla="*/ 249259 h 6794671"/>
                <a:gd name="connsiteX6114" fmla="*/ 1486717 w 5679104"/>
                <a:gd name="connsiteY6114" fmla="*/ 245331 h 6794671"/>
                <a:gd name="connsiteX6115" fmla="*/ 1493061 w 5679104"/>
                <a:gd name="connsiteY6115" fmla="*/ 242612 h 6794671"/>
                <a:gd name="connsiteX6116" fmla="*/ 1487321 w 5679104"/>
                <a:gd name="connsiteY6116" fmla="*/ 240799 h 6794671"/>
                <a:gd name="connsiteX6117" fmla="*/ 1480372 w 5679104"/>
                <a:gd name="connsiteY6117" fmla="*/ 242612 h 6794671"/>
                <a:gd name="connsiteX6118" fmla="*/ 1487321 w 5679104"/>
                <a:gd name="connsiteY6118" fmla="*/ 235059 h 6794671"/>
                <a:gd name="connsiteX6119" fmla="*/ 1490342 w 5679104"/>
                <a:gd name="connsiteY6119" fmla="*/ 220557 h 6794671"/>
                <a:gd name="connsiteX6120" fmla="*/ 1505749 w 5679104"/>
                <a:gd name="connsiteY6120" fmla="*/ 208471 h 6794671"/>
                <a:gd name="connsiteX6121" fmla="*/ 1512093 w 5679104"/>
                <a:gd name="connsiteY6121" fmla="*/ 199105 h 6794671"/>
                <a:gd name="connsiteX6122" fmla="*/ 1518135 w 5679104"/>
                <a:gd name="connsiteY6122" fmla="*/ 189739 h 6794671"/>
                <a:gd name="connsiteX6123" fmla="*/ 1527198 w 5679104"/>
                <a:gd name="connsiteY6123" fmla="*/ 179769 h 6794671"/>
                <a:gd name="connsiteX6124" fmla="*/ 1533240 w 5679104"/>
                <a:gd name="connsiteY6124" fmla="*/ 169799 h 6794671"/>
                <a:gd name="connsiteX6125" fmla="*/ 1539282 w 5679104"/>
                <a:gd name="connsiteY6125" fmla="*/ 160432 h 6794671"/>
                <a:gd name="connsiteX6126" fmla="*/ 1546834 w 5679104"/>
                <a:gd name="connsiteY6126" fmla="*/ 148649 h 6794671"/>
                <a:gd name="connsiteX6127" fmla="*/ 1551064 w 5679104"/>
                <a:gd name="connsiteY6127" fmla="*/ 140794 h 6794671"/>
                <a:gd name="connsiteX6128" fmla="*/ 1548949 w 5679104"/>
                <a:gd name="connsiteY6128" fmla="*/ 140190 h 6794671"/>
                <a:gd name="connsiteX6129" fmla="*/ 1555595 w 5679104"/>
                <a:gd name="connsiteY6129" fmla="*/ 124479 h 6794671"/>
                <a:gd name="connsiteX6130" fmla="*/ 1563752 w 5679104"/>
                <a:gd name="connsiteY6130" fmla="*/ 111789 h 6794671"/>
                <a:gd name="connsiteX6131" fmla="*/ 1566471 w 5679104"/>
                <a:gd name="connsiteY6131" fmla="*/ 108768 h 6794671"/>
                <a:gd name="connsiteX6132" fmla="*/ 1574023 w 5679104"/>
                <a:gd name="connsiteY6132" fmla="*/ 98495 h 6794671"/>
                <a:gd name="connsiteX6133" fmla="*/ 1581576 w 5679104"/>
                <a:gd name="connsiteY6133" fmla="*/ 87921 h 6794671"/>
                <a:gd name="connsiteX6134" fmla="*/ 1583993 w 5679104"/>
                <a:gd name="connsiteY6134" fmla="*/ 84597 h 6794671"/>
                <a:gd name="connsiteX6135" fmla="*/ 1590035 w 5679104"/>
                <a:gd name="connsiteY6135" fmla="*/ 78253 h 6794671"/>
                <a:gd name="connsiteX6136" fmla="*/ 1583993 w 5679104"/>
                <a:gd name="connsiteY6136" fmla="*/ 74023 h 6794671"/>
                <a:gd name="connsiteX6137" fmla="*/ 1579763 w 5679104"/>
                <a:gd name="connsiteY6137" fmla="*/ 71001 h 6794671"/>
                <a:gd name="connsiteX6138" fmla="*/ 1590941 w 5679104"/>
                <a:gd name="connsiteY6138" fmla="*/ 66469 h 6794671"/>
                <a:gd name="connsiteX6139" fmla="*/ 1594566 w 5679104"/>
                <a:gd name="connsiteY6139" fmla="*/ 60427 h 6794671"/>
                <a:gd name="connsiteX6140" fmla="*/ 1602421 w 5679104"/>
                <a:gd name="connsiteY6140" fmla="*/ 51061 h 6794671"/>
                <a:gd name="connsiteX6141" fmla="*/ 1611786 w 5679104"/>
                <a:gd name="connsiteY6141" fmla="*/ 43205 h 6794671"/>
                <a:gd name="connsiteX6142" fmla="*/ 1607254 w 5679104"/>
                <a:gd name="connsiteY6142" fmla="*/ 42299 h 6794671"/>
                <a:gd name="connsiteX6143" fmla="*/ 1608765 w 5679104"/>
                <a:gd name="connsiteY6143" fmla="*/ 36256 h 6794671"/>
                <a:gd name="connsiteX6144" fmla="*/ 1614807 w 5679104"/>
                <a:gd name="connsiteY6144" fmla="*/ 24171 h 6794671"/>
                <a:gd name="connsiteX6145" fmla="*/ 1617224 w 5679104"/>
                <a:gd name="connsiteY6145" fmla="*/ 18128 h 6794671"/>
                <a:gd name="connsiteX6146" fmla="*/ 1626891 w 5679104"/>
                <a:gd name="connsiteY6146" fmla="*/ 12086 h 6794671"/>
                <a:gd name="connsiteX6147" fmla="*/ 1637766 w 5679104"/>
                <a:gd name="connsiteY6147" fmla="*/ 7252 h 6794671"/>
                <a:gd name="connsiteX6148" fmla="*/ 1643204 w 5679104"/>
                <a:gd name="connsiteY6148" fmla="*/ 4230 h 6794671"/>
                <a:gd name="connsiteX6149" fmla="*/ 2524127 w 5679104"/>
                <a:gd name="connsiteY6149" fmla="*/ 1 h 6794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  <a:cxn ang="0">
                  <a:pos x="connsiteX3766" y="connsiteY3766"/>
                </a:cxn>
                <a:cxn ang="0">
                  <a:pos x="connsiteX3767" y="connsiteY3767"/>
                </a:cxn>
                <a:cxn ang="0">
                  <a:pos x="connsiteX3768" y="connsiteY3768"/>
                </a:cxn>
                <a:cxn ang="0">
                  <a:pos x="connsiteX3769" y="connsiteY3769"/>
                </a:cxn>
                <a:cxn ang="0">
                  <a:pos x="connsiteX3770" y="connsiteY3770"/>
                </a:cxn>
                <a:cxn ang="0">
                  <a:pos x="connsiteX3771" y="connsiteY3771"/>
                </a:cxn>
                <a:cxn ang="0">
                  <a:pos x="connsiteX3772" y="connsiteY3772"/>
                </a:cxn>
                <a:cxn ang="0">
                  <a:pos x="connsiteX3773" y="connsiteY3773"/>
                </a:cxn>
                <a:cxn ang="0">
                  <a:pos x="connsiteX3774" y="connsiteY3774"/>
                </a:cxn>
                <a:cxn ang="0">
                  <a:pos x="connsiteX3775" y="connsiteY3775"/>
                </a:cxn>
                <a:cxn ang="0">
                  <a:pos x="connsiteX3776" y="connsiteY3776"/>
                </a:cxn>
                <a:cxn ang="0">
                  <a:pos x="connsiteX3777" y="connsiteY3777"/>
                </a:cxn>
                <a:cxn ang="0">
                  <a:pos x="connsiteX3778" y="connsiteY3778"/>
                </a:cxn>
                <a:cxn ang="0">
                  <a:pos x="connsiteX3779" y="connsiteY3779"/>
                </a:cxn>
                <a:cxn ang="0">
                  <a:pos x="connsiteX3780" y="connsiteY3780"/>
                </a:cxn>
                <a:cxn ang="0">
                  <a:pos x="connsiteX3781" y="connsiteY3781"/>
                </a:cxn>
                <a:cxn ang="0">
                  <a:pos x="connsiteX3782" y="connsiteY3782"/>
                </a:cxn>
                <a:cxn ang="0">
                  <a:pos x="connsiteX3783" y="connsiteY3783"/>
                </a:cxn>
                <a:cxn ang="0">
                  <a:pos x="connsiteX3784" y="connsiteY3784"/>
                </a:cxn>
                <a:cxn ang="0">
                  <a:pos x="connsiteX3785" y="connsiteY3785"/>
                </a:cxn>
                <a:cxn ang="0">
                  <a:pos x="connsiteX3786" y="connsiteY3786"/>
                </a:cxn>
                <a:cxn ang="0">
                  <a:pos x="connsiteX3787" y="connsiteY3787"/>
                </a:cxn>
                <a:cxn ang="0">
                  <a:pos x="connsiteX3788" y="connsiteY3788"/>
                </a:cxn>
                <a:cxn ang="0">
                  <a:pos x="connsiteX3789" y="connsiteY3789"/>
                </a:cxn>
                <a:cxn ang="0">
                  <a:pos x="connsiteX3790" y="connsiteY3790"/>
                </a:cxn>
                <a:cxn ang="0">
                  <a:pos x="connsiteX3791" y="connsiteY3791"/>
                </a:cxn>
                <a:cxn ang="0">
                  <a:pos x="connsiteX3792" y="connsiteY3792"/>
                </a:cxn>
                <a:cxn ang="0">
                  <a:pos x="connsiteX3793" y="connsiteY3793"/>
                </a:cxn>
                <a:cxn ang="0">
                  <a:pos x="connsiteX3794" y="connsiteY3794"/>
                </a:cxn>
                <a:cxn ang="0">
                  <a:pos x="connsiteX3795" y="connsiteY3795"/>
                </a:cxn>
                <a:cxn ang="0">
                  <a:pos x="connsiteX3796" y="connsiteY3796"/>
                </a:cxn>
                <a:cxn ang="0">
                  <a:pos x="connsiteX3797" y="connsiteY3797"/>
                </a:cxn>
                <a:cxn ang="0">
                  <a:pos x="connsiteX3798" y="connsiteY3798"/>
                </a:cxn>
                <a:cxn ang="0">
                  <a:pos x="connsiteX3799" y="connsiteY3799"/>
                </a:cxn>
                <a:cxn ang="0">
                  <a:pos x="connsiteX3800" y="connsiteY3800"/>
                </a:cxn>
                <a:cxn ang="0">
                  <a:pos x="connsiteX3801" y="connsiteY3801"/>
                </a:cxn>
                <a:cxn ang="0">
                  <a:pos x="connsiteX3802" y="connsiteY3802"/>
                </a:cxn>
                <a:cxn ang="0">
                  <a:pos x="connsiteX3803" y="connsiteY3803"/>
                </a:cxn>
                <a:cxn ang="0">
                  <a:pos x="connsiteX3804" y="connsiteY3804"/>
                </a:cxn>
                <a:cxn ang="0">
                  <a:pos x="connsiteX3805" y="connsiteY3805"/>
                </a:cxn>
                <a:cxn ang="0">
                  <a:pos x="connsiteX3806" y="connsiteY3806"/>
                </a:cxn>
                <a:cxn ang="0">
                  <a:pos x="connsiteX3807" y="connsiteY3807"/>
                </a:cxn>
                <a:cxn ang="0">
                  <a:pos x="connsiteX3808" y="connsiteY3808"/>
                </a:cxn>
                <a:cxn ang="0">
                  <a:pos x="connsiteX3809" y="connsiteY3809"/>
                </a:cxn>
                <a:cxn ang="0">
                  <a:pos x="connsiteX3810" y="connsiteY3810"/>
                </a:cxn>
                <a:cxn ang="0">
                  <a:pos x="connsiteX3811" y="connsiteY3811"/>
                </a:cxn>
                <a:cxn ang="0">
                  <a:pos x="connsiteX3812" y="connsiteY3812"/>
                </a:cxn>
                <a:cxn ang="0">
                  <a:pos x="connsiteX3813" y="connsiteY3813"/>
                </a:cxn>
                <a:cxn ang="0">
                  <a:pos x="connsiteX3814" y="connsiteY3814"/>
                </a:cxn>
                <a:cxn ang="0">
                  <a:pos x="connsiteX3815" y="connsiteY3815"/>
                </a:cxn>
                <a:cxn ang="0">
                  <a:pos x="connsiteX3816" y="connsiteY3816"/>
                </a:cxn>
                <a:cxn ang="0">
                  <a:pos x="connsiteX3817" y="connsiteY3817"/>
                </a:cxn>
                <a:cxn ang="0">
                  <a:pos x="connsiteX3818" y="connsiteY3818"/>
                </a:cxn>
                <a:cxn ang="0">
                  <a:pos x="connsiteX3819" y="connsiteY3819"/>
                </a:cxn>
                <a:cxn ang="0">
                  <a:pos x="connsiteX3820" y="connsiteY3820"/>
                </a:cxn>
                <a:cxn ang="0">
                  <a:pos x="connsiteX3821" y="connsiteY3821"/>
                </a:cxn>
                <a:cxn ang="0">
                  <a:pos x="connsiteX3822" y="connsiteY3822"/>
                </a:cxn>
                <a:cxn ang="0">
                  <a:pos x="connsiteX3823" y="connsiteY3823"/>
                </a:cxn>
                <a:cxn ang="0">
                  <a:pos x="connsiteX3824" y="connsiteY3824"/>
                </a:cxn>
                <a:cxn ang="0">
                  <a:pos x="connsiteX3825" y="connsiteY3825"/>
                </a:cxn>
                <a:cxn ang="0">
                  <a:pos x="connsiteX3826" y="connsiteY3826"/>
                </a:cxn>
                <a:cxn ang="0">
                  <a:pos x="connsiteX3827" y="connsiteY3827"/>
                </a:cxn>
                <a:cxn ang="0">
                  <a:pos x="connsiteX3828" y="connsiteY3828"/>
                </a:cxn>
                <a:cxn ang="0">
                  <a:pos x="connsiteX3829" y="connsiteY3829"/>
                </a:cxn>
                <a:cxn ang="0">
                  <a:pos x="connsiteX3830" y="connsiteY3830"/>
                </a:cxn>
                <a:cxn ang="0">
                  <a:pos x="connsiteX3831" y="connsiteY3831"/>
                </a:cxn>
                <a:cxn ang="0">
                  <a:pos x="connsiteX3832" y="connsiteY3832"/>
                </a:cxn>
                <a:cxn ang="0">
                  <a:pos x="connsiteX3833" y="connsiteY3833"/>
                </a:cxn>
                <a:cxn ang="0">
                  <a:pos x="connsiteX3834" y="connsiteY3834"/>
                </a:cxn>
                <a:cxn ang="0">
                  <a:pos x="connsiteX3835" y="connsiteY3835"/>
                </a:cxn>
                <a:cxn ang="0">
                  <a:pos x="connsiteX3836" y="connsiteY3836"/>
                </a:cxn>
                <a:cxn ang="0">
                  <a:pos x="connsiteX3837" y="connsiteY3837"/>
                </a:cxn>
                <a:cxn ang="0">
                  <a:pos x="connsiteX3838" y="connsiteY3838"/>
                </a:cxn>
                <a:cxn ang="0">
                  <a:pos x="connsiteX3839" y="connsiteY3839"/>
                </a:cxn>
                <a:cxn ang="0">
                  <a:pos x="connsiteX3840" y="connsiteY3840"/>
                </a:cxn>
                <a:cxn ang="0">
                  <a:pos x="connsiteX3841" y="connsiteY3841"/>
                </a:cxn>
                <a:cxn ang="0">
                  <a:pos x="connsiteX3842" y="connsiteY3842"/>
                </a:cxn>
                <a:cxn ang="0">
                  <a:pos x="connsiteX3843" y="connsiteY3843"/>
                </a:cxn>
                <a:cxn ang="0">
                  <a:pos x="connsiteX3844" y="connsiteY3844"/>
                </a:cxn>
                <a:cxn ang="0">
                  <a:pos x="connsiteX3845" y="connsiteY3845"/>
                </a:cxn>
                <a:cxn ang="0">
                  <a:pos x="connsiteX3846" y="connsiteY3846"/>
                </a:cxn>
                <a:cxn ang="0">
                  <a:pos x="connsiteX3847" y="connsiteY3847"/>
                </a:cxn>
                <a:cxn ang="0">
                  <a:pos x="connsiteX3848" y="connsiteY3848"/>
                </a:cxn>
                <a:cxn ang="0">
                  <a:pos x="connsiteX3849" y="connsiteY3849"/>
                </a:cxn>
                <a:cxn ang="0">
                  <a:pos x="connsiteX3850" y="connsiteY3850"/>
                </a:cxn>
                <a:cxn ang="0">
                  <a:pos x="connsiteX3851" y="connsiteY3851"/>
                </a:cxn>
                <a:cxn ang="0">
                  <a:pos x="connsiteX3852" y="connsiteY3852"/>
                </a:cxn>
                <a:cxn ang="0">
                  <a:pos x="connsiteX3853" y="connsiteY3853"/>
                </a:cxn>
                <a:cxn ang="0">
                  <a:pos x="connsiteX3854" y="connsiteY3854"/>
                </a:cxn>
                <a:cxn ang="0">
                  <a:pos x="connsiteX3855" y="connsiteY3855"/>
                </a:cxn>
                <a:cxn ang="0">
                  <a:pos x="connsiteX3856" y="connsiteY3856"/>
                </a:cxn>
                <a:cxn ang="0">
                  <a:pos x="connsiteX3857" y="connsiteY3857"/>
                </a:cxn>
                <a:cxn ang="0">
                  <a:pos x="connsiteX3858" y="connsiteY3858"/>
                </a:cxn>
                <a:cxn ang="0">
                  <a:pos x="connsiteX3859" y="connsiteY3859"/>
                </a:cxn>
                <a:cxn ang="0">
                  <a:pos x="connsiteX3860" y="connsiteY3860"/>
                </a:cxn>
                <a:cxn ang="0">
                  <a:pos x="connsiteX3861" y="connsiteY3861"/>
                </a:cxn>
                <a:cxn ang="0">
                  <a:pos x="connsiteX3862" y="connsiteY3862"/>
                </a:cxn>
                <a:cxn ang="0">
                  <a:pos x="connsiteX3863" y="connsiteY3863"/>
                </a:cxn>
                <a:cxn ang="0">
                  <a:pos x="connsiteX3864" y="connsiteY3864"/>
                </a:cxn>
                <a:cxn ang="0">
                  <a:pos x="connsiteX3865" y="connsiteY3865"/>
                </a:cxn>
                <a:cxn ang="0">
                  <a:pos x="connsiteX3866" y="connsiteY3866"/>
                </a:cxn>
                <a:cxn ang="0">
                  <a:pos x="connsiteX3867" y="connsiteY3867"/>
                </a:cxn>
                <a:cxn ang="0">
                  <a:pos x="connsiteX3868" y="connsiteY3868"/>
                </a:cxn>
                <a:cxn ang="0">
                  <a:pos x="connsiteX3869" y="connsiteY3869"/>
                </a:cxn>
                <a:cxn ang="0">
                  <a:pos x="connsiteX3870" y="connsiteY3870"/>
                </a:cxn>
                <a:cxn ang="0">
                  <a:pos x="connsiteX3871" y="connsiteY3871"/>
                </a:cxn>
                <a:cxn ang="0">
                  <a:pos x="connsiteX3872" y="connsiteY3872"/>
                </a:cxn>
                <a:cxn ang="0">
                  <a:pos x="connsiteX3873" y="connsiteY3873"/>
                </a:cxn>
                <a:cxn ang="0">
                  <a:pos x="connsiteX3874" y="connsiteY3874"/>
                </a:cxn>
                <a:cxn ang="0">
                  <a:pos x="connsiteX3875" y="connsiteY3875"/>
                </a:cxn>
                <a:cxn ang="0">
                  <a:pos x="connsiteX3876" y="connsiteY3876"/>
                </a:cxn>
                <a:cxn ang="0">
                  <a:pos x="connsiteX3877" y="connsiteY3877"/>
                </a:cxn>
                <a:cxn ang="0">
                  <a:pos x="connsiteX3878" y="connsiteY3878"/>
                </a:cxn>
                <a:cxn ang="0">
                  <a:pos x="connsiteX3879" y="connsiteY3879"/>
                </a:cxn>
                <a:cxn ang="0">
                  <a:pos x="connsiteX3880" y="connsiteY3880"/>
                </a:cxn>
                <a:cxn ang="0">
                  <a:pos x="connsiteX3881" y="connsiteY3881"/>
                </a:cxn>
                <a:cxn ang="0">
                  <a:pos x="connsiteX3882" y="connsiteY3882"/>
                </a:cxn>
                <a:cxn ang="0">
                  <a:pos x="connsiteX3883" y="connsiteY3883"/>
                </a:cxn>
                <a:cxn ang="0">
                  <a:pos x="connsiteX3884" y="connsiteY3884"/>
                </a:cxn>
                <a:cxn ang="0">
                  <a:pos x="connsiteX3885" y="connsiteY3885"/>
                </a:cxn>
                <a:cxn ang="0">
                  <a:pos x="connsiteX3886" y="connsiteY3886"/>
                </a:cxn>
                <a:cxn ang="0">
                  <a:pos x="connsiteX3887" y="connsiteY3887"/>
                </a:cxn>
                <a:cxn ang="0">
                  <a:pos x="connsiteX3888" y="connsiteY3888"/>
                </a:cxn>
                <a:cxn ang="0">
                  <a:pos x="connsiteX3889" y="connsiteY3889"/>
                </a:cxn>
                <a:cxn ang="0">
                  <a:pos x="connsiteX3890" y="connsiteY3890"/>
                </a:cxn>
                <a:cxn ang="0">
                  <a:pos x="connsiteX3891" y="connsiteY3891"/>
                </a:cxn>
                <a:cxn ang="0">
                  <a:pos x="connsiteX3892" y="connsiteY3892"/>
                </a:cxn>
                <a:cxn ang="0">
                  <a:pos x="connsiteX3893" y="connsiteY3893"/>
                </a:cxn>
                <a:cxn ang="0">
                  <a:pos x="connsiteX3894" y="connsiteY3894"/>
                </a:cxn>
                <a:cxn ang="0">
                  <a:pos x="connsiteX3895" y="connsiteY3895"/>
                </a:cxn>
                <a:cxn ang="0">
                  <a:pos x="connsiteX3896" y="connsiteY3896"/>
                </a:cxn>
                <a:cxn ang="0">
                  <a:pos x="connsiteX3897" y="connsiteY3897"/>
                </a:cxn>
                <a:cxn ang="0">
                  <a:pos x="connsiteX3898" y="connsiteY3898"/>
                </a:cxn>
                <a:cxn ang="0">
                  <a:pos x="connsiteX3899" y="connsiteY3899"/>
                </a:cxn>
                <a:cxn ang="0">
                  <a:pos x="connsiteX3900" y="connsiteY3900"/>
                </a:cxn>
                <a:cxn ang="0">
                  <a:pos x="connsiteX3901" y="connsiteY3901"/>
                </a:cxn>
                <a:cxn ang="0">
                  <a:pos x="connsiteX3902" y="connsiteY3902"/>
                </a:cxn>
                <a:cxn ang="0">
                  <a:pos x="connsiteX3903" y="connsiteY3903"/>
                </a:cxn>
                <a:cxn ang="0">
                  <a:pos x="connsiteX3904" y="connsiteY3904"/>
                </a:cxn>
                <a:cxn ang="0">
                  <a:pos x="connsiteX3905" y="connsiteY3905"/>
                </a:cxn>
                <a:cxn ang="0">
                  <a:pos x="connsiteX3906" y="connsiteY3906"/>
                </a:cxn>
                <a:cxn ang="0">
                  <a:pos x="connsiteX3907" y="connsiteY3907"/>
                </a:cxn>
                <a:cxn ang="0">
                  <a:pos x="connsiteX3908" y="connsiteY3908"/>
                </a:cxn>
                <a:cxn ang="0">
                  <a:pos x="connsiteX3909" y="connsiteY3909"/>
                </a:cxn>
                <a:cxn ang="0">
                  <a:pos x="connsiteX3910" y="connsiteY3910"/>
                </a:cxn>
                <a:cxn ang="0">
                  <a:pos x="connsiteX3911" y="connsiteY3911"/>
                </a:cxn>
                <a:cxn ang="0">
                  <a:pos x="connsiteX3912" y="connsiteY3912"/>
                </a:cxn>
                <a:cxn ang="0">
                  <a:pos x="connsiteX3913" y="connsiteY3913"/>
                </a:cxn>
                <a:cxn ang="0">
                  <a:pos x="connsiteX3914" y="connsiteY3914"/>
                </a:cxn>
                <a:cxn ang="0">
                  <a:pos x="connsiteX3915" y="connsiteY3915"/>
                </a:cxn>
                <a:cxn ang="0">
                  <a:pos x="connsiteX3916" y="connsiteY3916"/>
                </a:cxn>
                <a:cxn ang="0">
                  <a:pos x="connsiteX3917" y="connsiteY3917"/>
                </a:cxn>
                <a:cxn ang="0">
                  <a:pos x="connsiteX3918" y="connsiteY3918"/>
                </a:cxn>
                <a:cxn ang="0">
                  <a:pos x="connsiteX3919" y="connsiteY3919"/>
                </a:cxn>
                <a:cxn ang="0">
                  <a:pos x="connsiteX3920" y="connsiteY3920"/>
                </a:cxn>
                <a:cxn ang="0">
                  <a:pos x="connsiteX3921" y="connsiteY3921"/>
                </a:cxn>
                <a:cxn ang="0">
                  <a:pos x="connsiteX3922" y="connsiteY3922"/>
                </a:cxn>
                <a:cxn ang="0">
                  <a:pos x="connsiteX3923" y="connsiteY3923"/>
                </a:cxn>
                <a:cxn ang="0">
                  <a:pos x="connsiteX3924" y="connsiteY3924"/>
                </a:cxn>
                <a:cxn ang="0">
                  <a:pos x="connsiteX3925" y="connsiteY3925"/>
                </a:cxn>
                <a:cxn ang="0">
                  <a:pos x="connsiteX3926" y="connsiteY3926"/>
                </a:cxn>
                <a:cxn ang="0">
                  <a:pos x="connsiteX3927" y="connsiteY3927"/>
                </a:cxn>
                <a:cxn ang="0">
                  <a:pos x="connsiteX3928" y="connsiteY3928"/>
                </a:cxn>
                <a:cxn ang="0">
                  <a:pos x="connsiteX3929" y="connsiteY3929"/>
                </a:cxn>
                <a:cxn ang="0">
                  <a:pos x="connsiteX3930" y="connsiteY3930"/>
                </a:cxn>
                <a:cxn ang="0">
                  <a:pos x="connsiteX3931" y="connsiteY3931"/>
                </a:cxn>
                <a:cxn ang="0">
                  <a:pos x="connsiteX3932" y="connsiteY3932"/>
                </a:cxn>
                <a:cxn ang="0">
                  <a:pos x="connsiteX3933" y="connsiteY3933"/>
                </a:cxn>
                <a:cxn ang="0">
                  <a:pos x="connsiteX3934" y="connsiteY3934"/>
                </a:cxn>
                <a:cxn ang="0">
                  <a:pos x="connsiteX3935" y="connsiteY3935"/>
                </a:cxn>
                <a:cxn ang="0">
                  <a:pos x="connsiteX3936" y="connsiteY3936"/>
                </a:cxn>
                <a:cxn ang="0">
                  <a:pos x="connsiteX3937" y="connsiteY3937"/>
                </a:cxn>
                <a:cxn ang="0">
                  <a:pos x="connsiteX3938" y="connsiteY3938"/>
                </a:cxn>
                <a:cxn ang="0">
                  <a:pos x="connsiteX3939" y="connsiteY3939"/>
                </a:cxn>
                <a:cxn ang="0">
                  <a:pos x="connsiteX3940" y="connsiteY3940"/>
                </a:cxn>
                <a:cxn ang="0">
                  <a:pos x="connsiteX3941" y="connsiteY3941"/>
                </a:cxn>
                <a:cxn ang="0">
                  <a:pos x="connsiteX3942" y="connsiteY3942"/>
                </a:cxn>
                <a:cxn ang="0">
                  <a:pos x="connsiteX3943" y="connsiteY3943"/>
                </a:cxn>
                <a:cxn ang="0">
                  <a:pos x="connsiteX3944" y="connsiteY3944"/>
                </a:cxn>
                <a:cxn ang="0">
                  <a:pos x="connsiteX3945" y="connsiteY3945"/>
                </a:cxn>
                <a:cxn ang="0">
                  <a:pos x="connsiteX3946" y="connsiteY3946"/>
                </a:cxn>
                <a:cxn ang="0">
                  <a:pos x="connsiteX3947" y="connsiteY3947"/>
                </a:cxn>
                <a:cxn ang="0">
                  <a:pos x="connsiteX3948" y="connsiteY3948"/>
                </a:cxn>
                <a:cxn ang="0">
                  <a:pos x="connsiteX3949" y="connsiteY3949"/>
                </a:cxn>
                <a:cxn ang="0">
                  <a:pos x="connsiteX3950" y="connsiteY3950"/>
                </a:cxn>
                <a:cxn ang="0">
                  <a:pos x="connsiteX3951" y="connsiteY3951"/>
                </a:cxn>
                <a:cxn ang="0">
                  <a:pos x="connsiteX3952" y="connsiteY3952"/>
                </a:cxn>
                <a:cxn ang="0">
                  <a:pos x="connsiteX3953" y="connsiteY3953"/>
                </a:cxn>
                <a:cxn ang="0">
                  <a:pos x="connsiteX3954" y="connsiteY3954"/>
                </a:cxn>
                <a:cxn ang="0">
                  <a:pos x="connsiteX3955" y="connsiteY3955"/>
                </a:cxn>
                <a:cxn ang="0">
                  <a:pos x="connsiteX3956" y="connsiteY3956"/>
                </a:cxn>
                <a:cxn ang="0">
                  <a:pos x="connsiteX3957" y="connsiteY3957"/>
                </a:cxn>
                <a:cxn ang="0">
                  <a:pos x="connsiteX3958" y="connsiteY3958"/>
                </a:cxn>
                <a:cxn ang="0">
                  <a:pos x="connsiteX3959" y="connsiteY3959"/>
                </a:cxn>
                <a:cxn ang="0">
                  <a:pos x="connsiteX3960" y="connsiteY3960"/>
                </a:cxn>
                <a:cxn ang="0">
                  <a:pos x="connsiteX3961" y="connsiteY3961"/>
                </a:cxn>
                <a:cxn ang="0">
                  <a:pos x="connsiteX3962" y="connsiteY3962"/>
                </a:cxn>
                <a:cxn ang="0">
                  <a:pos x="connsiteX3963" y="connsiteY3963"/>
                </a:cxn>
                <a:cxn ang="0">
                  <a:pos x="connsiteX3964" y="connsiteY3964"/>
                </a:cxn>
                <a:cxn ang="0">
                  <a:pos x="connsiteX3965" y="connsiteY3965"/>
                </a:cxn>
                <a:cxn ang="0">
                  <a:pos x="connsiteX3966" y="connsiteY3966"/>
                </a:cxn>
                <a:cxn ang="0">
                  <a:pos x="connsiteX3967" y="connsiteY3967"/>
                </a:cxn>
                <a:cxn ang="0">
                  <a:pos x="connsiteX3968" y="connsiteY3968"/>
                </a:cxn>
                <a:cxn ang="0">
                  <a:pos x="connsiteX3969" y="connsiteY3969"/>
                </a:cxn>
                <a:cxn ang="0">
                  <a:pos x="connsiteX3970" y="connsiteY3970"/>
                </a:cxn>
                <a:cxn ang="0">
                  <a:pos x="connsiteX3971" y="connsiteY3971"/>
                </a:cxn>
                <a:cxn ang="0">
                  <a:pos x="connsiteX3972" y="connsiteY3972"/>
                </a:cxn>
                <a:cxn ang="0">
                  <a:pos x="connsiteX3973" y="connsiteY3973"/>
                </a:cxn>
                <a:cxn ang="0">
                  <a:pos x="connsiteX3974" y="connsiteY3974"/>
                </a:cxn>
                <a:cxn ang="0">
                  <a:pos x="connsiteX3975" y="connsiteY3975"/>
                </a:cxn>
                <a:cxn ang="0">
                  <a:pos x="connsiteX3976" y="connsiteY3976"/>
                </a:cxn>
                <a:cxn ang="0">
                  <a:pos x="connsiteX3977" y="connsiteY3977"/>
                </a:cxn>
                <a:cxn ang="0">
                  <a:pos x="connsiteX3978" y="connsiteY3978"/>
                </a:cxn>
                <a:cxn ang="0">
                  <a:pos x="connsiteX3979" y="connsiteY3979"/>
                </a:cxn>
                <a:cxn ang="0">
                  <a:pos x="connsiteX3980" y="connsiteY3980"/>
                </a:cxn>
                <a:cxn ang="0">
                  <a:pos x="connsiteX3981" y="connsiteY3981"/>
                </a:cxn>
                <a:cxn ang="0">
                  <a:pos x="connsiteX3982" y="connsiteY3982"/>
                </a:cxn>
                <a:cxn ang="0">
                  <a:pos x="connsiteX3983" y="connsiteY3983"/>
                </a:cxn>
                <a:cxn ang="0">
                  <a:pos x="connsiteX3984" y="connsiteY3984"/>
                </a:cxn>
                <a:cxn ang="0">
                  <a:pos x="connsiteX3985" y="connsiteY3985"/>
                </a:cxn>
                <a:cxn ang="0">
                  <a:pos x="connsiteX3986" y="connsiteY3986"/>
                </a:cxn>
                <a:cxn ang="0">
                  <a:pos x="connsiteX3987" y="connsiteY3987"/>
                </a:cxn>
                <a:cxn ang="0">
                  <a:pos x="connsiteX3988" y="connsiteY3988"/>
                </a:cxn>
                <a:cxn ang="0">
                  <a:pos x="connsiteX3989" y="connsiteY3989"/>
                </a:cxn>
                <a:cxn ang="0">
                  <a:pos x="connsiteX3990" y="connsiteY3990"/>
                </a:cxn>
                <a:cxn ang="0">
                  <a:pos x="connsiteX3991" y="connsiteY3991"/>
                </a:cxn>
                <a:cxn ang="0">
                  <a:pos x="connsiteX3992" y="connsiteY3992"/>
                </a:cxn>
                <a:cxn ang="0">
                  <a:pos x="connsiteX3993" y="connsiteY3993"/>
                </a:cxn>
                <a:cxn ang="0">
                  <a:pos x="connsiteX3994" y="connsiteY3994"/>
                </a:cxn>
                <a:cxn ang="0">
                  <a:pos x="connsiteX3995" y="connsiteY3995"/>
                </a:cxn>
                <a:cxn ang="0">
                  <a:pos x="connsiteX3996" y="connsiteY3996"/>
                </a:cxn>
                <a:cxn ang="0">
                  <a:pos x="connsiteX3997" y="connsiteY3997"/>
                </a:cxn>
                <a:cxn ang="0">
                  <a:pos x="connsiteX3998" y="connsiteY3998"/>
                </a:cxn>
                <a:cxn ang="0">
                  <a:pos x="connsiteX3999" y="connsiteY3999"/>
                </a:cxn>
                <a:cxn ang="0">
                  <a:pos x="connsiteX4000" y="connsiteY4000"/>
                </a:cxn>
                <a:cxn ang="0">
                  <a:pos x="connsiteX4001" y="connsiteY4001"/>
                </a:cxn>
                <a:cxn ang="0">
                  <a:pos x="connsiteX4002" y="connsiteY4002"/>
                </a:cxn>
                <a:cxn ang="0">
                  <a:pos x="connsiteX4003" y="connsiteY4003"/>
                </a:cxn>
                <a:cxn ang="0">
                  <a:pos x="connsiteX4004" y="connsiteY4004"/>
                </a:cxn>
                <a:cxn ang="0">
                  <a:pos x="connsiteX4005" y="connsiteY4005"/>
                </a:cxn>
                <a:cxn ang="0">
                  <a:pos x="connsiteX4006" y="connsiteY4006"/>
                </a:cxn>
                <a:cxn ang="0">
                  <a:pos x="connsiteX4007" y="connsiteY4007"/>
                </a:cxn>
                <a:cxn ang="0">
                  <a:pos x="connsiteX4008" y="connsiteY4008"/>
                </a:cxn>
                <a:cxn ang="0">
                  <a:pos x="connsiteX4009" y="connsiteY4009"/>
                </a:cxn>
                <a:cxn ang="0">
                  <a:pos x="connsiteX4010" y="connsiteY4010"/>
                </a:cxn>
                <a:cxn ang="0">
                  <a:pos x="connsiteX4011" y="connsiteY4011"/>
                </a:cxn>
                <a:cxn ang="0">
                  <a:pos x="connsiteX4012" y="connsiteY4012"/>
                </a:cxn>
                <a:cxn ang="0">
                  <a:pos x="connsiteX4013" y="connsiteY4013"/>
                </a:cxn>
                <a:cxn ang="0">
                  <a:pos x="connsiteX4014" y="connsiteY4014"/>
                </a:cxn>
                <a:cxn ang="0">
                  <a:pos x="connsiteX4015" y="connsiteY4015"/>
                </a:cxn>
                <a:cxn ang="0">
                  <a:pos x="connsiteX4016" y="connsiteY4016"/>
                </a:cxn>
                <a:cxn ang="0">
                  <a:pos x="connsiteX4017" y="connsiteY4017"/>
                </a:cxn>
                <a:cxn ang="0">
                  <a:pos x="connsiteX4018" y="connsiteY4018"/>
                </a:cxn>
                <a:cxn ang="0">
                  <a:pos x="connsiteX4019" y="connsiteY4019"/>
                </a:cxn>
                <a:cxn ang="0">
                  <a:pos x="connsiteX4020" y="connsiteY4020"/>
                </a:cxn>
                <a:cxn ang="0">
                  <a:pos x="connsiteX4021" y="connsiteY4021"/>
                </a:cxn>
                <a:cxn ang="0">
                  <a:pos x="connsiteX4022" y="connsiteY4022"/>
                </a:cxn>
                <a:cxn ang="0">
                  <a:pos x="connsiteX4023" y="connsiteY4023"/>
                </a:cxn>
                <a:cxn ang="0">
                  <a:pos x="connsiteX4024" y="connsiteY4024"/>
                </a:cxn>
                <a:cxn ang="0">
                  <a:pos x="connsiteX4025" y="connsiteY4025"/>
                </a:cxn>
                <a:cxn ang="0">
                  <a:pos x="connsiteX4026" y="connsiteY4026"/>
                </a:cxn>
                <a:cxn ang="0">
                  <a:pos x="connsiteX4027" y="connsiteY4027"/>
                </a:cxn>
                <a:cxn ang="0">
                  <a:pos x="connsiteX4028" y="connsiteY4028"/>
                </a:cxn>
                <a:cxn ang="0">
                  <a:pos x="connsiteX4029" y="connsiteY4029"/>
                </a:cxn>
                <a:cxn ang="0">
                  <a:pos x="connsiteX4030" y="connsiteY4030"/>
                </a:cxn>
                <a:cxn ang="0">
                  <a:pos x="connsiteX4031" y="connsiteY4031"/>
                </a:cxn>
                <a:cxn ang="0">
                  <a:pos x="connsiteX4032" y="connsiteY4032"/>
                </a:cxn>
                <a:cxn ang="0">
                  <a:pos x="connsiteX4033" y="connsiteY4033"/>
                </a:cxn>
                <a:cxn ang="0">
                  <a:pos x="connsiteX4034" y="connsiteY4034"/>
                </a:cxn>
                <a:cxn ang="0">
                  <a:pos x="connsiteX4035" y="connsiteY4035"/>
                </a:cxn>
                <a:cxn ang="0">
                  <a:pos x="connsiteX4036" y="connsiteY4036"/>
                </a:cxn>
                <a:cxn ang="0">
                  <a:pos x="connsiteX4037" y="connsiteY4037"/>
                </a:cxn>
                <a:cxn ang="0">
                  <a:pos x="connsiteX4038" y="connsiteY4038"/>
                </a:cxn>
                <a:cxn ang="0">
                  <a:pos x="connsiteX4039" y="connsiteY4039"/>
                </a:cxn>
                <a:cxn ang="0">
                  <a:pos x="connsiteX4040" y="connsiteY4040"/>
                </a:cxn>
                <a:cxn ang="0">
                  <a:pos x="connsiteX4041" y="connsiteY4041"/>
                </a:cxn>
                <a:cxn ang="0">
                  <a:pos x="connsiteX4042" y="connsiteY4042"/>
                </a:cxn>
                <a:cxn ang="0">
                  <a:pos x="connsiteX4043" y="connsiteY4043"/>
                </a:cxn>
                <a:cxn ang="0">
                  <a:pos x="connsiteX4044" y="connsiteY4044"/>
                </a:cxn>
                <a:cxn ang="0">
                  <a:pos x="connsiteX4045" y="connsiteY4045"/>
                </a:cxn>
                <a:cxn ang="0">
                  <a:pos x="connsiteX4046" y="connsiteY4046"/>
                </a:cxn>
                <a:cxn ang="0">
                  <a:pos x="connsiteX4047" y="connsiteY4047"/>
                </a:cxn>
                <a:cxn ang="0">
                  <a:pos x="connsiteX4048" y="connsiteY4048"/>
                </a:cxn>
                <a:cxn ang="0">
                  <a:pos x="connsiteX4049" y="connsiteY4049"/>
                </a:cxn>
                <a:cxn ang="0">
                  <a:pos x="connsiteX4050" y="connsiteY4050"/>
                </a:cxn>
                <a:cxn ang="0">
                  <a:pos x="connsiteX4051" y="connsiteY4051"/>
                </a:cxn>
                <a:cxn ang="0">
                  <a:pos x="connsiteX4052" y="connsiteY4052"/>
                </a:cxn>
                <a:cxn ang="0">
                  <a:pos x="connsiteX4053" y="connsiteY4053"/>
                </a:cxn>
                <a:cxn ang="0">
                  <a:pos x="connsiteX4054" y="connsiteY4054"/>
                </a:cxn>
                <a:cxn ang="0">
                  <a:pos x="connsiteX4055" y="connsiteY4055"/>
                </a:cxn>
                <a:cxn ang="0">
                  <a:pos x="connsiteX4056" y="connsiteY4056"/>
                </a:cxn>
                <a:cxn ang="0">
                  <a:pos x="connsiteX4057" y="connsiteY4057"/>
                </a:cxn>
                <a:cxn ang="0">
                  <a:pos x="connsiteX4058" y="connsiteY4058"/>
                </a:cxn>
                <a:cxn ang="0">
                  <a:pos x="connsiteX4059" y="connsiteY4059"/>
                </a:cxn>
                <a:cxn ang="0">
                  <a:pos x="connsiteX4060" y="connsiteY4060"/>
                </a:cxn>
                <a:cxn ang="0">
                  <a:pos x="connsiteX4061" y="connsiteY4061"/>
                </a:cxn>
                <a:cxn ang="0">
                  <a:pos x="connsiteX4062" y="connsiteY4062"/>
                </a:cxn>
                <a:cxn ang="0">
                  <a:pos x="connsiteX4063" y="connsiteY4063"/>
                </a:cxn>
                <a:cxn ang="0">
                  <a:pos x="connsiteX4064" y="connsiteY4064"/>
                </a:cxn>
                <a:cxn ang="0">
                  <a:pos x="connsiteX4065" y="connsiteY4065"/>
                </a:cxn>
                <a:cxn ang="0">
                  <a:pos x="connsiteX4066" y="connsiteY4066"/>
                </a:cxn>
                <a:cxn ang="0">
                  <a:pos x="connsiteX4067" y="connsiteY4067"/>
                </a:cxn>
                <a:cxn ang="0">
                  <a:pos x="connsiteX4068" y="connsiteY4068"/>
                </a:cxn>
                <a:cxn ang="0">
                  <a:pos x="connsiteX4069" y="connsiteY4069"/>
                </a:cxn>
                <a:cxn ang="0">
                  <a:pos x="connsiteX4070" y="connsiteY4070"/>
                </a:cxn>
                <a:cxn ang="0">
                  <a:pos x="connsiteX4071" y="connsiteY4071"/>
                </a:cxn>
                <a:cxn ang="0">
                  <a:pos x="connsiteX4072" y="connsiteY4072"/>
                </a:cxn>
                <a:cxn ang="0">
                  <a:pos x="connsiteX4073" y="connsiteY4073"/>
                </a:cxn>
                <a:cxn ang="0">
                  <a:pos x="connsiteX4074" y="connsiteY4074"/>
                </a:cxn>
                <a:cxn ang="0">
                  <a:pos x="connsiteX4075" y="connsiteY4075"/>
                </a:cxn>
                <a:cxn ang="0">
                  <a:pos x="connsiteX4076" y="connsiteY4076"/>
                </a:cxn>
                <a:cxn ang="0">
                  <a:pos x="connsiteX4077" y="connsiteY4077"/>
                </a:cxn>
                <a:cxn ang="0">
                  <a:pos x="connsiteX4078" y="connsiteY4078"/>
                </a:cxn>
                <a:cxn ang="0">
                  <a:pos x="connsiteX4079" y="connsiteY4079"/>
                </a:cxn>
                <a:cxn ang="0">
                  <a:pos x="connsiteX4080" y="connsiteY4080"/>
                </a:cxn>
                <a:cxn ang="0">
                  <a:pos x="connsiteX4081" y="connsiteY4081"/>
                </a:cxn>
                <a:cxn ang="0">
                  <a:pos x="connsiteX4082" y="connsiteY4082"/>
                </a:cxn>
                <a:cxn ang="0">
                  <a:pos x="connsiteX4083" y="connsiteY4083"/>
                </a:cxn>
                <a:cxn ang="0">
                  <a:pos x="connsiteX4084" y="connsiteY4084"/>
                </a:cxn>
                <a:cxn ang="0">
                  <a:pos x="connsiteX4085" y="connsiteY4085"/>
                </a:cxn>
                <a:cxn ang="0">
                  <a:pos x="connsiteX4086" y="connsiteY4086"/>
                </a:cxn>
                <a:cxn ang="0">
                  <a:pos x="connsiteX4087" y="connsiteY4087"/>
                </a:cxn>
                <a:cxn ang="0">
                  <a:pos x="connsiteX4088" y="connsiteY4088"/>
                </a:cxn>
                <a:cxn ang="0">
                  <a:pos x="connsiteX4089" y="connsiteY4089"/>
                </a:cxn>
                <a:cxn ang="0">
                  <a:pos x="connsiteX4090" y="connsiteY4090"/>
                </a:cxn>
                <a:cxn ang="0">
                  <a:pos x="connsiteX4091" y="connsiteY4091"/>
                </a:cxn>
                <a:cxn ang="0">
                  <a:pos x="connsiteX4092" y="connsiteY4092"/>
                </a:cxn>
                <a:cxn ang="0">
                  <a:pos x="connsiteX4093" y="connsiteY4093"/>
                </a:cxn>
                <a:cxn ang="0">
                  <a:pos x="connsiteX4094" y="connsiteY4094"/>
                </a:cxn>
                <a:cxn ang="0">
                  <a:pos x="connsiteX4095" y="connsiteY4095"/>
                </a:cxn>
                <a:cxn ang="0">
                  <a:pos x="connsiteX4096" y="connsiteY4096"/>
                </a:cxn>
                <a:cxn ang="0">
                  <a:pos x="connsiteX4097" y="connsiteY4097"/>
                </a:cxn>
                <a:cxn ang="0">
                  <a:pos x="connsiteX4098" y="connsiteY4098"/>
                </a:cxn>
                <a:cxn ang="0">
                  <a:pos x="connsiteX4099" y="connsiteY4099"/>
                </a:cxn>
                <a:cxn ang="0">
                  <a:pos x="connsiteX4100" y="connsiteY4100"/>
                </a:cxn>
                <a:cxn ang="0">
                  <a:pos x="connsiteX4101" y="connsiteY4101"/>
                </a:cxn>
                <a:cxn ang="0">
                  <a:pos x="connsiteX4102" y="connsiteY4102"/>
                </a:cxn>
                <a:cxn ang="0">
                  <a:pos x="connsiteX4103" y="connsiteY4103"/>
                </a:cxn>
                <a:cxn ang="0">
                  <a:pos x="connsiteX4104" y="connsiteY4104"/>
                </a:cxn>
                <a:cxn ang="0">
                  <a:pos x="connsiteX4105" y="connsiteY4105"/>
                </a:cxn>
                <a:cxn ang="0">
                  <a:pos x="connsiteX4106" y="connsiteY4106"/>
                </a:cxn>
                <a:cxn ang="0">
                  <a:pos x="connsiteX4107" y="connsiteY4107"/>
                </a:cxn>
                <a:cxn ang="0">
                  <a:pos x="connsiteX4108" y="connsiteY4108"/>
                </a:cxn>
                <a:cxn ang="0">
                  <a:pos x="connsiteX4109" y="connsiteY4109"/>
                </a:cxn>
                <a:cxn ang="0">
                  <a:pos x="connsiteX4110" y="connsiteY4110"/>
                </a:cxn>
                <a:cxn ang="0">
                  <a:pos x="connsiteX4111" y="connsiteY4111"/>
                </a:cxn>
                <a:cxn ang="0">
                  <a:pos x="connsiteX4112" y="connsiteY4112"/>
                </a:cxn>
                <a:cxn ang="0">
                  <a:pos x="connsiteX4113" y="connsiteY4113"/>
                </a:cxn>
                <a:cxn ang="0">
                  <a:pos x="connsiteX4114" y="connsiteY4114"/>
                </a:cxn>
                <a:cxn ang="0">
                  <a:pos x="connsiteX4115" y="connsiteY4115"/>
                </a:cxn>
                <a:cxn ang="0">
                  <a:pos x="connsiteX4116" y="connsiteY4116"/>
                </a:cxn>
                <a:cxn ang="0">
                  <a:pos x="connsiteX4117" y="connsiteY4117"/>
                </a:cxn>
                <a:cxn ang="0">
                  <a:pos x="connsiteX4118" y="connsiteY4118"/>
                </a:cxn>
                <a:cxn ang="0">
                  <a:pos x="connsiteX4119" y="connsiteY4119"/>
                </a:cxn>
                <a:cxn ang="0">
                  <a:pos x="connsiteX4120" y="connsiteY4120"/>
                </a:cxn>
                <a:cxn ang="0">
                  <a:pos x="connsiteX4121" y="connsiteY4121"/>
                </a:cxn>
                <a:cxn ang="0">
                  <a:pos x="connsiteX4122" y="connsiteY4122"/>
                </a:cxn>
                <a:cxn ang="0">
                  <a:pos x="connsiteX4123" y="connsiteY4123"/>
                </a:cxn>
                <a:cxn ang="0">
                  <a:pos x="connsiteX4124" y="connsiteY4124"/>
                </a:cxn>
                <a:cxn ang="0">
                  <a:pos x="connsiteX4125" y="connsiteY4125"/>
                </a:cxn>
                <a:cxn ang="0">
                  <a:pos x="connsiteX4126" y="connsiteY4126"/>
                </a:cxn>
                <a:cxn ang="0">
                  <a:pos x="connsiteX4127" y="connsiteY4127"/>
                </a:cxn>
                <a:cxn ang="0">
                  <a:pos x="connsiteX4128" y="connsiteY4128"/>
                </a:cxn>
                <a:cxn ang="0">
                  <a:pos x="connsiteX4129" y="connsiteY4129"/>
                </a:cxn>
                <a:cxn ang="0">
                  <a:pos x="connsiteX4130" y="connsiteY4130"/>
                </a:cxn>
                <a:cxn ang="0">
                  <a:pos x="connsiteX4131" y="connsiteY4131"/>
                </a:cxn>
                <a:cxn ang="0">
                  <a:pos x="connsiteX4132" y="connsiteY4132"/>
                </a:cxn>
                <a:cxn ang="0">
                  <a:pos x="connsiteX4133" y="connsiteY4133"/>
                </a:cxn>
                <a:cxn ang="0">
                  <a:pos x="connsiteX4134" y="connsiteY4134"/>
                </a:cxn>
                <a:cxn ang="0">
                  <a:pos x="connsiteX4135" y="connsiteY4135"/>
                </a:cxn>
                <a:cxn ang="0">
                  <a:pos x="connsiteX4136" y="connsiteY4136"/>
                </a:cxn>
                <a:cxn ang="0">
                  <a:pos x="connsiteX4137" y="connsiteY4137"/>
                </a:cxn>
                <a:cxn ang="0">
                  <a:pos x="connsiteX4138" y="connsiteY4138"/>
                </a:cxn>
                <a:cxn ang="0">
                  <a:pos x="connsiteX4139" y="connsiteY4139"/>
                </a:cxn>
                <a:cxn ang="0">
                  <a:pos x="connsiteX4140" y="connsiteY4140"/>
                </a:cxn>
                <a:cxn ang="0">
                  <a:pos x="connsiteX4141" y="connsiteY4141"/>
                </a:cxn>
                <a:cxn ang="0">
                  <a:pos x="connsiteX4142" y="connsiteY4142"/>
                </a:cxn>
                <a:cxn ang="0">
                  <a:pos x="connsiteX4143" y="connsiteY4143"/>
                </a:cxn>
                <a:cxn ang="0">
                  <a:pos x="connsiteX4144" y="connsiteY4144"/>
                </a:cxn>
                <a:cxn ang="0">
                  <a:pos x="connsiteX4145" y="connsiteY4145"/>
                </a:cxn>
                <a:cxn ang="0">
                  <a:pos x="connsiteX4146" y="connsiteY4146"/>
                </a:cxn>
                <a:cxn ang="0">
                  <a:pos x="connsiteX4147" y="connsiteY4147"/>
                </a:cxn>
                <a:cxn ang="0">
                  <a:pos x="connsiteX4148" y="connsiteY4148"/>
                </a:cxn>
                <a:cxn ang="0">
                  <a:pos x="connsiteX4149" y="connsiteY4149"/>
                </a:cxn>
                <a:cxn ang="0">
                  <a:pos x="connsiteX4150" y="connsiteY4150"/>
                </a:cxn>
                <a:cxn ang="0">
                  <a:pos x="connsiteX4151" y="connsiteY4151"/>
                </a:cxn>
                <a:cxn ang="0">
                  <a:pos x="connsiteX4152" y="connsiteY4152"/>
                </a:cxn>
                <a:cxn ang="0">
                  <a:pos x="connsiteX4153" y="connsiteY4153"/>
                </a:cxn>
                <a:cxn ang="0">
                  <a:pos x="connsiteX4154" y="connsiteY4154"/>
                </a:cxn>
                <a:cxn ang="0">
                  <a:pos x="connsiteX4155" y="connsiteY4155"/>
                </a:cxn>
                <a:cxn ang="0">
                  <a:pos x="connsiteX4156" y="connsiteY4156"/>
                </a:cxn>
                <a:cxn ang="0">
                  <a:pos x="connsiteX4157" y="connsiteY4157"/>
                </a:cxn>
                <a:cxn ang="0">
                  <a:pos x="connsiteX4158" y="connsiteY4158"/>
                </a:cxn>
                <a:cxn ang="0">
                  <a:pos x="connsiteX4159" y="connsiteY4159"/>
                </a:cxn>
                <a:cxn ang="0">
                  <a:pos x="connsiteX4160" y="connsiteY4160"/>
                </a:cxn>
                <a:cxn ang="0">
                  <a:pos x="connsiteX4161" y="connsiteY4161"/>
                </a:cxn>
                <a:cxn ang="0">
                  <a:pos x="connsiteX4162" y="connsiteY4162"/>
                </a:cxn>
                <a:cxn ang="0">
                  <a:pos x="connsiteX4163" y="connsiteY4163"/>
                </a:cxn>
                <a:cxn ang="0">
                  <a:pos x="connsiteX4164" y="connsiteY4164"/>
                </a:cxn>
                <a:cxn ang="0">
                  <a:pos x="connsiteX4165" y="connsiteY4165"/>
                </a:cxn>
                <a:cxn ang="0">
                  <a:pos x="connsiteX4166" y="connsiteY4166"/>
                </a:cxn>
                <a:cxn ang="0">
                  <a:pos x="connsiteX4167" y="connsiteY4167"/>
                </a:cxn>
                <a:cxn ang="0">
                  <a:pos x="connsiteX4168" y="connsiteY4168"/>
                </a:cxn>
                <a:cxn ang="0">
                  <a:pos x="connsiteX4169" y="connsiteY4169"/>
                </a:cxn>
                <a:cxn ang="0">
                  <a:pos x="connsiteX4170" y="connsiteY4170"/>
                </a:cxn>
                <a:cxn ang="0">
                  <a:pos x="connsiteX4171" y="connsiteY4171"/>
                </a:cxn>
                <a:cxn ang="0">
                  <a:pos x="connsiteX4172" y="connsiteY4172"/>
                </a:cxn>
                <a:cxn ang="0">
                  <a:pos x="connsiteX4173" y="connsiteY4173"/>
                </a:cxn>
                <a:cxn ang="0">
                  <a:pos x="connsiteX4174" y="connsiteY4174"/>
                </a:cxn>
                <a:cxn ang="0">
                  <a:pos x="connsiteX4175" y="connsiteY4175"/>
                </a:cxn>
                <a:cxn ang="0">
                  <a:pos x="connsiteX4176" y="connsiteY4176"/>
                </a:cxn>
                <a:cxn ang="0">
                  <a:pos x="connsiteX4177" y="connsiteY4177"/>
                </a:cxn>
                <a:cxn ang="0">
                  <a:pos x="connsiteX4178" y="connsiteY4178"/>
                </a:cxn>
                <a:cxn ang="0">
                  <a:pos x="connsiteX4179" y="connsiteY4179"/>
                </a:cxn>
                <a:cxn ang="0">
                  <a:pos x="connsiteX4180" y="connsiteY4180"/>
                </a:cxn>
                <a:cxn ang="0">
                  <a:pos x="connsiteX4181" y="connsiteY4181"/>
                </a:cxn>
                <a:cxn ang="0">
                  <a:pos x="connsiteX4182" y="connsiteY4182"/>
                </a:cxn>
                <a:cxn ang="0">
                  <a:pos x="connsiteX4183" y="connsiteY4183"/>
                </a:cxn>
                <a:cxn ang="0">
                  <a:pos x="connsiteX4184" y="connsiteY4184"/>
                </a:cxn>
                <a:cxn ang="0">
                  <a:pos x="connsiteX4185" y="connsiteY4185"/>
                </a:cxn>
                <a:cxn ang="0">
                  <a:pos x="connsiteX4186" y="connsiteY4186"/>
                </a:cxn>
                <a:cxn ang="0">
                  <a:pos x="connsiteX4187" y="connsiteY4187"/>
                </a:cxn>
                <a:cxn ang="0">
                  <a:pos x="connsiteX4188" y="connsiteY4188"/>
                </a:cxn>
                <a:cxn ang="0">
                  <a:pos x="connsiteX4189" y="connsiteY4189"/>
                </a:cxn>
                <a:cxn ang="0">
                  <a:pos x="connsiteX4190" y="connsiteY4190"/>
                </a:cxn>
                <a:cxn ang="0">
                  <a:pos x="connsiteX4191" y="connsiteY4191"/>
                </a:cxn>
                <a:cxn ang="0">
                  <a:pos x="connsiteX4192" y="connsiteY4192"/>
                </a:cxn>
                <a:cxn ang="0">
                  <a:pos x="connsiteX4193" y="connsiteY4193"/>
                </a:cxn>
                <a:cxn ang="0">
                  <a:pos x="connsiteX4194" y="connsiteY4194"/>
                </a:cxn>
                <a:cxn ang="0">
                  <a:pos x="connsiteX4195" y="connsiteY4195"/>
                </a:cxn>
                <a:cxn ang="0">
                  <a:pos x="connsiteX4196" y="connsiteY4196"/>
                </a:cxn>
                <a:cxn ang="0">
                  <a:pos x="connsiteX4197" y="connsiteY4197"/>
                </a:cxn>
                <a:cxn ang="0">
                  <a:pos x="connsiteX4198" y="connsiteY4198"/>
                </a:cxn>
                <a:cxn ang="0">
                  <a:pos x="connsiteX4199" y="connsiteY4199"/>
                </a:cxn>
                <a:cxn ang="0">
                  <a:pos x="connsiteX4200" y="connsiteY4200"/>
                </a:cxn>
                <a:cxn ang="0">
                  <a:pos x="connsiteX4201" y="connsiteY4201"/>
                </a:cxn>
                <a:cxn ang="0">
                  <a:pos x="connsiteX4202" y="connsiteY4202"/>
                </a:cxn>
                <a:cxn ang="0">
                  <a:pos x="connsiteX4203" y="connsiteY4203"/>
                </a:cxn>
                <a:cxn ang="0">
                  <a:pos x="connsiteX4204" y="connsiteY4204"/>
                </a:cxn>
                <a:cxn ang="0">
                  <a:pos x="connsiteX4205" y="connsiteY4205"/>
                </a:cxn>
                <a:cxn ang="0">
                  <a:pos x="connsiteX4206" y="connsiteY4206"/>
                </a:cxn>
                <a:cxn ang="0">
                  <a:pos x="connsiteX4207" y="connsiteY4207"/>
                </a:cxn>
                <a:cxn ang="0">
                  <a:pos x="connsiteX4208" y="connsiteY4208"/>
                </a:cxn>
                <a:cxn ang="0">
                  <a:pos x="connsiteX4209" y="connsiteY4209"/>
                </a:cxn>
                <a:cxn ang="0">
                  <a:pos x="connsiteX4210" y="connsiteY4210"/>
                </a:cxn>
                <a:cxn ang="0">
                  <a:pos x="connsiteX4211" y="connsiteY4211"/>
                </a:cxn>
                <a:cxn ang="0">
                  <a:pos x="connsiteX4212" y="connsiteY4212"/>
                </a:cxn>
                <a:cxn ang="0">
                  <a:pos x="connsiteX4213" y="connsiteY4213"/>
                </a:cxn>
                <a:cxn ang="0">
                  <a:pos x="connsiteX4214" y="connsiteY4214"/>
                </a:cxn>
                <a:cxn ang="0">
                  <a:pos x="connsiteX4215" y="connsiteY4215"/>
                </a:cxn>
                <a:cxn ang="0">
                  <a:pos x="connsiteX4216" y="connsiteY4216"/>
                </a:cxn>
                <a:cxn ang="0">
                  <a:pos x="connsiteX4217" y="connsiteY4217"/>
                </a:cxn>
                <a:cxn ang="0">
                  <a:pos x="connsiteX4218" y="connsiteY4218"/>
                </a:cxn>
                <a:cxn ang="0">
                  <a:pos x="connsiteX4219" y="connsiteY4219"/>
                </a:cxn>
                <a:cxn ang="0">
                  <a:pos x="connsiteX4220" y="connsiteY4220"/>
                </a:cxn>
                <a:cxn ang="0">
                  <a:pos x="connsiteX4221" y="connsiteY4221"/>
                </a:cxn>
                <a:cxn ang="0">
                  <a:pos x="connsiteX4222" y="connsiteY4222"/>
                </a:cxn>
                <a:cxn ang="0">
                  <a:pos x="connsiteX4223" y="connsiteY4223"/>
                </a:cxn>
                <a:cxn ang="0">
                  <a:pos x="connsiteX4224" y="connsiteY4224"/>
                </a:cxn>
                <a:cxn ang="0">
                  <a:pos x="connsiteX4225" y="connsiteY4225"/>
                </a:cxn>
                <a:cxn ang="0">
                  <a:pos x="connsiteX4226" y="connsiteY4226"/>
                </a:cxn>
                <a:cxn ang="0">
                  <a:pos x="connsiteX4227" y="connsiteY4227"/>
                </a:cxn>
                <a:cxn ang="0">
                  <a:pos x="connsiteX4228" y="connsiteY4228"/>
                </a:cxn>
                <a:cxn ang="0">
                  <a:pos x="connsiteX4229" y="connsiteY4229"/>
                </a:cxn>
                <a:cxn ang="0">
                  <a:pos x="connsiteX4230" y="connsiteY4230"/>
                </a:cxn>
                <a:cxn ang="0">
                  <a:pos x="connsiteX4231" y="connsiteY4231"/>
                </a:cxn>
                <a:cxn ang="0">
                  <a:pos x="connsiteX4232" y="connsiteY4232"/>
                </a:cxn>
                <a:cxn ang="0">
                  <a:pos x="connsiteX4233" y="connsiteY4233"/>
                </a:cxn>
                <a:cxn ang="0">
                  <a:pos x="connsiteX4234" y="connsiteY4234"/>
                </a:cxn>
                <a:cxn ang="0">
                  <a:pos x="connsiteX4235" y="connsiteY4235"/>
                </a:cxn>
                <a:cxn ang="0">
                  <a:pos x="connsiteX4236" y="connsiteY4236"/>
                </a:cxn>
                <a:cxn ang="0">
                  <a:pos x="connsiteX4237" y="connsiteY4237"/>
                </a:cxn>
                <a:cxn ang="0">
                  <a:pos x="connsiteX4238" y="connsiteY4238"/>
                </a:cxn>
                <a:cxn ang="0">
                  <a:pos x="connsiteX4239" y="connsiteY4239"/>
                </a:cxn>
                <a:cxn ang="0">
                  <a:pos x="connsiteX4240" y="connsiteY4240"/>
                </a:cxn>
                <a:cxn ang="0">
                  <a:pos x="connsiteX4241" y="connsiteY4241"/>
                </a:cxn>
                <a:cxn ang="0">
                  <a:pos x="connsiteX4242" y="connsiteY4242"/>
                </a:cxn>
                <a:cxn ang="0">
                  <a:pos x="connsiteX4243" y="connsiteY4243"/>
                </a:cxn>
                <a:cxn ang="0">
                  <a:pos x="connsiteX4244" y="connsiteY4244"/>
                </a:cxn>
                <a:cxn ang="0">
                  <a:pos x="connsiteX4245" y="connsiteY4245"/>
                </a:cxn>
                <a:cxn ang="0">
                  <a:pos x="connsiteX4246" y="connsiteY4246"/>
                </a:cxn>
                <a:cxn ang="0">
                  <a:pos x="connsiteX4247" y="connsiteY4247"/>
                </a:cxn>
                <a:cxn ang="0">
                  <a:pos x="connsiteX4248" y="connsiteY4248"/>
                </a:cxn>
                <a:cxn ang="0">
                  <a:pos x="connsiteX4249" y="connsiteY4249"/>
                </a:cxn>
                <a:cxn ang="0">
                  <a:pos x="connsiteX4250" y="connsiteY4250"/>
                </a:cxn>
                <a:cxn ang="0">
                  <a:pos x="connsiteX4251" y="connsiteY4251"/>
                </a:cxn>
                <a:cxn ang="0">
                  <a:pos x="connsiteX4252" y="connsiteY4252"/>
                </a:cxn>
                <a:cxn ang="0">
                  <a:pos x="connsiteX4253" y="connsiteY4253"/>
                </a:cxn>
                <a:cxn ang="0">
                  <a:pos x="connsiteX4254" y="connsiteY4254"/>
                </a:cxn>
                <a:cxn ang="0">
                  <a:pos x="connsiteX4255" y="connsiteY4255"/>
                </a:cxn>
                <a:cxn ang="0">
                  <a:pos x="connsiteX4256" y="connsiteY4256"/>
                </a:cxn>
                <a:cxn ang="0">
                  <a:pos x="connsiteX4257" y="connsiteY4257"/>
                </a:cxn>
                <a:cxn ang="0">
                  <a:pos x="connsiteX4258" y="connsiteY4258"/>
                </a:cxn>
                <a:cxn ang="0">
                  <a:pos x="connsiteX4259" y="connsiteY4259"/>
                </a:cxn>
                <a:cxn ang="0">
                  <a:pos x="connsiteX4260" y="connsiteY4260"/>
                </a:cxn>
                <a:cxn ang="0">
                  <a:pos x="connsiteX4261" y="connsiteY4261"/>
                </a:cxn>
                <a:cxn ang="0">
                  <a:pos x="connsiteX4262" y="connsiteY4262"/>
                </a:cxn>
                <a:cxn ang="0">
                  <a:pos x="connsiteX4263" y="connsiteY4263"/>
                </a:cxn>
                <a:cxn ang="0">
                  <a:pos x="connsiteX4264" y="connsiteY4264"/>
                </a:cxn>
                <a:cxn ang="0">
                  <a:pos x="connsiteX4265" y="connsiteY4265"/>
                </a:cxn>
                <a:cxn ang="0">
                  <a:pos x="connsiteX4266" y="connsiteY4266"/>
                </a:cxn>
                <a:cxn ang="0">
                  <a:pos x="connsiteX4267" y="connsiteY4267"/>
                </a:cxn>
                <a:cxn ang="0">
                  <a:pos x="connsiteX4268" y="connsiteY4268"/>
                </a:cxn>
                <a:cxn ang="0">
                  <a:pos x="connsiteX4269" y="connsiteY4269"/>
                </a:cxn>
                <a:cxn ang="0">
                  <a:pos x="connsiteX4270" y="connsiteY4270"/>
                </a:cxn>
                <a:cxn ang="0">
                  <a:pos x="connsiteX4271" y="connsiteY4271"/>
                </a:cxn>
                <a:cxn ang="0">
                  <a:pos x="connsiteX4272" y="connsiteY4272"/>
                </a:cxn>
                <a:cxn ang="0">
                  <a:pos x="connsiteX4273" y="connsiteY4273"/>
                </a:cxn>
                <a:cxn ang="0">
                  <a:pos x="connsiteX4274" y="connsiteY4274"/>
                </a:cxn>
                <a:cxn ang="0">
                  <a:pos x="connsiteX4275" y="connsiteY4275"/>
                </a:cxn>
                <a:cxn ang="0">
                  <a:pos x="connsiteX4276" y="connsiteY4276"/>
                </a:cxn>
                <a:cxn ang="0">
                  <a:pos x="connsiteX4277" y="connsiteY4277"/>
                </a:cxn>
                <a:cxn ang="0">
                  <a:pos x="connsiteX4278" y="connsiteY4278"/>
                </a:cxn>
                <a:cxn ang="0">
                  <a:pos x="connsiteX4279" y="connsiteY4279"/>
                </a:cxn>
                <a:cxn ang="0">
                  <a:pos x="connsiteX4280" y="connsiteY4280"/>
                </a:cxn>
                <a:cxn ang="0">
                  <a:pos x="connsiteX4281" y="connsiteY4281"/>
                </a:cxn>
                <a:cxn ang="0">
                  <a:pos x="connsiteX4282" y="connsiteY4282"/>
                </a:cxn>
                <a:cxn ang="0">
                  <a:pos x="connsiteX4283" y="connsiteY4283"/>
                </a:cxn>
                <a:cxn ang="0">
                  <a:pos x="connsiteX4284" y="connsiteY4284"/>
                </a:cxn>
                <a:cxn ang="0">
                  <a:pos x="connsiteX4285" y="connsiteY4285"/>
                </a:cxn>
                <a:cxn ang="0">
                  <a:pos x="connsiteX4286" y="connsiteY4286"/>
                </a:cxn>
                <a:cxn ang="0">
                  <a:pos x="connsiteX4287" y="connsiteY4287"/>
                </a:cxn>
                <a:cxn ang="0">
                  <a:pos x="connsiteX4288" y="connsiteY4288"/>
                </a:cxn>
                <a:cxn ang="0">
                  <a:pos x="connsiteX4289" y="connsiteY4289"/>
                </a:cxn>
                <a:cxn ang="0">
                  <a:pos x="connsiteX4290" y="connsiteY4290"/>
                </a:cxn>
                <a:cxn ang="0">
                  <a:pos x="connsiteX4291" y="connsiteY4291"/>
                </a:cxn>
                <a:cxn ang="0">
                  <a:pos x="connsiteX4292" y="connsiteY4292"/>
                </a:cxn>
                <a:cxn ang="0">
                  <a:pos x="connsiteX4293" y="connsiteY4293"/>
                </a:cxn>
                <a:cxn ang="0">
                  <a:pos x="connsiteX4294" y="connsiteY4294"/>
                </a:cxn>
                <a:cxn ang="0">
                  <a:pos x="connsiteX4295" y="connsiteY4295"/>
                </a:cxn>
                <a:cxn ang="0">
                  <a:pos x="connsiteX4296" y="connsiteY4296"/>
                </a:cxn>
                <a:cxn ang="0">
                  <a:pos x="connsiteX4297" y="connsiteY4297"/>
                </a:cxn>
                <a:cxn ang="0">
                  <a:pos x="connsiteX4298" y="connsiteY4298"/>
                </a:cxn>
                <a:cxn ang="0">
                  <a:pos x="connsiteX4299" y="connsiteY4299"/>
                </a:cxn>
                <a:cxn ang="0">
                  <a:pos x="connsiteX4300" y="connsiteY4300"/>
                </a:cxn>
                <a:cxn ang="0">
                  <a:pos x="connsiteX4301" y="connsiteY4301"/>
                </a:cxn>
                <a:cxn ang="0">
                  <a:pos x="connsiteX4302" y="connsiteY4302"/>
                </a:cxn>
                <a:cxn ang="0">
                  <a:pos x="connsiteX4303" y="connsiteY4303"/>
                </a:cxn>
                <a:cxn ang="0">
                  <a:pos x="connsiteX4304" y="connsiteY4304"/>
                </a:cxn>
                <a:cxn ang="0">
                  <a:pos x="connsiteX4305" y="connsiteY4305"/>
                </a:cxn>
                <a:cxn ang="0">
                  <a:pos x="connsiteX4306" y="connsiteY4306"/>
                </a:cxn>
                <a:cxn ang="0">
                  <a:pos x="connsiteX4307" y="connsiteY4307"/>
                </a:cxn>
                <a:cxn ang="0">
                  <a:pos x="connsiteX4308" y="connsiteY4308"/>
                </a:cxn>
                <a:cxn ang="0">
                  <a:pos x="connsiteX4309" y="connsiteY4309"/>
                </a:cxn>
                <a:cxn ang="0">
                  <a:pos x="connsiteX4310" y="connsiteY4310"/>
                </a:cxn>
                <a:cxn ang="0">
                  <a:pos x="connsiteX4311" y="connsiteY4311"/>
                </a:cxn>
                <a:cxn ang="0">
                  <a:pos x="connsiteX4312" y="connsiteY4312"/>
                </a:cxn>
                <a:cxn ang="0">
                  <a:pos x="connsiteX4313" y="connsiteY4313"/>
                </a:cxn>
                <a:cxn ang="0">
                  <a:pos x="connsiteX4314" y="connsiteY4314"/>
                </a:cxn>
                <a:cxn ang="0">
                  <a:pos x="connsiteX4315" y="connsiteY4315"/>
                </a:cxn>
                <a:cxn ang="0">
                  <a:pos x="connsiteX4316" y="connsiteY4316"/>
                </a:cxn>
                <a:cxn ang="0">
                  <a:pos x="connsiteX4317" y="connsiteY4317"/>
                </a:cxn>
                <a:cxn ang="0">
                  <a:pos x="connsiteX4318" y="connsiteY4318"/>
                </a:cxn>
                <a:cxn ang="0">
                  <a:pos x="connsiteX4319" y="connsiteY4319"/>
                </a:cxn>
                <a:cxn ang="0">
                  <a:pos x="connsiteX4320" y="connsiteY4320"/>
                </a:cxn>
                <a:cxn ang="0">
                  <a:pos x="connsiteX4321" y="connsiteY4321"/>
                </a:cxn>
                <a:cxn ang="0">
                  <a:pos x="connsiteX4322" y="connsiteY4322"/>
                </a:cxn>
                <a:cxn ang="0">
                  <a:pos x="connsiteX4323" y="connsiteY4323"/>
                </a:cxn>
                <a:cxn ang="0">
                  <a:pos x="connsiteX4324" y="connsiteY4324"/>
                </a:cxn>
                <a:cxn ang="0">
                  <a:pos x="connsiteX4325" y="connsiteY4325"/>
                </a:cxn>
                <a:cxn ang="0">
                  <a:pos x="connsiteX4326" y="connsiteY4326"/>
                </a:cxn>
                <a:cxn ang="0">
                  <a:pos x="connsiteX4327" y="connsiteY4327"/>
                </a:cxn>
                <a:cxn ang="0">
                  <a:pos x="connsiteX4328" y="connsiteY4328"/>
                </a:cxn>
                <a:cxn ang="0">
                  <a:pos x="connsiteX4329" y="connsiteY4329"/>
                </a:cxn>
                <a:cxn ang="0">
                  <a:pos x="connsiteX4330" y="connsiteY4330"/>
                </a:cxn>
                <a:cxn ang="0">
                  <a:pos x="connsiteX4331" y="connsiteY4331"/>
                </a:cxn>
                <a:cxn ang="0">
                  <a:pos x="connsiteX4332" y="connsiteY4332"/>
                </a:cxn>
                <a:cxn ang="0">
                  <a:pos x="connsiteX4333" y="connsiteY4333"/>
                </a:cxn>
                <a:cxn ang="0">
                  <a:pos x="connsiteX4334" y="connsiteY4334"/>
                </a:cxn>
                <a:cxn ang="0">
                  <a:pos x="connsiteX4335" y="connsiteY4335"/>
                </a:cxn>
                <a:cxn ang="0">
                  <a:pos x="connsiteX4336" y="connsiteY4336"/>
                </a:cxn>
                <a:cxn ang="0">
                  <a:pos x="connsiteX4337" y="connsiteY4337"/>
                </a:cxn>
                <a:cxn ang="0">
                  <a:pos x="connsiteX4338" y="connsiteY4338"/>
                </a:cxn>
                <a:cxn ang="0">
                  <a:pos x="connsiteX4339" y="connsiteY4339"/>
                </a:cxn>
                <a:cxn ang="0">
                  <a:pos x="connsiteX4340" y="connsiteY4340"/>
                </a:cxn>
                <a:cxn ang="0">
                  <a:pos x="connsiteX4341" y="connsiteY4341"/>
                </a:cxn>
                <a:cxn ang="0">
                  <a:pos x="connsiteX4342" y="connsiteY4342"/>
                </a:cxn>
                <a:cxn ang="0">
                  <a:pos x="connsiteX4343" y="connsiteY4343"/>
                </a:cxn>
                <a:cxn ang="0">
                  <a:pos x="connsiteX4344" y="connsiteY4344"/>
                </a:cxn>
                <a:cxn ang="0">
                  <a:pos x="connsiteX4345" y="connsiteY4345"/>
                </a:cxn>
                <a:cxn ang="0">
                  <a:pos x="connsiteX4346" y="connsiteY4346"/>
                </a:cxn>
                <a:cxn ang="0">
                  <a:pos x="connsiteX4347" y="connsiteY4347"/>
                </a:cxn>
                <a:cxn ang="0">
                  <a:pos x="connsiteX4348" y="connsiteY4348"/>
                </a:cxn>
                <a:cxn ang="0">
                  <a:pos x="connsiteX4349" y="connsiteY4349"/>
                </a:cxn>
                <a:cxn ang="0">
                  <a:pos x="connsiteX4350" y="connsiteY4350"/>
                </a:cxn>
                <a:cxn ang="0">
                  <a:pos x="connsiteX4351" y="connsiteY4351"/>
                </a:cxn>
                <a:cxn ang="0">
                  <a:pos x="connsiteX4352" y="connsiteY4352"/>
                </a:cxn>
                <a:cxn ang="0">
                  <a:pos x="connsiteX4353" y="connsiteY4353"/>
                </a:cxn>
                <a:cxn ang="0">
                  <a:pos x="connsiteX4354" y="connsiteY4354"/>
                </a:cxn>
                <a:cxn ang="0">
                  <a:pos x="connsiteX4355" y="connsiteY4355"/>
                </a:cxn>
                <a:cxn ang="0">
                  <a:pos x="connsiteX4356" y="connsiteY4356"/>
                </a:cxn>
                <a:cxn ang="0">
                  <a:pos x="connsiteX4357" y="connsiteY4357"/>
                </a:cxn>
                <a:cxn ang="0">
                  <a:pos x="connsiteX4358" y="connsiteY4358"/>
                </a:cxn>
                <a:cxn ang="0">
                  <a:pos x="connsiteX4359" y="connsiteY4359"/>
                </a:cxn>
                <a:cxn ang="0">
                  <a:pos x="connsiteX4360" y="connsiteY4360"/>
                </a:cxn>
                <a:cxn ang="0">
                  <a:pos x="connsiteX4361" y="connsiteY4361"/>
                </a:cxn>
                <a:cxn ang="0">
                  <a:pos x="connsiteX4362" y="connsiteY4362"/>
                </a:cxn>
                <a:cxn ang="0">
                  <a:pos x="connsiteX4363" y="connsiteY4363"/>
                </a:cxn>
                <a:cxn ang="0">
                  <a:pos x="connsiteX4364" y="connsiteY4364"/>
                </a:cxn>
                <a:cxn ang="0">
                  <a:pos x="connsiteX4365" y="connsiteY4365"/>
                </a:cxn>
                <a:cxn ang="0">
                  <a:pos x="connsiteX4366" y="connsiteY4366"/>
                </a:cxn>
                <a:cxn ang="0">
                  <a:pos x="connsiteX4367" y="connsiteY4367"/>
                </a:cxn>
                <a:cxn ang="0">
                  <a:pos x="connsiteX4368" y="connsiteY4368"/>
                </a:cxn>
                <a:cxn ang="0">
                  <a:pos x="connsiteX4369" y="connsiteY4369"/>
                </a:cxn>
                <a:cxn ang="0">
                  <a:pos x="connsiteX4370" y="connsiteY4370"/>
                </a:cxn>
                <a:cxn ang="0">
                  <a:pos x="connsiteX4371" y="connsiteY4371"/>
                </a:cxn>
                <a:cxn ang="0">
                  <a:pos x="connsiteX4372" y="connsiteY4372"/>
                </a:cxn>
                <a:cxn ang="0">
                  <a:pos x="connsiteX4373" y="connsiteY4373"/>
                </a:cxn>
                <a:cxn ang="0">
                  <a:pos x="connsiteX4374" y="connsiteY4374"/>
                </a:cxn>
                <a:cxn ang="0">
                  <a:pos x="connsiteX4375" y="connsiteY4375"/>
                </a:cxn>
                <a:cxn ang="0">
                  <a:pos x="connsiteX4376" y="connsiteY4376"/>
                </a:cxn>
                <a:cxn ang="0">
                  <a:pos x="connsiteX4377" y="connsiteY4377"/>
                </a:cxn>
                <a:cxn ang="0">
                  <a:pos x="connsiteX4378" y="connsiteY4378"/>
                </a:cxn>
                <a:cxn ang="0">
                  <a:pos x="connsiteX4379" y="connsiteY4379"/>
                </a:cxn>
                <a:cxn ang="0">
                  <a:pos x="connsiteX4380" y="connsiteY4380"/>
                </a:cxn>
                <a:cxn ang="0">
                  <a:pos x="connsiteX4381" y="connsiteY4381"/>
                </a:cxn>
                <a:cxn ang="0">
                  <a:pos x="connsiteX4382" y="connsiteY4382"/>
                </a:cxn>
                <a:cxn ang="0">
                  <a:pos x="connsiteX4383" y="connsiteY4383"/>
                </a:cxn>
                <a:cxn ang="0">
                  <a:pos x="connsiteX4384" y="connsiteY4384"/>
                </a:cxn>
                <a:cxn ang="0">
                  <a:pos x="connsiteX4385" y="connsiteY4385"/>
                </a:cxn>
                <a:cxn ang="0">
                  <a:pos x="connsiteX4386" y="connsiteY4386"/>
                </a:cxn>
                <a:cxn ang="0">
                  <a:pos x="connsiteX4387" y="connsiteY4387"/>
                </a:cxn>
                <a:cxn ang="0">
                  <a:pos x="connsiteX4388" y="connsiteY4388"/>
                </a:cxn>
                <a:cxn ang="0">
                  <a:pos x="connsiteX4389" y="connsiteY4389"/>
                </a:cxn>
                <a:cxn ang="0">
                  <a:pos x="connsiteX4390" y="connsiteY4390"/>
                </a:cxn>
                <a:cxn ang="0">
                  <a:pos x="connsiteX4391" y="connsiteY4391"/>
                </a:cxn>
                <a:cxn ang="0">
                  <a:pos x="connsiteX4392" y="connsiteY4392"/>
                </a:cxn>
                <a:cxn ang="0">
                  <a:pos x="connsiteX4393" y="connsiteY4393"/>
                </a:cxn>
                <a:cxn ang="0">
                  <a:pos x="connsiteX4394" y="connsiteY4394"/>
                </a:cxn>
                <a:cxn ang="0">
                  <a:pos x="connsiteX4395" y="connsiteY4395"/>
                </a:cxn>
                <a:cxn ang="0">
                  <a:pos x="connsiteX4396" y="connsiteY4396"/>
                </a:cxn>
                <a:cxn ang="0">
                  <a:pos x="connsiteX4397" y="connsiteY4397"/>
                </a:cxn>
                <a:cxn ang="0">
                  <a:pos x="connsiteX4398" y="connsiteY4398"/>
                </a:cxn>
                <a:cxn ang="0">
                  <a:pos x="connsiteX4399" y="connsiteY4399"/>
                </a:cxn>
                <a:cxn ang="0">
                  <a:pos x="connsiteX4400" y="connsiteY4400"/>
                </a:cxn>
                <a:cxn ang="0">
                  <a:pos x="connsiteX4401" y="connsiteY4401"/>
                </a:cxn>
                <a:cxn ang="0">
                  <a:pos x="connsiteX4402" y="connsiteY4402"/>
                </a:cxn>
                <a:cxn ang="0">
                  <a:pos x="connsiteX4403" y="connsiteY4403"/>
                </a:cxn>
                <a:cxn ang="0">
                  <a:pos x="connsiteX4404" y="connsiteY4404"/>
                </a:cxn>
                <a:cxn ang="0">
                  <a:pos x="connsiteX4405" y="connsiteY4405"/>
                </a:cxn>
                <a:cxn ang="0">
                  <a:pos x="connsiteX4406" y="connsiteY4406"/>
                </a:cxn>
                <a:cxn ang="0">
                  <a:pos x="connsiteX4407" y="connsiteY4407"/>
                </a:cxn>
                <a:cxn ang="0">
                  <a:pos x="connsiteX4408" y="connsiteY4408"/>
                </a:cxn>
                <a:cxn ang="0">
                  <a:pos x="connsiteX4409" y="connsiteY4409"/>
                </a:cxn>
                <a:cxn ang="0">
                  <a:pos x="connsiteX4410" y="connsiteY4410"/>
                </a:cxn>
                <a:cxn ang="0">
                  <a:pos x="connsiteX4411" y="connsiteY4411"/>
                </a:cxn>
                <a:cxn ang="0">
                  <a:pos x="connsiteX4412" y="connsiteY4412"/>
                </a:cxn>
                <a:cxn ang="0">
                  <a:pos x="connsiteX4413" y="connsiteY4413"/>
                </a:cxn>
                <a:cxn ang="0">
                  <a:pos x="connsiteX4414" y="connsiteY4414"/>
                </a:cxn>
                <a:cxn ang="0">
                  <a:pos x="connsiteX4415" y="connsiteY4415"/>
                </a:cxn>
                <a:cxn ang="0">
                  <a:pos x="connsiteX4416" y="connsiteY4416"/>
                </a:cxn>
                <a:cxn ang="0">
                  <a:pos x="connsiteX4417" y="connsiteY4417"/>
                </a:cxn>
                <a:cxn ang="0">
                  <a:pos x="connsiteX4418" y="connsiteY4418"/>
                </a:cxn>
                <a:cxn ang="0">
                  <a:pos x="connsiteX4419" y="connsiteY4419"/>
                </a:cxn>
                <a:cxn ang="0">
                  <a:pos x="connsiteX4420" y="connsiteY4420"/>
                </a:cxn>
                <a:cxn ang="0">
                  <a:pos x="connsiteX4421" y="connsiteY4421"/>
                </a:cxn>
                <a:cxn ang="0">
                  <a:pos x="connsiteX4422" y="connsiteY4422"/>
                </a:cxn>
                <a:cxn ang="0">
                  <a:pos x="connsiteX4423" y="connsiteY4423"/>
                </a:cxn>
                <a:cxn ang="0">
                  <a:pos x="connsiteX4424" y="connsiteY4424"/>
                </a:cxn>
                <a:cxn ang="0">
                  <a:pos x="connsiteX4425" y="connsiteY4425"/>
                </a:cxn>
                <a:cxn ang="0">
                  <a:pos x="connsiteX4426" y="connsiteY4426"/>
                </a:cxn>
                <a:cxn ang="0">
                  <a:pos x="connsiteX4427" y="connsiteY4427"/>
                </a:cxn>
                <a:cxn ang="0">
                  <a:pos x="connsiteX4428" y="connsiteY4428"/>
                </a:cxn>
                <a:cxn ang="0">
                  <a:pos x="connsiteX4429" y="connsiteY4429"/>
                </a:cxn>
                <a:cxn ang="0">
                  <a:pos x="connsiteX4430" y="connsiteY4430"/>
                </a:cxn>
                <a:cxn ang="0">
                  <a:pos x="connsiteX4431" y="connsiteY4431"/>
                </a:cxn>
                <a:cxn ang="0">
                  <a:pos x="connsiteX4432" y="connsiteY4432"/>
                </a:cxn>
                <a:cxn ang="0">
                  <a:pos x="connsiteX4433" y="connsiteY4433"/>
                </a:cxn>
                <a:cxn ang="0">
                  <a:pos x="connsiteX4434" y="connsiteY4434"/>
                </a:cxn>
                <a:cxn ang="0">
                  <a:pos x="connsiteX4435" y="connsiteY4435"/>
                </a:cxn>
                <a:cxn ang="0">
                  <a:pos x="connsiteX4436" y="connsiteY4436"/>
                </a:cxn>
                <a:cxn ang="0">
                  <a:pos x="connsiteX4437" y="connsiteY4437"/>
                </a:cxn>
                <a:cxn ang="0">
                  <a:pos x="connsiteX4438" y="connsiteY4438"/>
                </a:cxn>
                <a:cxn ang="0">
                  <a:pos x="connsiteX4439" y="connsiteY4439"/>
                </a:cxn>
                <a:cxn ang="0">
                  <a:pos x="connsiteX4440" y="connsiteY4440"/>
                </a:cxn>
                <a:cxn ang="0">
                  <a:pos x="connsiteX4441" y="connsiteY4441"/>
                </a:cxn>
                <a:cxn ang="0">
                  <a:pos x="connsiteX4442" y="connsiteY4442"/>
                </a:cxn>
                <a:cxn ang="0">
                  <a:pos x="connsiteX4443" y="connsiteY4443"/>
                </a:cxn>
                <a:cxn ang="0">
                  <a:pos x="connsiteX4444" y="connsiteY4444"/>
                </a:cxn>
                <a:cxn ang="0">
                  <a:pos x="connsiteX4445" y="connsiteY4445"/>
                </a:cxn>
                <a:cxn ang="0">
                  <a:pos x="connsiteX4446" y="connsiteY4446"/>
                </a:cxn>
                <a:cxn ang="0">
                  <a:pos x="connsiteX4447" y="connsiteY4447"/>
                </a:cxn>
                <a:cxn ang="0">
                  <a:pos x="connsiteX4448" y="connsiteY4448"/>
                </a:cxn>
                <a:cxn ang="0">
                  <a:pos x="connsiteX4449" y="connsiteY4449"/>
                </a:cxn>
                <a:cxn ang="0">
                  <a:pos x="connsiteX4450" y="connsiteY4450"/>
                </a:cxn>
                <a:cxn ang="0">
                  <a:pos x="connsiteX4451" y="connsiteY4451"/>
                </a:cxn>
                <a:cxn ang="0">
                  <a:pos x="connsiteX4452" y="connsiteY4452"/>
                </a:cxn>
                <a:cxn ang="0">
                  <a:pos x="connsiteX4453" y="connsiteY4453"/>
                </a:cxn>
                <a:cxn ang="0">
                  <a:pos x="connsiteX4454" y="connsiteY4454"/>
                </a:cxn>
                <a:cxn ang="0">
                  <a:pos x="connsiteX4455" y="connsiteY4455"/>
                </a:cxn>
                <a:cxn ang="0">
                  <a:pos x="connsiteX4456" y="connsiteY4456"/>
                </a:cxn>
                <a:cxn ang="0">
                  <a:pos x="connsiteX4457" y="connsiteY4457"/>
                </a:cxn>
                <a:cxn ang="0">
                  <a:pos x="connsiteX4458" y="connsiteY4458"/>
                </a:cxn>
                <a:cxn ang="0">
                  <a:pos x="connsiteX4459" y="connsiteY4459"/>
                </a:cxn>
                <a:cxn ang="0">
                  <a:pos x="connsiteX4460" y="connsiteY4460"/>
                </a:cxn>
                <a:cxn ang="0">
                  <a:pos x="connsiteX4461" y="connsiteY4461"/>
                </a:cxn>
                <a:cxn ang="0">
                  <a:pos x="connsiteX4462" y="connsiteY4462"/>
                </a:cxn>
                <a:cxn ang="0">
                  <a:pos x="connsiteX4463" y="connsiteY4463"/>
                </a:cxn>
                <a:cxn ang="0">
                  <a:pos x="connsiteX4464" y="connsiteY4464"/>
                </a:cxn>
                <a:cxn ang="0">
                  <a:pos x="connsiteX4465" y="connsiteY4465"/>
                </a:cxn>
                <a:cxn ang="0">
                  <a:pos x="connsiteX4466" y="connsiteY4466"/>
                </a:cxn>
                <a:cxn ang="0">
                  <a:pos x="connsiteX4467" y="connsiteY4467"/>
                </a:cxn>
                <a:cxn ang="0">
                  <a:pos x="connsiteX4468" y="connsiteY4468"/>
                </a:cxn>
                <a:cxn ang="0">
                  <a:pos x="connsiteX4469" y="connsiteY4469"/>
                </a:cxn>
                <a:cxn ang="0">
                  <a:pos x="connsiteX4470" y="connsiteY4470"/>
                </a:cxn>
                <a:cxn ang="0">
                  <a:pos x="connsiteX4471" y="connsiteY4471"/>
                </a:cxn>
                <a:cxn ang="0">
                  <a:pos x="connsiteX4472" y="connsiteY4472"/>
                </a:cxn>
                <a:cxn ang="0">
                  <a:pos x="connsiteX4473" y="connsiteY4473"/>
                </a:cxn>
                <a:cxn ang="0">
                  <a:pos x="connsiteX4474" y="connsiteY4474"/>
                </a:cxn>
                <a:cxn ang="0">
                  <a:pos x="connsiteX4475" y="connsiteY4475"/>
                </a:cxn>
                <a:cxn ang="0">
                  <a:pos x="connsiteX4476" y="connsiteY4476"/>
                </a:cxn>
                <a:cxn ang="0">
                  <a:pos x="connsiteX4477" y="connsiteY4477"/>
                </a:cxn>
                <a:cxn ang="0">
                  <a:pos x="connsiteX4478" y="connsiteY4478"/>
                </a:cxn>
                <a:cxn ang="0">
                  <a:pos x="connsiteX4479" y="connsiteY4479"/>
                </a:cxn>
                <a:cxn ang="0">
                  <a:pos x="connsiteX4480" y="connsiteY4480"/>
                </a:cxn>
                <a:cxn ang="0">
                  <a:pos x="connsiteX4481" y="connsiteY4481"/>
                </a:cxn>
                <a:cxn ang="0">
                  <a:pos x="connsiteX4482" y="connsiteY4482"/>
                </a:cxn>
                <a:cxn ang="0">
                  <a:pos x="connsiteX4483" y="connsiteY4483"/>
                </a:cxn>
                <a:cxn ang="0">
                  <a:pos x="connsiteX4484" y="connsiteY4484"/>
                </a:cxn>
                <a:cxn ang="0">
                  <a:pos x="connsiteX4485" y="connsiteY4485"/>
                </a:cxn>
                <a:cxn ang="0">
                  <a:pos x="connsiteX4486" y="connsiteY4486"/>
                </a:cxn>
                <a:cxn ang="0">
                  <a:pos x="connsiteX4487" y="connsiteY4487"/>
                </a:cxn>
                <a:cxn ang="0">
                  <a:pos x="connsiteX4488" y="connsiteY4488"/>
                </a:cxn>
                <a:cxn ang="0">
                  <a:pos x="connsiteX4489" y="connsiteY4489"/>
                </a:cxn>
                <a:cxn ang="0">
                  <a:pos x="connsiteX4490" y="connsiteY4490"/>
                </a:cxn>
                <a:cxn ang="0">
                  <a:pos x="connsiteX4491" y="connsiteY4491"/>
                </a:cxn>
                <a:cxn ang="0">
                  <a:pos x="connsiteX4492" y="connsiteY4492"/>
                </a:cxn>
                <a:cxn ang="0">
                  <a:pos x="connsiteX4493" y="connsiteY4493"/>
                </a:cxn>
                <a:cxn ang="0">
                  <a:pos x="connsiteX4494" y="connsiteY4494"/>
                </a:cxn>
                <a:cxn ang="0">
                  <a:pos x="connsiteX4495" y="connsiteY4495"/>
                </a:cxn>
                <a:cxn ang="0">
                  <a:pos x="connsiteX4496" y="connsiteY4496"/>
                </a:cxn>
                <a:cxn ang="0">
                  <a:pos x="connsiteX4497" y="connsiteY4497"/>
                </a:cxn>
                <a:cxn ang="0">
                  <a:pos x="connsiteX4498" y="connsiteY4498"/>
                </a:cxn>
                <a:cxn ang="0">
                  <a:pos x="connsiteX4499" y="connsiteY4499"/>
                </a:cxn>
                <a:cxn ang="0">
                  <a:pos x="connsiteX4500" y="connsiteY4500"/>
                </a:cxn>
                <a:cxn ang="0">
                  <a:pos x="connsiteX4501" y="connsiteY4501"/>
                </a:cxn>
                <a:cxn ang="0">
                  <a:pos x="connsiteX4502" y="connsiteY4502"/>
                </a:cxn>
                <a:cxn ang="0">
                  <a:pos x="connsiteX4503" y="connsiteY4503"/>
                </a:cxn>
                <a:cxn ang="0">
                  <a:pos x="connsiteX4504" y="connsiteY4504"/>
                </a:cxn>
                <a:cxn ang="0">
                  <a:pos x="connsiteX4505" y="connsiteY4505"/>
                </a:cxn>
                <a:cxn ang="0">
                  <a:pos x="connsiteX4506" y="connsiteY4506"/>
                </a:cxn>
                <a:cxn ang="0">
                  <a:pos x="connsiteX4507" y="connsiteY4507"/>
                </a:cxn>
                <a:cxn ang="0">
                  <a:pos x="connsiteX4508" y="connsiteY4508"/>
                </a:cxn>
                <a:cxn ang="0">
                  <a:pos x="connsiteX4509" y="connsiteY4509"/>
                </a:cxn>
                <a:cxn ang="0">
                  <a:pos x="connsiteX4510" y="connsiteY4510"/>
                </a:cxn>
                <a:cxn ang="0">
                  <a:pos x="connsiteX4511" y="connsiteY4511"/>
                </a:cxn>
                <a:cxn ang="0">
                  <a:pos x="connsiteX4512" y="connsiteY4512"/>
                </a:cxn>
                <a:cxn ang="0">
                  <a:pos x="connsiteX4513" y="connsiteY4513"/>
                </a:cxn>
                <a:cxn ang="0">
                  <a:pos x="connsiteX4514" y="connsiteY4514"/>
                </a:cxn>
                <a:cxn ang="0">
                  <a:pos x="connsiteX4515" y="connsiteY4515"/>
                </a:cxn>
                <a:cxn ang="0">
                  <a:pos x="connsiteX4516" y="connsiteY4516"/>
                </a:cxn>
                <a:cxn ang="0">
                  <a:pos x="connsiteX4517" y="connsiteY4517"/>
                </a:cxn>
                <a:cxn ang="0">
                  <a:pos x="connsiteX4518" y="connsiteY4518"/>
                </a:cxn>
                <a:cxn ang="0">
                  <a:pos x="connsiteX4519" y="connsiteY4519"/>
                </a:cxn>
                <a:cxn ang="0">
                  <a:pos x="connsiteX4520" y="connsiteY4520"/>
                </a:cxn>
                <a:cxn ang="0">
                  <a:pos x="connsiteX4521" y="connsiteY4521"/>
                </a:cxn>
                <a:cxn ang="0">
                  <a:pos x="connsiteX4522" y="connsiteY4522"/>
                </a:cxn>
                <a:cxn ang="0">
                  <a:pos x="connsiteX4523" y="connsiteY4523"/>
                </a:cxn>
                <a:cxn ang="0">
                  <a:pos x="connsiteX4524" y="connsiteY4524"/>
                </a:cxn>
                <a:cxn ang="0">
                  <a:pos x="connsiteX4525" y="connsiteY4525"/>
                </a:cxn>
                <a:cxn ang="0">
                  <a:pos x="connsiteX4526" y="connsiteY4526"/>
                </a:cxn>
                <a:cxn ang="0">
                  <a:pos x="connsiteX4527" y="connsiteY4527"/>
                </a:cxn>
                <a:cxn ang="0">
                  <a:pos x="connsiteX4528" y="connsiteY4528"/>
                </a:cxn>
                <a:cxn ang="0">
                  <a:pos x="connsiteX4529" y="connsiteY4529"/>
                </a:cxn>
                <a:cxn ang="0">
                  <a:pos x="connsiteX4530" y="connsiteY4530"/>
                </a:cxn>
                <a:cxn ang="0">
                  <a:pos x="connsiteX4531" y="connsiteY4531"/>
                </a:cxn>
                <a:cxn ang="0">
                  <a:pos x="connsiteX4532" y="connsiteY4532"/>
                </a:cxn>
                <a:cxn ang="0">
                  <a:pos x="connsiteX4533" y="connsiteY4533"/>
                </a:cxn>
                <a:cxn ang="0">
                  <a:pos x="connsiteX4534" y="connsiteY4534"/>
                </a:cxn>
                <a:cxn ang="0">
                  <a:pos x="connsiteX4535" y="connsiteY4535"/>
                </a:cxn>
                <a:cxn ang="0">
                  <a:pos x="connsiteX4536" y="connsiteY4536"/>
                </a:cxn>
                <a:cxn ang="0">
                  <a:pos x="connsiteX4537" y="connsiteY4537"/>
                </a:cxn>
                <a:cxn ang="0">
                  <a:pos x="connsiteX4538" y="connsiteY4538"/>
                </a:cxn>
                <a:cxn ang="0">
                  <a:pos x="connsiteX4539" y="connsiteY4539"/>
                </a:cxn>
                <a:cxn ang="0">
                  <a:pos x="connsiteX4540" y="connsiteY4540"/>
                </a:cxn>
                <a:cxn ang="0">
                  <a:pos x="connsiteX4541" y="connsiteY4541"/>
                </a:cxn>
                <a:cxn ang="0">
                  <a:pos x="connsiteX4542" y="connsiteY4542"/>
                </a:cxn>
                <a:cxn ang="0">
                  <a:pos x="connsiteX4543" y="connsiteY4543"/>
                </a:cxn>
                <a:cxn ang="0">
                  <a:pos x="connsiteX4544" y="connsiteY4544"/>
                </a:cxn>
                <a:cxn ang="0">
                  <a:pos x="connsiteX4545" y="connsiteY4545"/>
                </a:cxn>
                <a:cxn ang="0">
                  <a:pos x="connsiteX4546" y="connsiteY4546"/>
                </a:cxn>
                <a:cxn ang="0">
                  <a:pos x="connsiteX4547" y="connsiteY4547"/>
                </a:cxn>
                <a:cxn ang="0">
                  <a:pos x="connsiteX4548" y="connsiteY4548"/>
                </a:cxn>
                <a:cxn ang="0">
                  <a:pos x="connsiteX4549" y="connsiteY4549"/>
                </a:cxn>
                <a:cxn ang="0">
                  <a:pos x="connsiteX4550" y="connsiteY4550"/>
                </a:cxn>
                <a:cxn ang="0">
                  <a:pos x="connsiteX4551" y="connsiteY4551"/>
                </a:cxn>
                <a:cxn ang="0">
                  <a:pos x="connsiteX4552" y="connsiteY4552"/>
                </a:cxn>
                <a:cxn ang="0">
                  <a:pos x="connsiteX4553" y="connsiteY4553"/>
                </a:cxn>
                <a:cxn ang="0">
                  <a:pos x="connsiteX4554" y="connsiteY4554"/>
                </a:cxn>
                <a:cxn ang="0">
                  <a:pos x="connsiteX4555" y="connsiteY4555"/>
                </a:cxn>
                <a:cxn ang="0">
                  <a:pos x="connsiteX4556" y="connsiteY4556"/>
                </a:cxn>
                <a:cxn ang="0">
                  <a:pos x="connsiteX4557" y="connsiteY4557"/>
                </a:cxn>
                <a:cxn ang="0">
                  <a:pos x="connsiteX4558" y="connsiteY4558"/>
                </a:cxn>
                <a:cxn ang="0">
                  <a:pos x="connsiteX4559" y="connsiteY4559"/>
                </a:cxn>
                <a:cxn ang="0">
                  <a:pos x="connsiteX4560" y="connsiteY4560"/>
                </a:cxn>
                <a:cxn ang="0">
                  <a:pos x="connsiteX4561" y="connsiteY4561"/>
                </a:cxn>
                <a:cxn ang="0">
                  <a:pos x="connsiteX4562" y="connsiteY4562"/>
                </a:cxn>
                <a:cxn ang="0">
                  <a:pos x="connsiteX4563" y="connsiteY4563"/>
                </a:cxn>
                <a:cxn ang="0">
                  <a:pos x="connsiteX4564" y="connsiteY4564"/>
                </a:cxn>
                <a:cxn ang="0">
                  <a:pos x="connsiteX4565" y="connsiteY4565"/>
                </a:cxn>
                <a:cxn ang="0">
                  <a:pos x="connsiteX4566" y="connsiteY4566"/>
                </a:cxn>
                <a:cxn ang="0">
                  <a:pos x="connsiteX4567" y="connsiteY4567"/>
                </a:cxn>
                <a:cxn ang="0">
                  <a:pos x="connsiteX4568" y="connsiteY4568"/>
                </a:cxn>
                <a:cxn ang="0">
                  <a:pos x="connsiteX4569" y="connsiteY4569"/>
                </a:cxn>
                <a:cxn ang="0">
                  <a:pos x="connsiteX4570" y="connsiteY4570"/>
                </a:cxn>
                <a:cxn ang="0">
                  <a:pos x="connsiteX4571" y="connsiteY4571"/>
                </a:cxn>
                <a:cxn ang="0">
                  <a:pos x="connsiteX4572" y="connsiteY4572"/>
                </a:cxn>
                <a:cxn ang="0">
                  <a:pos x="connsiteX4573" y="connsiteY4573"/>
                </a:cxn>
                <a:cxn ang="0">
                  <a:pos x="connsiteX4574" y="connsiteY4574"/>
                </a:cxn>
                <a:cxn ang="0">
                  <a:pos x="connsiteX4575" y="connsiteY4575"/>
                </a:cxn>
                <a:cxn ang="0">
                  <a:pos x="connsiteX4576" y="connsiteY4576"/>
                </a:cxn>
                <a:cxn ang="0">
                  <a:pos x="connsiteX4577" y="connsiteY4577"/>
                </a:cxn>
                <a:cxn ang="0">
                  <a:pos x="connsiteX4578" y="connsiteY4578"/>
                </a:cxn>
                <a:cxn ang="0">
                  <a:pos x="connsiteX4579" y="connsiteY4579"/>
                </a:cxn>
                <a:cxn ang="0">
                  <a:pos x="connsiteX4580" y="connsiteY4580"/>
                </a:cxn>
                <a:cxn ang="0">
                  <a:pos x="connsiteX4581" y="connsiteY4581"/>
                </a:cxn>
                <a:cxn ang="0">
                  <a:pos x="connsiteX4582" y="connsiteY4582"/>
                </a:cxn>
                <a:cxn ang="0">
                  <a:pos x="connsiteX4583" y="connsiteY4583"/>
                </a:cxn>
                <a:cxn ang="0">
                  <a:pos x="connsiteX4584" y="connsiteY4584"/>
                </a:cxn>
                <a:cxn ang="0">
                  <a:pos x="connsiteX4585" y="connsiteY4585"/>
                </a:cxn>
                <a:cxn ang="0">
                  <a:pos x="connsiteX4586" y="connsiteY4586"/>
                </a:cxn>
                <a:cxn ang="0">
                  <a:pos x="connsiteX4587" y="connsiteY4587"/>
                </a:cxn>
                <a:cxn ang="0">
                  <a:pos x="connsiteX4588" y="connsiteY4588"/>
                </a:cxn>
                <a:cxn ang="0">
                  <a:pos x="connsiteX4589" y="connsiteY4589"/>
                </a:cxn>
                <a:cxn ang="0">
                  <a:pos x="connsiteX4590" y="connsiteY4590"/>
                </a:cxn>
                <a:cxn ang="0">
                  <a:pos x="connsiteX4591" y="connsiteY4591"/>
                </a:cxn>
                <a:cxn ang="0">
                  <a:pos x="connsiteX4592" y="connsiteY4592"/>
                </a:cxn>
                <a:cxn ang="0">
                  <a:pos x="connsiteX4593" y="connsiteY4593"/>
                </a:cxn>
                <a:cxn ang="0">
                  <a:pos x="connsiteX4594" y="connsiteY4594"/>
                </a:cxn>
                <a:cxn ang="0">
                  <a:pos x="connsiteX4595" y="connsiteY4595"/>
                </a:cxn>
                <a:cxn ang="0">
                  <a:pos x="connsiteX4596" y="connsiteY4596"/>
                </a:cxn>
                <a:cxn ang="0">
                  <a:pos x="connsiteX4597" y="connsiteY4597"/>
                </a:cxn>
                <a:cxn ang="0">
                  <a:pos x="connsiteX4598" y="connsiteY4598"/>
                </a:cxn>
                <a:cxn ang="0">
                  <a:pos x="connsiteX4599" y="connsiteY4599"/>
                </a:cxn>
                <a:cxn ang="0">
                  <a:pos x="connsiteX4600" y="connsiteY4600"/>
                </a:cxn>
                <a:cxn ang="0">
                  <a:pos x="connsiteX4601" y="connsiteY4601"/>
                </a:cxn>
                <a:cxn ang="0">
                  <a:pos x="connsiteX4602" y="connsiteY4602"/>
                </a:cxn>
                <a:cxn ang="0">
                  <a:pos x="connsiteX4603" y="connsiteY4603"/>
                </a:cxn>
                <a:cxn ang="0">
                  <a:pos x="connsiteX4604" y="connsiteY4604"/>
                </a:cxn>
                <a:cxn ang="0">
                  <a:pos x="connsiteX4605" y="connsiteY4605"/>
                </a:cxn>
                <a:cxn ang="0">
                  <a:pos x="connsiteX4606" y="connsiteY4606"/>
                </a:cxn>
                <a:cxn ang="0">
                  <a:pos x="connsiteX4607" y="connsiteY4607"/>
                </a:cxn>
                <a:cxn ang="0">
                  <a:pos x="connsiteX4608" y="connsiteY4608"/>
                </a:cxn>
                <a:cxn ang="0">
                  <a:pos x="connsiteX4609" y="connsiteY4609"/>
                </a:cxn>
                <a:cxn ang="0">
                  <a:pos x="connsiteX4610" y="connsiteY4610"/>
                </a:cxn>
                <a:cxn ang="0">
                  <a:pos x="connsiteX4611" y="connsiteY4611"/>
                </a:cxn>
                <a:cxn ang="0">
                  <a:pos x="connsiteX4612" y="connsiteY4612"/>
                </a:cxn>
                <a:cxn ang="0">
                  <a:pos x="connsiteX4613" y="connsiteY4613"/>
                </a:cxn>
                <a:cxn ang="0">
                  <a:pos x="connsiteX4614" y="connsiteY4614"/>
                </a:cxn>
                <a:cxn ang="0">
                  <a:pos x="connsiteX4615" y="connsiteY4615"/>
                </a:cxn>
                <a:cxn ang="0">
                  <a:pos x="connsiteX4616" y="connsiteY4616"/>
                </a:cxn>
                <a:cxn ang="0">
                  <a:pos x="connsiteX4617" y="connsiteY4617"/>
                </a:cxn>
                <a:cxn ang="0">
                  <a:pos x="connsiteX4618" y="connsiteY4618"/>
                </a:cxn>
                <a:cxn ang="0">
                  <a:pos x="connsiteX4619" y="connsiteY4619"/>
                </a:cxn>
                <a:cxn ang="0">
                  <a:pos x="connsiteX4620" y="connsiteY4620"/>
                </a:cxn>
                <a:cxn ang="0">
                  <a:pos x="connsiteX4621" y="connsiteY4621"/>
                </a:cxn>
                <a:cxn ang="0">
                  <a:pos x="connsiteX4622" y="connsiteY4622"/>
                </a:cxn>
                <a:cxn ang="0">
                  <a:pos x="connsiteX4623" y="connsiteY4623"/>
                </a:cxn>
                <a:cxn ang="0">
                  <a:pos x="connsiteX4624" y="connsiteY4624"/>
                </a:cxn>
                <a:cxn ang="0">
                  <a:pos x="connsiteX4625" y="connsiteY4625"/>
                </a:cxn>
                <a:cxn ang="0">
                  <a:pos x="connsiteX4626" y="connsiteY4626"/>
                </a:cxn>
                <a:cxn ang="0">
                  <a:pos x="connsiteX4627" y="connsiteY4627"/>
                </a:cxn>
                <a:cxn ang="0">
                  <a:pos x="connsiteX4628" y="connsiteY4628"/>
                </a:cxn>
                <a:cxn ang="0">
                  <a:pos x="connsiteX4629" y="connsiteY4629"/>
                </a:cxn>
                <a:cxn ang="0">
                  <a:pos x="connsiteX4630" y="connsiteY4630"/>
                </a:cxn>
                <a:cxn ang="0">
                  <a:pos x="connsiteX4631" y="connsiteY4631"/>
                </a:cxn>
                <a:cxn ang="0">
                  <a:pos x="connsiteX4632" y="connsiteY4632"/>
                </a:cxn>
                <a:cxn ang="0">
                  <a:pos x="connsiteX4633" y="connsiteY4633"/>
                </a:cxn>
                <a:cxn ang="0">
                  <a:pos x="connsiteX4634" y="connsiteY4634"/>
                </a:cxn>
                <a:cxn ang="0">
                  <a:pos x="connsiteX4635" y="connsiteY4635"/>
                </a:cxn>
                <a:cxn ang="0">
                  <a:pos x="connsiteX4636" y="connsiteY4636"/>
                </a:cxn>
                <a:cxn ang="0">
                  <a:pos x="connsiteX4637" y="connsiteY4637"/>
                </a:cxn>
                <a:cxn ang="0">
                  <a:pos x="connsiteX4638" y="connsiteY4638"/>
                </a:cxn>
                <a:cxn ang="0">
                  <a:pos x="connsiteX4639" y="connsiteY4639"/>
                </a:cxn>
                <a:cxn ang="0">
                  <a:pos x="connsiteX4640" y="connsiteY4640"/>
                </a:cxn>
                <a:cxn ang="0">
                  <a:pos x="connsiteX4641" y="connsiteY4641"/>
                </a:cxn>
                <a:cxn ang="0">
                  <a:pos x="connsiteX4642" y="connsiteY4642"/>
                </a:cxn>
                <a:cxn ang="0">
                  <a:pos x="connsiteX4643" y="connsiteY4643"/>
                </a:cxn>
                <a:cxn ang="0">
                  <a:pos x="connsiteX4644" y="connsiteY4644"/>
                </a:cxn>
                <a:cxn ang="0">
                  <a:pos x="connsiteX4645" y="connsiteY4645"/>
                </a:cxn>
                <a:cxn ang="0">
                  <a:pos x="connsiteX4646" y="connsiteY4646"/>
                </a:cxn>
                <a:cxn ang="0">
                  <a:pos x="connsiteX4647" y="connsiteY4647"/>
                </a:cxn>
                <a:cxn ang="0">
                  <a:pos x="connsiteX4648" y="connsiteY4648"/>
                </a:cxn>
                <a:cxn ang="0">
                  <a:pos x="connsiteX4649" y="connsiteY4649"/>
                </a:cxn>
                <a:cxn ang="0">
                  <a:pos x="connsiteX4650" y="connsiteY4650"/>
                </a:cxn>
                <a:cxn ang="0">
                  <a:pos x="connsiteX4651" y="connsiteY4651"/>
                </a:cxn>
                <a:cxn ang="0">
                  <a:pos x="connsiteX4652" y="connsiteY4652"/>
                </a:cxn>
                <a:cxn ang="0">
                  <a:pos x="connsiteX4653" y="connsiteY4653"/>
                </a:cxn>
                <a:cxn ang="0">
                  <a:pos x="connsiteX4654" y="connsiteY4654"/>
                </a:cxn>
                <a:cxn ang="0">
                  <a:pos x="connsiteX4655" y="connsiteY4655"/>
                </a:cxn>
                <a:cxn ang="0">
                  <a:pos x="connsiteX4656" y="connsiteY4656"/>
                </a:cxn>
                <a:cxn ang="0">
                  <a:pos x="connsiteX4657" y="connsiteY4657"/>
                </a:cxn>
                <a:cxn ang="0">
                  <a:pos x="connsiteX4658" y="connsiteY4658"/>
                </a:cxn>
                <a:cxn ang="0">
                  <a:pos x="connsiteX4659" y="connsiteY4659"/>
                </a:cxn>
                <a:cxn ang="0">
                  <a:pos x="connsiteX4660" y="connsiteY4660"/>
                </a:cxn>
                <a:cxn ang="0">
                  <a:pos x="connsiteX4661" y="connsiteY4661"/>
                </a:cxn>
                <a:cxn ang="0">
                  <a:pos x="connsiteX4662" y="connsiteY4662"/>
                </a:cxn>
                <a:cxn ang="0">
                  <a:pos x="connsiteX4663" y="connsiteY4663"/>
                </a:cxn>
                <a:cxn ang="0">
                  <a:pos x="connsiteX4664" y="connsiteY4664"/>
                </a:cxn>
                <a:cxn ang="0">
                  <a:pos x="connsiteX4665" y="connsiteY4665"/>
                </a:cxn>
                <a:cxn ang="0">
                  <a:pos x="connsiteX4666" y="connsiteY4666"/>
                </a:cxn>
                <a:cxn ang="0">
                  <a:pos x="connsiteX4667" y="connsiteY4667"/>
                </a:cxn>
                <a:cxn ang="0">
                  <a:pos x="connsiteX4668" y="connsiteY4668"/>
                </a:cxn>
                <a:cxn ang="0">
                  <a:pos x="connsiteX4669" y="connsiteY4669"/>
                </a:cxn>
                <a:cxn ang="0">
                  <a:pos x="connsiteX4670" y="connsiteY4670"/>
                </a:cxn>
                <a:cxn ang="0">
                  <a:pos x="connsiteX4671" y="connsiteY4671"/>
                </a:cxn>
                <a:cxn ang="0">
                  <a:pos x="connsiteX4672" y="connsiteY4672"/>
                </a:cxn>
                <a:cxn ang="0">
                  <a:pos x="connsiteX4673" y="connsiteY4673"/>
                </a:cxn>
                <a:cxn ang="0">
                  <a:pos x="connsiteX4674" y="connsiteY4674"/>
                </a:cxn>
                <a:cxn ang="0">
                  <a:pos x="connsiteX4675" y="connsiteY4675"/>
                </a:cxn>
                <a:cxn ang="0">
                  <a:pos x="connsiteX4676" y="connsiteY4676"/>
                </a:cxn>
                <a:cxn ang="0">
                  <a:pos x="connsiteX4677" y="connsiteY4677"/>
                </a:cxn>
                <a:cxn ang="0">
                  <a:pos x="connsiteX4678" y="connsiteY4678"/>
                </a:cxn>
                <a:cxn ang="0">
                  <a:pos x="connsiteX4679" y="connsiteY4679"/>
                </a:cxn>
                <a:cxn ang="0">
                  <a:pos x="connsiteX4680" y="connsiteY4680"/>
                </a:cxn>
                <a:cxn ang="0">
                  <a:pos x="connsiteX4681" y="connsiteY4681"/>
                </a:cxn>
                <a:cxn ang="0">
                  <a:pos x="connsiteX4682" y="connsiteY4682"/>
                </a:cxn>
                <a:cxn ang="0">
                  <a:pos x="connsiteX4683" y="connsiteY4683"/>
                </a:cxn>
                <a:cxn ang="0">
                  <a:pos x="connsiteX4684" y="connsiteY4684"/>
                </a:cxn>
                <a:cxn ang="0">
                  <a:pos x="connsiteX4685" y="connsiteY4685"/>
                </a:cxn>
                <a:cxn ang="0">
                  <a:pos x="connsiteX4686" y="connsiteY4686"/>
                </a:cxn>
                <a:cxn ang="0">
                  <a:pos x="connsiteX4687" y="connsiteY4687"/>
                </a:cxn>
                <a:cxn ang="0">
                  <a:pos x="connsiteX4688" y="connsiteY4688"/>
                </a:cxn>
                <a:cxn ang="0">
                  <a:pos x="connsiteX4689" y="connsiteY4689"/>
                </a:cxn>
                <a:cxn ang="0">
                  <a:pos x="connsiteX4690" y="connsiteY4690"/>
                </a:cxn>
                <a:cxn ang="0">
                  <a:pos x="connsiteX4691" y="connsiteY4691"/>
                </a:cxn>
                <a:cxn ang="0">
                  <a:pos x="connsiteX4692" y="connsiteY4692"/>
                </a:cxn>
                <a:cxn ang="0">
                  <a:pos x="connsiteX4693" y="connsiteY4693"/>
                </a:cxn>
                <a:cxn ang="0">
                  <a:pos x="connsiteX4694" y="connsiteY4694"/>
                </a:cxn>
                <a:cxn ang="0">
                  <a:pos x="connsiteX4695" y="connsiteY4695"/>
                </a:cxn>
                <a:cxn ang="0">
                  <a:pos x="connsiteX4696" y="connsiteY4696"/>
                </a:cxn>
                <a:cxn ang="0">
                  <a:pos x="connsiteX4697" y="connsiteY4697"/>
                </a:cxn>
                <a:cxn ang="0">
                  <a:pos x="connsiteX4698" y="connsiteY4698"/>
                </a:cxn>
                <a:cxn ang="0">
                  <a:pos x="connsiteX4699" y="connsiteY4699"/>
                </a:cxn>
                <a:cxn ang="0">
                  <a:pos x="connsiteX4700" y="connsiteY4700"/>
                </a:cxn>
                <a:cxn ang="0">
                  <a:pos x="connsiteX4701" y="connsiteY4701"/>
                </a:cxn>
                <a:cxn ang="0">
                  <a:pos x="connsiteX4702" y="connsiteY4702"/>
                </a:cxn>
                <a:cxn ang="0">
                  <a:pos x="connsiteX4703" y="connsiteY4703"/>
                </a:cxn>
                <a:cxn ang="0">
                  <a:pos x="connsiteX4704" y="connsiteY4704"/>
                </a:cxn>
                <a:cxn ang="0">
                  <a:pos x="connsiteX4705" y="connsiteY4705"/>
                </a:cxn>
                <a:cxn ang="0">
                  <a:pos x="connsiteX4706" y="connsiteY4706"/>
                </a:cxn>
                <a:cxn ang="0">
                  <a:pos x="connsiteX4707" y="connsiteY4707"/>
                </a:cxn>
                <a:cxn ang="0">
                  <a:pos x="connsiteX4708" y="connsiteY4708"/>
                </a:cxn>
                <a:cxn ang="0">
                  <a:pos x="connsiteX4709" y="connsiteY4709"/>
                </a:cxn>
                <a:cxn ang="0">
                  <a:pos x="connsiteX4710" y="connsiteY4710"/>
                </a:cxn>
                <a:cxn ang="0">
                  <a:pos x="connsiteX4711" y="connsiteY4711"/>
                </a:cxn>
                <a:cxn ang="0">
                  <a:pos x="connsiteX4712" y="connsiteY4712"/>
                </a:cxn>
                <a:cxn ang="0">
                  <a:pos x="connsiteX4713" y="connsiteY4713"/>
                </a:cxn>
                <a:cxn ang="0">
                  <a:pos x="connsiteX4714" y="connsiteY4714"/>
                </a:cxn>
                <a:cxn ang="0">
                  <a:pos x="connsiteX4715" y="connsiteY4715"/>
                </a:cxn>
                <a:cxn ang="0">
                  <a:pos x="connsiteX4716" y="connsiteY4716"/>
                </a:cxn>
                <a:cxn ang="0">
                  <a:pos x="connsiteX4717" y="connsiteY4717"/>
                </a:cxn>
                <a:cxn ang="0">
                  <a:pos x="connsiteX4718" y="connsiteY4718"/>
                </a:cxn>
                <a:cxn ang="0">
                  <a:pos x="connsiteX4719" y="connsiteY4719"/>
                </a:cxn>
                <a:cxn ang="0">
                  <a:pos x="connsiteX4720" y="connsiteY4720"/>
                </a:cxn>
                <a:cxn ang="0">
                  <a:pos x="connsiteX4721" y="connsiteY4721"/>
                </a:cxn>
                <a:cxn ang="0">
                  <a:pos x="connsiteX4722" y="connsiteY4722"/>
                </a:cxn>
                <a:cxn ang="0">
                  <a:pos x="connsiteX4723" y="connsiteY4723"/>
                </a:cxn>
                <a:cxn ang="0">
                  <a:pos x="connsiteX4724" y="connsiteY4724"/>
                </a:cxn>
                <a:cxn ang="0">
                  <a:pos x="connsiteX4725" y="connsiteY4725"/>
                </a:cxn>
                <a:cxn ang="0">
                  <a:pos x="connsiteX4726" y="connsiteY4726"/>
                </a:cxn>
                <a:cxn ang="0">
                  <a:pos x="connsiteX4727" y="connsiteY4727"/>
                </a:cxn>
                <a:cxn ang="0">
                  <a:pos x="connsiteX4728" y="connsiteY4728"/>
                </a:cxn>
                <a:cxn ang="0">
                  <a:pos x="connsiteX4729" y="connsiteY4729"/>
                </a:cxn>
                <a:cxn ang="0">
                  <a:pos x="connsiteX4730" y="connsiteY4730"/>
                </a:cxn>
                <a:cxn ang="0">
                  <a:pos x="connsiteX4731" y="connsiteY4731"/>
                </a:cxn>
                <a:cxn ang="0">
                  <a:pos x="connsiteX4732" y="connsiteY4732"/>
                </a:cxn>
                <a:cxn ang="0">
                  <a:pos x="connsiteX4733" y="connsiteY4733"/>
                </a:cxn>
                <a:cxn ang="0">
                  <a:pos x="connsiteX4734" y="connsiteY4734"/>
                </a:cxn>
                <a:cxn ang="0">
                  <a:pos x="connsiteX4735" y="connsiteY4735"/>
                </a:cxn>
                <a:cxn ang="0">
                  <a:pos x="connsiteX4736" y="connsiteY4736"/>
                </a:cxn>
                <a:cxn ang="0">
                  <a:pos x="connsiteX4737" y="connsiteY4737"/>
                </a:cxn>
                <a:cxn ang="0">
                  <a:pos x="connsiteX4738" y="connsiteY4738"/>
                </a:cxn>
                <a:cxn ang="0">
                  <a:pos x="connsiteX4739" y="connsiteY4739"/>
                </a:cxn>
                <a:cxn ang="0">
                  <a:pos x="connsiteX4740" y="connsiteY4740"/>
                </a:cxn>
                <a:cxn ang="0">
                  <a:pos x="connsiteX4741" y="connsiteY4741"/>
                </a:cxn>
                <a:cxn ang="0">
                  <a:pos x="connsiteX4742" y="connsiteY4742"/>
                </a:cxn>
                <a:cxn ang="0">
                  <a:pos x="connsiteX4743" y="connsiteY4743"/>
                </a:cxn>
                <a:cxn ang="0">
                  <a:pos x="connsiteX4744" y="connsiteY4744"/>
                </a:cxn>
                <a:cxn ang="0">
                  <a:pos x="connsiteX4745" y="connsiteY4745"/>
                </a:cxn>
                <a:cxn ang="0">
                  <a:pos x="connsiteX4746" y="connsiteY4746"/>
                </a:cxn>
                <a:cxn ang="0">
                  <a:pos x="connsiteX4747" y="connsiteY4747"/>
                </a:cxn>
                <a:cxn ang="0">
                  <a:pos x="connsiteX4748" y="connsiteY4748"/>
                </a:cxn>
                <a:cxn ang="0">
                  <a:pos x="connsiteX4749" y="connsiteY4749"/>
                </a:cxn>
                <a:cxn ang="0">
                  <a:pos x="connsiteX4750" y="connsiteY4750"/>
                </a:cxn>
                <a:cxn ang="0">
                  <a:pos x="connsiteX4751" y="connsiteY4751"/>
                </a:cxn>
                <a:cxn ang="0">
                  <a:pos x="connsiteX4752" y="connsiteY4752"/>
                </a:cxn>
                <a:cxn ang="0">
                  <a:pos x="connsiteX4753" y="connsiteY4753"/>
                </a:cxn>
                <a:cxn ang="0">
                  <a:pos x="connsiteX4754" y="connsiteY4754"/>
                </a:cxn>
                <a:cxn ang="0">
                  <a:pos x="connsiteX4755" y="connsiteY4755"/>
                </a:cxn>
                <a:cxn ang="0">
                  <a:pos x="connsiteX4756" y="connsiteY4756"/>
                </a:cxn>
                <a:cxn ang="0">
                  <a:pos x="connsiteX4757" y="connsiteY4757"/>
                </a:cxn>
                <a:cxn ang="0">
                  <a:pos x="connsiteX4758" y="connsiteY4758"/>
                </a:cxn>
                <a:cxn ang="0">
                  <a:pos x="connsiteX4759" y="connsiteY4759"/>
                </a:cxn>
                <a:cxn ang="0">
                  <a:pos x="connsiteX4760" y="connsiteY4760"/>
                </a:cxn>
                <a:cxn ang="0">
                  <a:pos x="connsiteX4761" y="connsiteY4761"/>
                </a:cxn>
                <a:cxn ang="0">
                  <a:pos x="connsiteX4762" y="connsiteY4762"/>
                </a:cxn>
                <a:cxn ang="0">
                  <a:pos x="connsiteX4763" y="connsiteY4763"/>
                </a:cxn>
                <a:cxn ang="0">
                  <a:pos x="connsiteX4764" y="connsiteY4764"/>
                </a:cxn>
                <a:cxn ang="0">
                  <a:pos x="connsiteX4765" y="connsiteY4765"/>
                </a:cxn>
                <a:cxn ang="0">
                  <a:pos x="connsiteX4766" y="connsiteY4766"/>
                </a:cxn>
                <a:cxn ang="0">
                  <a:pos x="connsiteX4767" y="connsiteY4767"/>
                </a:cxn>
                <a:cxn ang="0">
                  <a:pos x="connsiteX4768" y="connsiteY4768"/>
                </a:cxn>
                <a:cxn ang="0">
                  <a:pos x="connsiteX4769" y="connsiteY4769"/>
                </a:cxn>
                <a:cxn ang="0">
                  <a:pos x="connsiteX4770" y="connsiteY4770"/>
                </a:cxn>
                <a:cxn ang="0">
                  <a:pos x="connsiteX4771" y="connsiteY4771"/>
                </a:cxn>
                <a:cxn ang="0">
                  <a:pos x="connsiteX4772" y="connsiteY4772"/>
                </a:cxn>
                <a:cxn ang="0">
                  <a:pos x="connsiteX4773" y="connsiteY4773"/>
                </a:cxn>
                <a:cxn ang="0">
                  <a:pos x="connsiteX4774" y="connsiteY4774"/>
                </a:cxn>
                <a:cxn ang="0">
                  <a:pos x="connsiteX4775" y="connsiteY4775"/>
                </a:cxn>
                <a:cxn ang="0">
                  <a:pos x="connsiteX4776" y="connsiteY4776"/>
                </a:cxn>
                <a:cxn ang="0">
                  <a:pos x="connsiteX4777" y="connsiteY4777"/>
                </a:cxn>
                <a:cxn ang="0">
                  <a:pos x="connsiteX4778" y="connsiteY4778"/>
                </a:cxn>
                <a:cxn ang="0">
                  <a:pos x="connsiteX4779" y="connsiteY4779"/>
                </a:cxn>
                <a:cxn ang="0">
                  <a:pos x="connsiteX4780" y="connsiteY4780"/>
                </a:cxn>
                <a:cxn ang="0">
                  <a:pos x="connsiteX4781" y="connsiteY4781"/>
                </a:cxn>
                <a:cxn ang="0">
                  <a:pos x="connsiteX4782" y="connsiteY4782"/>
                </a:cxn>
                <a:cxn ang="0">
                  <a:pos x="connsiteX4783" y="connsiteY4783"/>
                </a:cxn>
                <a:cxn ang="0">
                  <a:pos x="connsiteX4784" y="connsiteY4784"/>
                </a:cxn>
                <a:cxn ang="0">
                  <a:pos x="connsiteX4785" y="connsiteY4785"/>
                </a:cxn>
                <a:cxn ang="0">
                  <a:pos x="connsiteX4786" y="connsiteY4786"/>
                </a:cxn>
                <a:cxn ang="0">
                  <a:pos x="connsiteX4787" y="connsiteY4787"/>
                </a:cxn>
                <a:cxn ang="0">
                  <a:pos x="connsiteX4788" y="connsiteY4788"/>
                </a:cxn>
                <a:cxn ang="0">
                  <a:pos x="connsiteX4789" y="connsiteY4789"/>
                </a:cxn>
                <a:cxn ang="0">
                  <a:pos x="connsiteX4790" y="connsiteY4790"/>
                </a:cxn>
                <a:cxn ang="0">
                  <a:pos x="connsiteX4791" y="connsiteY4791"/>
                </a:cxn>
                <a:cxn ang="0">
                  <a:pos x="connsiteX4792" y="connsiteY4792"/>
                </a:cxn>
                <a:cxn ang="0">
                  <a:pos x="connsiteX4793" y="connsiteY4793"/>
                </a:cxn>
                <a:cxn ang="0">
                  <a:pos x="connsiteX4794" y="connsiteY4794"/>
                </a:cxn>
                <a:cxn ang="0">
                  <a:pos x="connsiteX4795" y="connsiteY4795"/>
                </a:cxn>
                <a:cxn ang="0">
                  <a:pos x="connsiteX4796" y="connsiteY4796"/>
                </a:cxn>
                <a:cxn ang="0">
                  <a:pos x="connsiteX4797" y="connsiteY4797"/>
                </a:cxn>
                <a:cxn ang="0">
                  <a:pos x="connsiteX4798" y="connsiteY4798"/>
                </a:cxn>
                <a:cxn ang="0">
                  <a:pos x="connsiteX4799" y="connsiteY4799"/>
                </a:cxn>
                <a:cxn ang="0">
                  <a:pos x="connsiteX4800" y="connsiteY4800"/>
                </a:cxn>
                <a:cxn ang="0">
                  <a:pos x="connsiteX4801" y="connsiteY4801"/>
                </a:cxn>
                <a:cxn ang="0">
                  <a:pos x="connsiteX4802" y="connsiteY4802"/>
                </a:cxn>
                <a:cxn ang="0">
                  <a:pos x="connsiteX4803" y="connsiteY4803"/>
                </a:cxn>
                <a:cxn ang="0">
                  <a:pos x="connsiteX4804" y="connsiteY4804"/>
                </a:cxn>
                <a:cxn ang="0">
                  <a:pos x="connsiteX4805" y="connsiteY4805"/>
                </a:cxn>
                <a:cxn ang="0">
                  <a:pos x="connsiteX4806" y="connsiteY4806"/>
                </a:cxn>
                <a:cxn ang="0">
                  <a:pos x="connsiteX4807" y="connsiteY4807"/>
                </a:cxn>
                <a:cxn ang="0">
                  <a:pos x="connsiteX4808" y="connsiteY4808"/>
                </a:cxn>
                <a:cxn ang="0">
                  <a:pos x="connsiteX4809" y="connsiteY4809"/>
                </a:cxn>
                <a:cxn ang="0">
                  <a:pos x="connsiteX4810" y="connsiteY4810"/>
                </a:cxn>
                <a:cxn ang="0">
                  <a:pos x="connsiteX4811" y="connsiteY4811"/>
                </a:cxn>
                <a:cxn ang="0">
                  <a:pos x="connsiteX4812" y="connsiteY4812"/>
                </a:cxn>
                <a:cxn ang="0">
                  <a:pos x="connsiteX4813" y="connsiteY4813"/>
                </a:cxn>
                <a:cxn ang="0">
                  <a:pos x="connsiteX4814" y="connsiteY4814"/>
                </a:cxn>
                <a:cxn ang="0">
                  <a:pos x="connsiteX4815" y="connsiteY4815"/>
                </a:cxn>
                <a:cxn ang="0">
                  <a:pos x="connsiteX4816" y="connsiteY4816"/>
                </a:cxn>
                <a:cxn ang="0">
                  <a:pos x="connsiteX4817" y="connsiteY4817"/>
                </a:cxn>
                <a:cxn ang="0">
                  <a:pos x="connsiteX4818" y="connsiteY4818"/>
                </a:cxn>
                <a:cxn ang="0">
                  <a:pos x="connsiteX4819" y="connsiteY4819"/>
                </a:cxn>
                <a:cxn ang="0">
                  <a:pos x="connsiteX4820" y="connsiteY4820"/>
                </a:cxn>
                <a:cxn ang="0">
                  <a:pos x="connsiteX4821" y="connsiteY4821"/>
                </a:cxn>
                <a:cxn ang="0">
                  <a:pos x="connsiteX4822" y="connsiteY4822"/>
                </a:cxn>
                <a:cxn ang="0">
                  <a:pos x="connsiteX4823" y="connsiteY4823"/>
                </a:cxn>
                <a:cxn ang="0">
                  <a:pos x="connsiteX4824" y="connsiteY4824"/>
                </a:cxn>
                <a:cxn ang="0">
                  <a:pos x="connsiteX4825" y="connsiteY4825"/>
                </a:cxn>
                <a:cxn ang="0">
                  <a:pos x="connsiteX4826" y="connsiteY4826"/>
                </a:cxn>
                <a:cxn ang="0">
                  <a:pos x="connsiteX4827" y="connsiteY4827"/>
                </a:cxn>
                <a:cxn ang="0">
                  <a:pos x="connsiteX4828" y="connsiteY4828"/>
                </a:cxn>
                <a:cxn ang="0">
                  <a:pos x="connsiteX4829" y="connsiteY4829"/>
                </a:cxn>
                <a:cxn ang="0">
                  <a:pos x="connsiteX4830" y="connsiteY4830"/>
                </a:cxn>
                <a:cxn ang="0">
                  <a:pos x="connsiteX4831" y="connsiteY4831"/>
                </a:cxn>
                <a:cxn ang="0">
                  <a:pos x="connsiteX4832" y="connsiteY4832"/>
                </a:cxn>
                <a:cxn ang="0">
                  <a:pos x="connsiteX4833" y="connsiteY4833"/>
                </a:cxn>
                <a:cxn ang="0">
                  <a:pos x="connsiteX4834" y="connsiteY4834"/>
                </a:cxn>
                <a:cxn ang="0">
                  <a:pos x="connsiteX4835" y="connsiteY4835"/>
                </a:cxn>
                <a:cxn ang="0">
                  <a:pos x="connsiteX4836" y="connsiteY4836"/>
                </a:cxn>
                <a:cxn ang="0">
                  <a:pos x="connsiteX4837" y="connsiteY4837"/>
                </a:cxn>
                <a:cxn ang="0">
                  <a:pos x="connsiteX4838" y="connsiteY4838"/>
                </a:cxn>
                <a:cxn ang="0">
                  <a:pos x="connsiteX4839" y="connsiteY4839"/>
                </a:cxn>
                <a:cxn ang="0">
                  <a:pos x="connsiteX4840" y="connsiteY4840"/>
                </a:cxn>
                <a:cxn ang="0">
                  <a:pos x="connsiteX4841" y="connsiteY4841"/>
                </a:cxn>
                <a:cxn ang="0">
                  <a:pos x="connsiteX4842" y="connsiteY4842"/>
                </a:cxn>
                <a:cxn ang="0">
                  <a:pos x="connsiteX4843" y="connsiteY4843"/>
                </a:cxn>
                <a:cxn ang="0">
                  <a:pos x="connsiteX4844" y="connsiteY4844"/>
                </a:cxn>
                <a:cxn ang="0">
                  <a:pos x="connsiteX4845" y="connsiteY4845"/>
                </a:cxn>
                <a:cxn ang="0">
                  <a:pos x="connsiteX4846" y="connsiteY4846"/>
                </a:cxn>
                <a:cxn ang="0">
                  <a:pos x="connsiteX4847" y="connsiteY4847"/>
                </a:cxn>
                <a:cxn ang="0">
                  <a:pos x="connsiteX4848" y="connsiteY4848"/>
                </a:cxn>
                <a:cxn ang="0">
                  <a:pos x="connsiteX4849" y="connsiteY4849"/>
                </a:cxn>
                <a:cxn ang="0">
                  <a:pos x="connsiteX4850" y="connsiteY4850"/>
                </a:cxn>
                <a:cxn ang="0">
                  <a:pos x="connsiteX4851" y="connsiteY4851"/>
                </a:cxn>
                <a:cxn ang="0">
                  <a:pos x="connsiteX4852" y="connsiteY4852"/>
                </a:cxn>
                <a:cxn ang="0">
                  <a:pos x="connsiteX4853" y="connsiteY4853"/>
                </a:cxn>
                <a:cxn ang="0">
                  <a:pos x="connsiteX4854" y="connsiteY4854"/>
                </a:cxn>
                <a:cxn ang="0">
                  <a:pos x="connsiteX4855" y="connsiteY4855"/>
                </a:cxn>
                <a:cxn ang="0">
                  <a:pos x="connsiteX4856" y="connsiteY4856"/>
                </a:cxn>
                <a:cxn ang="0">
                  <a:pos x="connsiteX4857" y="connsiteY4857"/>
                </a:cxn>
                <a:cxn ang="0">
                  <a:pos x="connsiteX4858" y="connsiteY4858"/>
                </a:cxn>
                <a:cxn ang="0">
                  <a:pos x="connsiteX4859" y="connsiteY4859"/>
                </a:cxn>
                <a:cxn ang="0">
                  <a:pos x="connsiteX4860" y="connsiteY4860"/>
                </a:cxn>
                <a:cxn ang="0">
                  <a:pos x="connsiteX4861" y="connsiteY4861"/>
                </a:cxn>
                <a:cxn ang="0">
                  <a:pos x="connsiteX4862" y="connsiteY4862"/>
                </a:cxn>
                <a:cxn ang="0">
                  <a:pos x="connsiteX4863" y="connsiteY4863"/>
                </a:cxn>
                <a:cxn ang="0">
                  <a:pos x="connsiteX4864" y="connsiteY4864"/>
                </a:cxn>
                <a:cxn ang="0">
                  <a:pos x="connsiteX4865" y="connsiteY4865"/>
                </a:cxn>
                <a:cxn ang="0">
                  <a:pos x="connsiteX4866" y="connsiteY4866"/>
                </a:cxn>
                <a:cxn ang="0">
                  <a:pos x="connsiteX4867" y="connsiteY4867"/>
                </a:cxn>
                <a:cxn ang="0">
                  <a:pos x="connsiteX4868" y="connsiteY4868"/>
                </a:cxn>
                <a:cxn ang="0">
                  <a:pos x="connsiteX4869" y="connsiteY4869"/>
                </a:cxn>
                <a:cxn ang="0">
                  <a:pos x="connsiteX4870" y="connsiteY4870"/>
                </a:cxn>
                <a:cxn ang="0">
                  <a:pos x="connsiteX4871" y="connsiteY4871"/>
                </a:cxn>
                <a:cxn ang="0">
                  <a:pos x="connsiteX4872" y="connsiteY4872"/>
                </a:cxn>
                <a:cxn ang="0">
                  <a:pos x="connsiteX4873" y="connsiteY4873"/>
                </a:cxn>
                <a:cxn ang="0">
                  <a:pos x="connsiteX4874" y="connsiteY4874"/>
                </a:cxn>
                <a:cxn ang="0">
                  <a:pos x="connsiteX4875" y="connsiteY4875"/>
                </a:cxn>
                <a:cxn ang="0">
                  <a:pos x="connsiteX4876" y="connsiteY4876"/>
                </a:cxn>
                <a:cxn ang="0">
                  <a:pos x="connsiteX4877" y="connsiteY4877"/>
                </a:cxn>
                <a:cxn ang="0">
                  <a:pos x="connsiteX4878" y="connsiteY4878"/>
                </a:cxn>
                <a:cxn ang="0">
                  <a:pos x="connsiteX4879" y="connsiteY4879"/>
                </a:cxn>
                <a:cxn ang="0">
                  <a:pos x="connsiteX4880" y="connsiteY4880"/>
                </a:cxn>
                <a:cxn ang="0">
                  <a:pos x="connsiteX4881" y="connsiteY4881"/>
                </a:cxn>
                <a:cxn ang="0">
                  <a:pos x="connsiteX4882" y="connsiteY4882"/>
                </a:cxn>
                <a:cxn ang="0">
                  <a:pos x="connsiteX4883" y="connsiteY4883"/>
                </a:cxn>
                <a:cxn ang="0">
                  <a:pos x="connsiteX4884" y="connsiteY4884"/>
                </a:cxn>
                <a:cxn ang="0">
                  <a:pos x="connsiteX4885" y="connsiteY4885"/>
                </a:cxn>
                <a:cxn ang="0">
                  <a:pos x="connsiteX4886" y="connsiteY4886"/>
                </a:cxn>
                <a:cxn ang="0">
                  <a:pos x="connsiteX4887" y="connsiteY4887"/>
                </a:cxn>
                <a:cxn ang="0">
                  <a:pos x="connsiteX4888" y="connsiteY4888"/>
                </a:cxn>
                <a:cxn ang="0">
                  <a:pos x="connsiteX4889" y="connsiteY4889"/>
                </a:cxn>
                <a:cxn ang="0">
                  <a:pos x="connsiteX4890" y="connsiteY4890"/>
                </a:cxn>
                <a:cxn ang="0">
                  <a:pos x="connsiteX4891" y="connsiteY4891"/>
                </a:cxn>
                <a:cxn ang="0">
                  <a:pos x="connsiteX4892" y="connsiteY4892"/>
                </a:cxn>
                <a:cxn ang="0">
                  <a:pos x="connsiteX4893" y="connsiteY4893"/>
                </a:cxn>
                <a:cxn ang="0">
                  <a:pos x="connsiteX4894" y="connsiteY4894"/>
                </a:cxn>
                <a:cxn ang="0">
                  <a:pos x="connsiteX4895" y="connsiteY4895"/>
                </a:cxn>
                <a:cxn ang="0">
                  <a:pos x="connsiteX4896" y="connsiteY4896"/>
                </a:cxn>
                <a:cxn ang="0">
                  <a:pos x="connsiteX4897" y="connsiteY4897"/>
                </a:cxn>
                <a:cxn ang="0">
                  <a:pos x="connsiteX4898" y="connsiteY4898"/>
                </a:cxn>
                <a:cxn ang="0">
                  <a:pos x="connsiteX4899" y="connsiteY4899"/>
                </a:cxn>
                <a:cxn ang="0">
                  <a:pos x="connsiteX4900" y="connsiteY4900"/>
                </a:cxn>
                <a:cxn ang="0">
                  <a:pos x="connsiteX4901" y="connsiteY4901"/>
                </a:cxn>
                <a:cxn ang="0">
                  <a:pos x="connsiteX4902" y="connsiteY4902"/>
                </a:cxn>
                <a:cxn ang="0">
                  <a:pos x="connsiteX4903" y="connsiteY4903"/>
                </a:cxn>
                <a:cxn ang="0">
                  <a:pos x="connsiteX4904" y="connsiteY4904"/>
                </a:cxn>
                <a:cxn ang="0">
                  <a:pos x="connsiteX4905" y="connsiteY4905"/>
                </a:cxn>
                <a:cxn ang="0">
                  <a:pos x="connsiteX4906" y="connsiteY4906"/>
                </a:cxn>
                <a:cxn ang="0">
                  <a:pos x="connsiteX4907" y="connsiteY4907"/>
                </a:cxn>
                <a:cxn ang="0">
                  <a:pos x="connsiteX4908" y="connsiteY4908"/>
                </a:cxn>
                <a:cxn ang="0">
                  <a:pos x="connsiteX4909" y="connsiteY4909"/>
                </a:cxn>
                <a:cxn ang="0">
                  <a:pos x="connsiteX4910" y="connsiteY4910"/>
                </a:cxn>
                <a:cxn ang="0">
                  <a:pos x="connsiteX4911" y="connsiteY4911"/>
                </a:cxn>
                <a:cxn ang="0">
                  <a:pos x="connsiteX4912" y="connsiteY4912"/>
                </a:cxn>
                <a:cxn ang="0">
                  <a:pos x="connsiteX4913" y="connsiteY4913"/>
                </a:cxn>
                <a:cxn ang="0">
                  <a:pos x="connsiteX4914" y="connsiteY4914"/>
                </a:cxn>
                <a:cxn ang="0">
                  <a:pos x="connsiteX4915" y="connsiteY4915"/>
                </a:cxn>
                <a:cxn ang="0">
                  <a:pos x="connsiteX4916" y="connsiteY4916"/>
                </a:cxn>
                <a:cxn ang="0">
                  <a:pos x="connsiteX4917" y="connsiteY4917"/>
                </a:cxn>
                <a:cxn ang="0">
                  <a:pos x="connsiteX4918" y="connsiteY4918"/>
                </a:cxn>
                <a:cxn ang="0">
                  <a:pos x="connsiteX4919" y="connsiteY4919"/>
                </a:cxn>
                <a:cxn ang="0">
                  <a:pos x="connsiteX4920" y="connsiteY4920"/>
                </a:cxn>
                <a:cxn ang="0">
                  <a:pos x="connsiteX4921" y="connsiteY4921"/>
                </a:cxn>
                <a:cxn ang="0">
                  <a:pos x="connsiteX4922" y="connsiteY4922"/>
                </a:cxn>
                <a:cxn ang="0">
                  <a:pos x="connsiteX4923" y="connsiteY4923"/>
                </a:cxn>
                <a:cxn ang="0">
                  <a:pos x="connsiteX4924" y="connsiteY4924"/>
                </a:cxn>
                <a:cxn ang="0">
                  <a:pos x="connsiteX4925" y="connsiteY4925"/>
                </a:cxn>
                <a:cxn ang="0">
                  <a:pos x="connsiteX4926" y="connsiteY4926"/>
                </a:cxn>
                <a:cxn ang="0">
                  <a:pos x="connsiteX4927" y="connsiteY4927"/>
                </a:cxn>
                <a:cxn ang="0">
                  <a:pos x="connsiteX4928" y="connsiteY4928"/>
                </a:cxn>
                <a:cxn ang="0">
                  <a:pos x="connsiteX4929" y="connsiteY4929"/>
                </a:cxn>
                <a:cxn ang="0">
                  <a:pos x="connsiteX4930" y="connsiteY4930"/>
                </a:cxn>
                <a:cxn ang="0">
                  <a:pos x="connsiteX4931" y="connsiteY4931"/>
                </a:cxn>
                <a:cxn ang="0">
                  <a:pos x="connsiteX4932" y="connsiteY4932"/>
                </a:cxn>
                <a:cxn ang="0">
                  <a:pos x="connsiteX4933" y="connsiteY4933"/>
                </a:cxn>
                <a:cxn ang="0">
                  <a:pos x="connsiteX4934" y="connsiteY4934"/>
                </a:cxn>
                <a:cxn ang="0">
                  <a:pos x="connsiteX4935" y="connsiteY4935"/>
                </a:cxn>
                <a:cxn ang="0">
                  <a:pos x="connsiteX4936" y="connsiteY4936"/>
                </a:cxn>
                <a:cxn ang="0">
                  <a:pos x="connsiteX4937" y="connsiteY4937"/>
                </a:cxn>
                <a:cxn ang="0">
                  <a:pos x="connsiteX4938" y="connsiteY4938"/>
                </a:cxn>
                <a:cxn ang="0">
                  <a:pos x="connsiteX4939" y="connsiteY4939"/>
                </a:cxn>
                <a:cxn ang="0">
                  <a:pos x="connsiteX4940" y="connsiteY4940"/>
                </a:cxn>
                <a:cxn ang="0">
                  <a:pos x="connsiteX4941" y="connsiteY4941"/>
                </a:cxn>
                <a:cxn ang="0">
                  <a:pos x="connsiteX4942" y="connsiteY4942"/>
                </a:cxn>
                <a:cxn ang="0">
                  <a:pos x="connsiteX4943" y="connsiteY4943"/>
                </a:cxn>
                <a:cxn ang="0">
                  <a:pos x="connsiteX4944" y="connsiteY4944"/>
                </a:cxn>
                <a:cxn ang="0">
                  <a:pos x="connsiteX4945" y="connsiteY4945"/>
                </a:cxn>
                <a:cxn ang="0">
                  <a:pos x="connsiteX4946" y="connsiteY4946"/>
                </a:cxn>
                <a:cxn ang="0">
                  <a:pos x="connsiteX4947" y="connsiteY4947"/>
                </a:cxn>
                <a:cxn ang="0">
                  <a:pos x="connsiteX4948" y="connsiteY4948"/>
                </a:cxn>
                <a:cxn ang="0">
                  <a:pos x="connsiteX4949" y="connsiteY4949"/>
                </a:cxn>
                <a:cxn ang="0">
                  <a:pos x="connsiteX4950" y="connsiteY4950"/>
                </a:cxn>
                <a:cxn ang="0">
                  <a:pos x="connsiteX4951" y="connsiteY4951"/>
                </a:cxn>
                <a:cxn ang="0">
                  <a:pos x="connsiteX4952" y="connsiteY4952"/>
                </a:cxn>
                <a:cxn ang="0">
                  <a:pos x="connsiteX4953" y="connsiteY4953"/>
                </a:cxn>
                <a:cxn ang="0">
                  <a:pos x="connsiteX4954" y="connsiteY4954"/>
                </a:cxn>
                <a:cxn ang="0">
                  <a:pos x="connsiteX4955" y="connsiteY4955"/>
                </a:cxn>
                <a:cxn ang="0">
                  <a:pos x="connsiteX4956" y="connsiteY4956"/>
                </a:cxn>
                <a:cxn ang="0">
                  <a:pos x="connsiteX4957" y="connsiteY4957"/>
                </a:cxn>
                <a:cxn ang="0">
                  <a:pos x="connsiteX4958" y="connsiteY4958"/>
                </a:cxn>
                <a:cxn ang="0">
                  <a:pos x="connsiteX4959" y="connsiteY4959"/>
                </a:cxn>
                <a:cxn ang="0">
                  <a:pos x="connsiteX4960" y="connsiteY4960"/>
                </a:cxn>
                <a:cxn ang="0">
                  <a:pos x="connsiteX4961" y="connsiteY4961"/>
                </a:cxn>
                <a:cxn ang="0">
                  <a:pos x="connsiteX4962" y="connsiteY4962"/>
                </a:cxn>
                <a:cxn ang="0">
                  <a:pos x="connsiteX4963" y="connsiteY4963"/>
                </a:cxn>
                <a:cxn ang="0">
                  <a:pos x="connsiteX4964" y="connsiteY4964"/>
                </a:cxn>
                <a:cxn ang="0">
                  <a:pos x="connsiteX4965" y="connsiteY4965"/>
                </a:cxn>
                <a:cxn ang="0">
                  <a:pos x="connsiteX4966" y="connsiteY4966"/>
                </a:cxn>
                <a:cxn ang="0">
                  <a:pos x="connsiteX4967" y="connsiteY4967"/>
                </a:cxn>
                <a:cxn ang="0">
                  <a:pos x="connsiteX4968" y="connsiteY4968"/>
                </a:cxn>
                <a:cxn ang="0">
                  <a:pos x="connsiteX4969" y="connsiteY4969"/>
                </a:cxn>
                <a:cxn ang="0">
                  <a:pos x="connsiteX4970" y="connsiteY4970"/>
                </a:cxn>
                <a:cxn ang="0">
                  <a:pos x="connsiteX4971" y="connsiteY4971"/>
                </a:cxn>
                <a:cxn ang="0">
                  <a:pos x="connsiteX4972" y="connsiteY4972"/>
                </a:cxn>
                <a:cxn ang="0">
                  <a:pos x="connsiteX4973" y="connsiteY4973"/>
                </a:cxn>
                <a:cxn ang="0">
                  <a:pos x="connsiteX4974" y="connsiteY4974"/>
                </a:cxn>
                <a:cxn ang="0">
                  <a:pos x="connsiteX4975" y="connsiteY4975"/>
                </a:cxn>
                <a:cxn ang="0">
                  <a:pos x="connsiteX4976" y="connsiteY4976"/>
                </a:cxn>
                <a:cxn ang="0">
                  <a:pos x="connsiteX4977" y="connsiteY4977"/>
                </a:cxn>
                <a:cxn ang="0">
                  <a:pos x="connsiteX4978" y="connsiteY4978"/>
                </a:cxn>
                <a:cxn ang="0">
                  <a:pos x="connsiteX4979" y="connsiteY4979"/>
                </a:cxn>
                <a:cxn ang="0">
                  <a:pos x="connsiteX4980" y="connsiteY4980"/>
                </a:cxn>
                <a:cxn ang="0">
                  <a:pos x="connsiteX4981" y="connsiteY4981"/>
                </a:cxn>
                <a:cxn ang="0">
                  <a:pos x="connsiteX4982" y="connsiteY4982"/>
                </a:cxn>
                <a:cxn ang="0">
                  <a:pos x="connsiteX4983" y="connsiteY4983"/>
                </a:cxn>
                <a:cxn ang="0">
                  <a:pos x="connsiteX4984" y="connsiteY4984"/>
                </a:cxn>
                <a:cxn ang="0">
                  <a:pos x="connsiteX4985" y="connsiteY4985"/>
                </a:cxn>
                <a:cxn ang="0">
                  <a:pos x="connsiteX4986" y="connsiteY4986"/>
                </a:cxn>
                <a:cxn ang="0">
                  <a:pos x="connsiteX4987" y="connsiteY4987"/>
                </a:cxn>
                <a:cxn ang="0">
                  <a:pos x="connsiteX4988" y="connsiteY4988"/>
                </a:cxn>
                <a:cxn ang="0">
                  <a:pos x="connsiteX4989" y="connsiteY4989"/>
                </a:cxn>
                <a:cxn ang="0">
                  <a:pos x="connsiteX4990" y="connsiteY4990"/>
                </a:cxn>
                <a:cxn ang="0">
                  <a:pos x="connsiteX4991" y="connsiteY4991"/>
                </a:cxn>
                <a:cxn ang="0">
                  <a:pos x="connsiteX4992" y="connsiteY4992"/>
                </a:cxn>
                <a:cxn ang="0">
                  <a:pos x="connsiteX4993" y="connsiteY4993"/>
                </a:cxn>
                <a:cxn ang="0">
                  <a:pos x="connsiteX4994" y="connsiteY4994"/>
                </a:cxn>
                <a:cxn ang="0">
                  <a:pos x="connsiteX4995" y="connsiteY4995"/>
                </a:cxn>
                <a:cxn ang="0">
                  <a:pos x="connsiteX4996" y="connsiteY4996"/>
                </a:cxn>
                <a:cxn ang="0">
                  <a:pos x="connsiteX4997" y="connsiteY4997"/>
                </a:cxn>
                <a:cxn ang="0">
                  <a:pos x="connsiteX4998" y="connsiteY4998"/>
                </a:cxn>
                <a:cxn ang="0">
                  <a:pos x="connsiteX4999" y="connsiteY4999"/>
                </a:cxn>
                <a:cxn ang="0">
                  <a:pos x="connsiteX5000" y="connsiteY5000"/>
                </a:cxn>
                <a:cxn ang="0">
                  <a:pos x="connsiteX5001" y="connsiteY5001"/>
                </a:cxn>
                <a:cxn ang="0">
                  <a:pos x="connsiteX5002" y="connsiteY5002"/>
                </a:cxn>
                <a:cxn ang="0">
                  <a:pos x="connsiteX5003" y="connsiteY5003"/>
                </a:cxn>
                <a:cxn ang="0">
                  <a:pos x="connsiteX5004" y="connsiteY5004"/>
                </a:cxn>
                <a:cxn ang="0">
                  <a:pos x="connsiteX5005" y="connsiteY5005"/>
                </a:cxn>
                <a:cxn ang="0">
                  <a:pos x="connsiteX5006" y="connsiteY5006"/>
                </a:cxn>
                <a:cxn ang="0">
                  <a:pos x="connsiteX5007" y="connsiteY5007"/>
                </a:cxn>
                <a:cxn ang="0">
                  <a:pos x="connsiteX5008" y="connsiteY5008"/>
                </a:cxn>
                <a:cxn ang="0">
                  <a:pos x="connsiteX5009" y="connsiteY5009"/>
                </a:cxn>
                <a:cxn ang="0">
                  <a:pos x="connsiteX5010" y="connsiteY5010"/>
                </a:cxn>
                <a:cxn ang="0">
                  <a:pos x="connsiteX5011" y="connsiteY5011"/>
                </a:cxn>
                <a:cxn ang="0">
                  <a:pos x="connsiteX5012" y="connsiteY5012"/>
                </a:cxn>
                <a:cxn ang="0">
                  <a:pos x="connsiteX5013" y="connsiteY5013"/>
                </a:cxn>
                <a:cxn ang="0">
                  <a:pos x="connsiteX5014" y="connsiteY5014"/>
                </a:cxn>
                <a:cxn ang="0">
                  <a:pos x="connsiteX5015" y="connsiteY5015"/>
                </a:cxn>
                <a:cxn ang="0">
                  <a:pos x="connsiteX5016" y="connsiteY5016"/>
                </a:cxn>
                <a:cxn ang="0">
                  <a:pos x="connsiteX5017" y="connsiteY5017"/>
                </a:cxn>
                <a:cxn ang="0">
                  <a:pos x="connsiteX5018" y="connsiteY5018"/>
                </a:cxn>
                <a:cxn ang="0">
                  <a:pos x="connsiteX5019" y="connsiteY5019"/>
                </a:cxn>
                <a:cxn ang="0">
                  <a:pos x="connsiteX5020" y="connsiteY5020"/>
                </a:cxn>
                <a:cxn ang="0">
                  <a:pos x="connsiteX5021" y="connsiteY5021"/>
                </a:cxn>
                <a:cxn ang="0">
                  <a:pos x="connsiteX5022" y="connsiteY5022"/>
                </a:cxn>
                <a:cxn ang="0">
                  <a:pos x="connsiteX5023" y="connsiteY5023"/>
                </a:cxn>
                <a:cxn ang="0">
                  <a:pos x="connsiteX5024" y="connsiteY5024"/>
                </a:cxn>
                <a:cxn ang="0">
                  <a:pos x="connsiteX5025" y="connsiteY5025"/>
                </a:cxn>
                <a:cxn ang="0">
                  <a:pos x="connsiteX5026" y="connsiteY5026"/>
                </a:cxn>
                <a:cxn ang="0">
                  <a:pos x="connsiteX5027" y="connsiteY5027"/>
                </a:cxn>
                <a:cxn ang="0">
                  <a:pos x="connsiteX5028" y="connsiteY5028"/>
                </a:cxn>
                <a:cxn ang="0">
                  <a:pos x="connsiteX5029" y="connsiteY5029"/>
                </a:cxn>
                <a:cxn ang="0">
                  <a:pos x="connsiteX5030" y="connsiteY5030"/>
                </a:cxn>
                <a:cxn ang="0">
                  <a:pos x="connsiteX5031" y="connsiteY5031"/>
                </a:cxn>
                <a:cxn ang="0">
                  <a:pos x="connsiteX5032" y="connsiteY5032"/>
                </a:cxn>
                <a:cxn ang="0">
                  <a:pos x="connsiteX5033" y="connsiteY5033"/>
                </a:cxn>
                <a:cxn ang="0">
                  <a:pos x="connsiteX5034" y="connsiteY5034"/>
                </a:cxn>
                <a:cxn ang="0">
                  <a:pos x="connsiteX5035" y="connsiteY5035"/>
                </a:cxn>
                <a:cxn ang="0">
                  <a:pos x="connsiteX5036" y="connsiteY5036"/>
                </a:cxn>
                <a:cxn ang="0">
                  <a:pos x="connsiteX5037" y="connsiteY5037"/>
                </a:cxn>
                <a:cxn ang="0">
                  <a:pos x="connsiteX5038" y="connsiteY5038"/>
                </a:cxn>
                <a:cxn ang="0">
                  <a:pos x="connsiteX5039" y="connsiteY5039"/>
                </a:cxn>
                <a:cxn ang="0">
                  <a:pos x="connsiteX5040" y="connsiteY5040"/>
                </a:cxn>
                <a:cxn ang="0">
                  <a:pos x="connsiteX5041" y="connsiteY5041"/>
                </a:cxn>
                <a:cxn ang="0">
                  <a:pos x="connsiteX5042" y="connsiteY5042"/>
                </a:cxn>
                <a:cxn ang="0">
                  <a:pos x="connsiteX5043" y="connsiteY5043"/>
                </a:cxn>
                <a:cxn ang="0">
                  <a:pos x="connsiteX5044" y="connsiteY5044"/>
                </a:cxn>
                <a:cxn ang="0">
                  <a:pos x="connsiteX5045" y="connsiteY5045"/>
                </a:cxn>
                <a:cxn ang="0">
                  <a:pos x="connsiteX5046" y="connsiteY5046"/>
                </a:cxn>
                <a:cxn ang="0">
                  <a:pos x="connsiteX5047" y="connsiteY5047"/>
                </a:cxn>
                <a:cxn ang="0">
                  <a:pos x="connsiteX5048" y="connsiteY5048"/>
                </a:cxn>
                <a:cxn ang="0">
                  <a:pos x="connsiteX5049" y="connsiteY5049"/>
                </a:cxn>
                <a:cxn ang="0">
                  <a:pos x="connsiteX5050" y="connsiteY5050"/>
                </a:cxn>
                <a:cxn ang="0">
                  <a:pos x="connsiteX5051" y="connsiteY5051"/>
                </a:cxn>
                <a:cxn ang="0">
                  <a:pos x="connsiteX5052" y="connsiteY5052"/>
                </a:cxn>
                <a:cxn ang="0">
                  <a:pos x="connsiteX5053" y="connsiteY5053"/>
                </a:cxn>
                <a:cxn ang="0">
                  <a:pos x="connsiteX5054" y="connsiteY5054"/>
                </a:cxn>
                <a:cxn ang="0">
                  <a:pos x="connsiteX5055" y="connsiteY5055"/>
                </a:cxn>
                <a:cxn ang="0">
                  <a:pos x="connsiteX5056" y="connsiteY5056"/>
                </a:cxn>
                <a:cxn ang="0">
                  <a:pos x="connsiteX5057" y="connsiteY5057"/>
                </a:cxn>
                <a:cxn ang="0">
                  <a:pos x="connsiteX5058" y="connsiteY5058"/>
                </a:cxn>
                <a:cxn ang="0">
                  <a:pos x="connsiteX5059" y="connsiteY5059"/>
                </a:cxn>
                <a:cxn ang="0">
                  <a:pos x="connsiteX5060" y="connsiteY5060"/>
                </a:cxn>
                <a:cxn ang="0">
                  <a:pos x="connsiteX5061" y="connsiteY5061"/>
                </a:cxn>
                <a:cxn ang="0">
                  <a:pos x="connsiteX5062" y="connsiteY5062"/>
                </a:cxn>
                <a:cxn ang="0">
                  <a:pos x="connsiteX5063" y="connsiteY5063"/>
                </a:cxn>
                <a:cxn ang="0">
                  <a:pos x="connsiteX5064" y="connsiteY5064"/>
                </a:cxn>
                <a:cxn ang="0">
                  <a:pos x="connsiteX5065" y="connsiteY5065"/>
                </a:cxn>
                <a:cxn ang="0">
                  <a:pos x="connsiteX5066" y="connsiteY5066"/>
                </a:cxn>
                <a:cxn ang="0">
                  <a:pos x="connsiteX5067" y="connsiteY5067"/>
                </a:cxn>
                <a:cxn ang="0">
                  <a:pos x="connsiteX5068" y="connsiteY5068"/>
                </a:cxn>
                <a:cxn ang="0">
                  <a:pos x="connsiteX5069" y="connsiteY5069"/>
                </a:cxn>
                <a:cxn ang="0">
                  <a:pos x="connsiteX5070" y="connsiteY5070"/>
                </a:cxn>
                <a:cxn ang="0">
                  <a:pos x="connsiteX5071" y="connsiteY5071"/>
                </a:cxn>
                <a:cxn ang="0">
                  <a:pos x="connsiteX5072" y="connsiteY5072"/>
                </a:cxn>
                <a:cxn ang="0">
                  <a:pos x="connsiteX5073" y="connsiteY5073"/>
                </a:cxn>
                <a:cxn ang="0">
                  <a:pos x="connsiteX5074" y="connsiteY5074"/>
                </a:cxn>
                <a:cxn ang="0">
                  <a:pos x="connsiteX5075" y="connsiteY5075"/>
                </a:cxn>
                <a:cxn ang="0">
                  <a:pos x="connsiteX5076" y="connsiteY5076"/>
                </a:cxn>
                <a:cxn ang="0">
                  <a:pos x="connsiteX5077" y="connsiteY5077"/>
                </a:cxn>
                <a:cxn ang="0">
                  <a:pos x="connsiteX5078" y="connsiteY5078"/>
                </a:cxn>
                <a:cxn ang="0">
                  <a:pos x="connsiteX5079" y="connsiteY5079"/>
                </a:cxn>
                <a:cxn ang="0">
                  <a:pos x="connsiteX5080" y="connsiteY5080"/>
                </a:cxn>
                <a:cxn ang="0">
                  <a:pos x="connsiteX5081" y="connsiteY5081"/>
                </a:cxn>
                <a:cxn ang="0">
                  <a:pos x="connsiteX5082" y="connsiteY5082"/>
                </a:cxn>
                <a:cxn ang="0">
                  <a:pos x="connsiteX5083" y="connsiteY5083"/>
                </a:cxn>
                <a:cxn ang="0">
                  <a:pos x="connsiteX5084" y="connsiteY5084"/>
                </a:cxn>
                <a:cxn ang="0">
                  <a:pos x="connsiteX5085" y="connsiteY5085"/>
                </a:cxn>
                <a:cxn ang="0">
                  <a:pos x="connsiteX5086" y="connsiteY5086"/>
                </a:cxn>
                <a:cxn ang="0">
                  <a:pos x="connsiteX5087" y="connsiteY5087"/>
                </a:cxn>
                <a:cxn ang="0">
                  <a:pos x="connsiteX5088" y="connsiteY5088"/>
                </a:cxn>
                <a:cxn ang="0">
                  <a:pos x="connsiteX5089" y="connsiteY5089"/>
                </a:cxn>
                <a:cxn ang="0">
                  <a:pos x="connsiteX5090" y="connsiteY5090"/>
                </a:cxn>
                <a:cxn ang="0">
                  <a:pos x="connsiteX5091" y="connsiteY5091"/>
                </a:cxn>
                <a:cxn ang="0">
                  <a:pos x="connsiteX5092" y="connsiteY5092"/>
                </a:cxn>
                <a:cxn ang="0">
                  <a:pos x="connsiteX5093" y="connsiteY5093"/>
                </a:cxn>
                <a:cxn ang="0">
                  <a:pos x="connsiteX5094" y="connsiteY5094"/>
                </a:cxn>
                <a:cxn ang="0">
                  <a:pos x="connsiteX5095" y="connsiteY5095"/>
                </a:cxn>
                <a:cxn ang="0">
                  <a:pos x="connsiteX5096" y="connsiteY5096"/>
                </a:cxn>
                <a:cxn ang="0">
                  <a:pos x="connsiteX5097" y="connsiteY5097"/>
                </a:cxn>
                <a:cxn ang="0">
                  <a:pos x="connsiteX5098" y="connsiteY5098"/>
                </a:cxn>
                <a:cxn ang="0">
                  <a:pos x="connsiteX5099" y="connsiteY5099"/>
                </a:cxn>
                <a:cxn ang="0">
                  <a:pos x="connsiteX5100" y="connsiteY5100"/>
                </a:cxn>
                <a:cxn ang="0">
                  <a:pos x="connsiteX5101" y="connsiteY5101"/>
                </a:cxn>
                <a:cxn ang="0">
                  <a:pos x="connsiteX5102" y="connsiteY5102"/>
                </a:cxn>
                <a:cxn ang="0">
                  <a:pos x="connsiteX5103" y="connsiteY5103"/>
                </a:cxn>
                <a:cxn ang="0">
                  <a:pos x="connsiteX5104" y="connsiteY5104"/>
                </a:cxn>
                <a:cxn ang="0">
                  <a:pos x="connsiteX5105" y="connsiteY5105"/>
                </a:cxn>
                <a:cxn ang="0">
                  <a:pos x="connsiteX5106" y="connsiteY5106"/>
                </a:cxn>
                <a:cxn ang="0">
                  <a:pos x="connsiteX5107" y="connsiteY5107"/>
                </a:cxn>
                <a:cxn ang="0">
                  <a:pos x="connsiteX5108" y="connsiteY5108"/>
                </a:cxn>
                <a:cxn ang="0">
                  <a:pos x="connsiteX5109" y="connsiteY5109"/>
                </a:cxn>
                <a:cxn ang="0">
                  <a:pos x="connsiteX5110" y="connsiteY5110"/>
                </a:cxn>
                <a:cxn ang="0">
                  <a:pos x="connsiteX5111" y="connsiteY5111"/>
                </a:cxn>
                <a:cxn ang="0">
                  <a:pos x="connsiteX5112" y="connsiteY5112"/>
                </a:cxn>
                <a:cxn ang="0">
                  <a:pos x="connsiteX5113" y="connsiteY5113"/>
                </a:cxn>
                <a:cxn ang="0">
                  <a:pos x="connsiteX5114" y="connsiteY5114"/>
                </a:cxn>
                <a:cxn ang="0">
                  <a:pos x="connsiteX5115" y="connsiteY5115"/>
                </a:cxn>
                <a:cxn ang="0">
                  <a:pos x="connsiteX5116" y="connsiteY5116"/>
                </a:cxn>
                <a:cxn ang="0">
                  <a:pos x="connsiteX5117" y="connsiteY5117"/>
                </a:cxn>
                <a:cxn ang="0">
                  <a:pos x="connsiteX5118" y="connsiteY5118"/>
                </a:cxn>
                <a:cxn ang="0">
                  <a:pos x="connsiteX5119" y="connsiteY5119"/>
                </a:cxn>
                <a:cxn ang="0">
                  <a:pos x="connsiteX5120" y="connsiteY5120"/>
                </a:cxn>
                <a:cxn ang="0">
                  <a:pos x="connsiteX5121" y="connsiteY5121"/>
                </a:cxn>
                <a:cxn ang="0">
                  <a:pos x="connsiteX5122" y="connsiteY5122"/>
                </a:cxn>
                <a:cxn ang="0">
                  <a:pos x="connsiteX5123" y="connsiteY5123"/>
                </a:cxn>
                <a:cxn ang="0">
                  <a:pos x="connsiteX5124" y="connsiteY5124"/>
                </a:cxn>
                <a:cxn ang="0">
                  <a:pos x="connsiteX5125" y="connsiteY5125"/>
                </a:cxn>
                <a:cxn ang="0">
                  <a:pos x="connsiteX5126" y="connsiteY5126"/>
                </a:cxn>
                <a:cxn ang="0">
                  <a:pos x="connsiteX5127" y="connsiteY5127"/>
                </a:cxn>
                <a:cxn ang="0">
                  <a:pos x="connsiteX5128" y="connsiteY5128"/>
                </a:cxn>
                <a:cxn ang="0">
                  <a:pos x="connsiteX5129" y="connsiteY5129"/>
                </a:cxn>
                <a:cxn ang="0">
                  <a:pos x="connsiteX5130" y="connsiteY5130"/>
                </a:cxn>
                <a:cxn ang="0">
                  <a:pos x="connsiteX5131" y="connsiteY5131"/>
                </a:cxn>
                <a:cxn ang="0">
                  <a:pos x="connsiteX5132" y="connsiteY5132"/>
                </a:cxn>
                <a:cxn ang="0">
                  <a:pos x="connsiteX5133" y="connsiteY5133"/>
                </a:cxn>
                <a:cxn ang="0">
                  <a:pos x="connsiteX5134" y="connsiteY5134"/>
                </a:cxn>
                <a:cxn ang="0">
                  <a:pos x="connsiteX5135" y="connsiteY5135"/>
                </a:cxn>
                <a:cxn ang="0">
                  <a:pos x="connsiteX5136" y="connsiteY5136"/>
                </a:cxn>
                <a:cxn ang="0">
                  <a:pos x="connsiteX5137" y="connsiteY5137"/>
                </a:cxn>
                <a:cxn ang="0">
                  <a:pos x="connsiteX5138" y="connsiteY5138"/>
                </a:cxn>
                <a:cxn ang="0">
                  <a:pos x="connsiteX5139" y="connsiteY5139"/>
                </a:cxn>
                <a:cxn ang="0">
                  <a:pos x="connsiteX5140" y="connsiteY5140"/>
                </a:cxn>
                <a:cxn ang="0">
                  <a:pos x="connsiteX5141" y="connsiteY5141"/>
                </a:cxn>
                <a:cxn ang="0">
                  <a:pos x="connsiteX5142" y="connsiteY5142"/>
                </a:cxn>
                <a:cxn ang="0">
                  <a:pos x="connsiteX5143" y="connsiteY5143"/>
                </a:cxn>
                <a:cxn ang="0">
                  <a:pos x="connsiteX5144" y="connsiteY5144"/>
                </a:cxn>
                <a:cxn ang="0">
                  <a:pos x="connsiteX5145" y="connsiteY5145"/>
                </a:cxn>
                <a:cxn ang="0">
                  <a:pos x="connsiteX5146" y="connsiteY5146"/>
                </a:cxn>
                <a:cxn ang="0">
                  <a:pos x="connsiteX5147" y="connsiteY5147"/>
                </a:cxn>
                <a:cxn ang="0">
                  <a:pos x="connsiteX5148" y="connsiteY5148"/>
                </a:cxn>
                <a:cxn ang="0">
                  <a:pos x="connsiteX5149" y="connsiteY5149"/>
                </a:cxn>
                <a:cxn ang="0">
                  <a:pos x="connsiteX5150" y="connsiteY5150"/>
                </a:cxn>
                <a:cxn ang="0">
                  <a:pos x="connsiteX5151" y="connsiteY5151"/>
                </a:cxn>
                <a:cxn ang="0">
                  <a:pos x="connsiteX5152" y="connsiteY5152"/>
                </a:cxn>
                <a:cxn ang="0">
                  <a:pos x="connsiteX5153" y="connsiteY5153"/>
                </a:cxn>
                <a:cxn ang="0">
                  <a:pos x="connsiteX5154" y="connsiteY5154"/>
                </a:cxn>
                <a:cxn ang="0">
                  <a:pos x="connsiteX5155" y="connsiteY5155"/>
                </a:cxn>
                <a:cxn ang="0">
                  <a:pos x="connsiteX5156" y="connsiteY5156"/>
                </a:cxn>
                <a:cxn ang="0">
                  <a:pos x="connsiteX5157" y="connsiteY5157"/>
                </a:cxn>
                <a:cxn ang="0">
                  <a:pos x="connsiteX5158" y="connsiteY5158"/>
                </a:cxn>
                <a:cxn ang="0">
                  <a:pos x="connsiteX5159" y="connsiteY5159"/>
                </a:cxn>
                <a:cxn ang="0">
                  <a:pos x="connsiteX5160" y="connsiteY5160"/>
                </a:cxn>
                <a:cxn ang="0">
                  <a:pos x="connsiteX5161" y="connsiteY5161"/>
                </a:cxn>
                <a:cxn ang="0">
                  <a:pos x="connsiteX5162" y="connsiteY5162"/>
                </a:cxn>
                <a:cxn ang="0">
                  <a:pos x="connsiteX5163" y="connsiteY5163"/>
                </a:cxn>
                <a:cxn ang="0">
                  <a:pos x="connsiteX5164" y="connsiteY5164"/>
                </a:cxn>
                <a:cxn ang="0">
                  <a:pos x="connsiteX5165" y="connsiteY5165"/>
                </a:cxn>
                <a:cxn ang="0">
                  <a:pos x="connsiteX5166" y="connsiteY5166"/>
                </a:cxn>
                <a:cxn ang="0">
                  <a:pos x="connsiteX5167" y="connsiteY5167"/>
                </a:cxn>
                <a:cxn ang="0">
                  <a:pos x="connsiteX5168" y="connsiteY5168"/>
                </a:cxn>
                <a:cxn ang="0">
                  <a:pos x="connsiteX5169" y="connsiteY5169"/>
                </a:cxn>
                <a:cxn ang="0">
                  <a:pos x="connsiteX5170" y="connsiteY5170"/>
                </a:cxn>
                <a:cxn ang="0">
                  <a:pos x="connsiteX5171" y="connsiteY5171"/>
                </a:cxn>
                <a:cxn ang="0">
                  <a:pos x="connsiteX5172" y="connsiteY5172"/>
                </a:cxn>
                <a:cxn ang="0">
                  <a:pos x="connsiteX5173" y="connsiteY5173"/>
                </a:cxn>
                <a:cxn ang="0">
                  <a:pos x="connsiteX5174" y="connsiteY5174"/>
                </a:cxn>
                <a:cxn ang="0">
                  <a:pos x="connsiteX5175" y="connsiteY5175"/>
                </a:cxn>
                <a:cxn ang="0">
                  <a:pos x="connsiteX5176" y="connsiteY5176"/>
                </a:cxn>
                <a:cxn ang="0">
                  <a:pos x="connsiteX5177" y="connsiteY5177"/>
                </a:cxn>
                <a:cxn ang="0">
                  <a:pos x="connsiteX5178" y="connsiteY5178"/>
                </a:cxn>
                <a:cxn ang="0">
                  <a:pos x="connsiteX5179" y="connsiteY5179"/>
                </a:cxn>
                <a:cxn ang="0">
                  <a:pos x="connsiteX5180" y="connsiteY5180"/>
                </a:cxn>
                <a:cxn ang="0">
                  <a:pos x="connsiteX5181" y="connsiteY5181"/>
                </a:cxn>
                <a:cxn ang="0">
                  <a:pos x="connsiteX5182" y="connsiteY5182"/>
                </a:cxn>
                <a:cxn ang="0">
                  <a:pos x="connsiteX5183" y="connsiteY5183"/>
                </a:cxn>
                <a:cxn ang="0">
                  <a:pos x="connsiteX5184" y="connsiteY5184"/>
                </a:cxn>
                <a:cxn ang="0">
                  <a:pos x="connsiteX5185" y="connsiteY5185"/>
                </a:cxn>
                <a:cxn ang="0">
                  <a:pos x="connsiteX5186" y="connsiteY5186"/>
                </a:cxn>
                <a:cxn ang="0">
                  <a:pos x="connsiteX5187" y="connsiteY5187"/>
                </a:cxn>
                <a:cxn ang="0">
                  <a:pos x="connsiteX5188" y="connsiteY5188"/>
                </a:cxn>
                <a:cxn ang="0">
                  <a:pos x="connsiteX5189" y="connsiteY5189"/>
                </a:cxn>
                <a:cxn ang="0">
                  <a:pos x="connsiteX5190" y="connsiteY5190"/>
                </a:cxn>
                <a:cxn ang="0">
                  <a:pos x="connsiteX5191" y="connsiteY5191"/>
                </a:cxn>
                <a:cxn ang="0">
                  <a:pos x="connsiteX5192" y="connsiteY5192"/>
                </a:cxn>
                <a:cxn ang="0">
                  <a:pos x="connsiteX5193" y="connsiteY5193"/>
                </a:cxn>
                <a:cxn ang="0">
                  <a:pos x="connsiteX5194" y="connsiteY5194"/>
                </a:cxn>
                <a:cxn ang="0">
                  <a:pos x="connsiteX5195" y="connsiteY5195"/>
                </a:cxn>
                <a:cxn ang="0">
                  <a:pos x="connsiteX5196" y="connsiteY5196"/>
                </a:cxn>
                <a:cxn ang="0">
                  <a:pos x="connsiteX5197" y="connsiteY5197"/>
                </a:cxn>
                <a:cxn ang="0">
                  <a:pos x="connsiteX5198" y="connsiteY5198"/>
                </a:cxn>
                <a:cxn ang="0">
                  <a:pos x="connsiteX5199" y="connsiteY5199"/>
                </a:cxn>
                <a:cxn ang="0">
                  <a:pos x="connsiteX5200" y="connsiteY5200"/>
                </a:cxn>
                <a:cxn ang="0">
                  <a:pos x="connsiteX5201" y="connsiteY5201"/>
                </a:cxn>
                <a:cxn ang="0">
                  <a:pos x="connsiteX5202" y="connsiteY5202"/>
                </a:cxn>
                <a:cxn ang="0">
                  <a:pos x="connsiteX5203" y="connsiteY5203"/>
                </a:cxn>
                <a:cxn ang="0">
                  <a:pos x="connsiteX5204" y="connsiteY5204"/>
                </a:cxn>
                <a:cxn ang="0">
                  <a:pos x="connsiteX5205" y="connsiteY5205"/>
                </a:cxn>
                <a:cxn ang="0">
                  <a:pos x="connsiteX5206" y="connsiteY5206"/>
                </a:cxn>
                <a:cxn ang="0">
                  <a:pos x="connsiteX5207" y="connsiteY5207"/>
                </a:cxn>
                <a:cxn ang="0">
                  <a:pos x="connsiteX5208" y="connsiteY5208"/>
                </a:cxn>
                <a:cxn ang="0">
                  <a:pos x="connsiteX5209" y="connsiteY5209"/>
                </a:cxn>
                <a:cxn ang="0">
                  <a:pos x="connsiteX5210" y="connsiteY5210"/>
                </a:cxn>
                <a:cxn ang="0">
                  <a:pos x="connsiteX5211" y="connsiteY5211"/>
                </a:cxn>
                <a:cxn ang="0">
                  <a:pos x="connsiteX5212" y="connsiteY5212"/>
                </a:cxn>
                <a:cxn ang="0">
                  <a:pos x="connsiteX5213" y="connsiteY5213"/>
                </a:cxn>
                <a:cxn ang="0">
                  <a:pos x="connsiteX5214" y="connsiteY5214"/>
                </a:cxn>
                <a:cxn ang="0">
                  <a:pos x="connsiteX5215" y="connsiteY5215"/>
                </a:cxn>
                <a:cxn ang="0">
                  <a:pos x="connsiteX5216" y="connsiteY5216"/>
                </a:cxn>
                <a:cxn ang="0">
                  <a:pos x="connsiteX5217" y="connsiteY5217"/>
                </a:cxn>
                <a:cxn ang="0">
                  <a:pos x="connsiteX5218" y="connsiteY5218"/>
                </a:cxn>
                <a:cxn ang="0">
                  <a:pos x="connsiteX5219" y="connsiteY5219"/>
                </a:cxn>
                <a:cxn ang="0">
                  <a:pos x="connsiteX5220" y="connsiteY5220"/>
                </a:cxn>
                <a:cxn ang="0">
                  <a:pos x="connsiteX5221" y="connsiteY5221"/>
                </a:cxn>
                <a:cxn ang="0">
                  <a:pos x="connsiteX5222" y="connsiteY5222"/>
                </a:cxn>
                <a:cxn ang="0">
                  <a:pos x="connsiteX5223" y="connsiteY5223"/>
                </a:cxn>
                <a:cxn ang="0">
                  <a:pos x="connsiteX5224" y="connsiteY5224"/>
                </a:cxn>
                <a:cxn ang="0">
                  <a:pos x="connsiteX5225" y="connsiteY5225"/>
                </a:cxn>
                <a:cxn ang="0">
                  <a:pos x="connsiteX5226" y="connsiteY5226"/>
                </a:cxn>
                <a:cxn ang="0">
                  <a:pos x="connsiteX5227" y="connsiteY5227"/>
                </a:cxn>
                <a:cxn ang="0">
                  <a:pos x="connsiteX5228" y="connsiteY5228"/>
                </a:cxn>
                <a:cxn ang="0">
                  <a:pos x="connsiteX5229" y="connsiteY5229"/>
                </a:cxn>
                <a:cxn ang="0">
                  <a:pos x="connsiteX5230" y="connsiteY5230"/>
                </a:cxn>
                <a:cxn ang="0">
                  <a:pos x="connsiteX5231" y="connsiteY5231"/>
                </a:cxn>
                <a:cxn ang="0">
                  <a:pos x="connsiteX5232" y="connsiteY5232"/>
                </a:cxn>
                <a:cxn ang="0">
                  <a:pos x="connsiteX5233" y="connsiteY5233"/>
                </a:cxn>
                <a:cxn ang="0">
                  <a:pos x="connsiteX5234" y="connsiteY5234"/>
                </a:cxn>
                <a:cxn ang="0">
                  <a:pos x="connsiteX5235" y="connsiteY5235"/>
                </a:cxn>
                <a:cxn ang="0">
                  <a:pos x="connsiteX5236" y="connsiteY5236"/>
                </a:cxn>
                <a:cxn ang="0">
                  <a:pos x="connsiteX5237" y="connsiteY5237"/>
                </a:cxn>
                <a:cxn ang="0">
                  <a:pos x="connsiteX5238" y="connsiteY5238"/>
                </a:cxn>
                <a:cxn ang="0">
                  <a:pos x="connsiteX5239" y="connsiteY5239"/>
                </a:cxn>
                <a:cxn ang="0">
                  <a:pos x="connsiteX5240" y="connsiteY5240"/>
                </a:cxn>
                <a:cxn ang="0">
                  <a:pos x="connsiteX5241" y="connsiteY5241"/>
                </a:cxn>
                <a:cxn ang="0">
                  <a:pos x="connsiteX5242" y="connsiteY5242"/>
                </a:cxn>
                <a:cxn ang="0">
                  <a:pos x="connsiteX5243" y="connsiteY5243"/>
                </a:cxn>
                <a:cxn ang="0">
                  <a:pos x="connsiteX5244" y="connsiteY5244"/>
                </a:cxn>
                <a:cxn ang="0">
                  <a:pos x="connsiteX5245" y="connsiteY5245"/>
                </a:cxn>
                <a:cxn ang="0">
                  <a:pos x="connsiteX5246" y="connsiteY5246"/>
                </a:cxn>
                <a:cxn ang="0">
                  <a:pos x="connsiteX5247" y="connsiteY5247"/>
                </a:cxn>
                <a:cxn ang="0">
                  <a:pos x="connsiteX5248" y="connsiteY5248"/>
                </a:cxn>
                <a:cxn ang="0">
                  <a:pos x="connsiteX5249" y="connsiteY5249"/>
                </a:cxn>
                <a:cxn ang="0">
                  <a:pos x="connsiteX5250" y="connsiteY5250"/>
                </a:cxn>
                <a:cxn ang="0">
                  <a:pos x="connsiteX5251" y="connsiteY5251"/>
                </a:cxn>
                <a:cxn ang="0">
                  <a:pos x="connsiteX5252" y="connsiteY5252"/>
                </a:cxn>
                <a:cxn ang="0">
                  <a:pos x="connsiteX5253" y="connsiteY5253"/>
                </a:cxn>
                <a:cxn ang="0">
                  <a:pos x="connsiteX5254" y="connsiteY5254"/>
                </a:cxn>
                <a:cxn ang="0">
                  <a:pos x="connsiteX5255" y="connsiteY5255"/>
                </a:cxn>
                <a:cxn ang="0">
                  <a:pos x="connsiteX5256" y="connsiteY5256"/>
                </a:cxn>
                <a:cxn ang="0">
                  <a:pos x="connsiteX5257" y="connsiteY5257"/>
                </a:cxn>
                <a:cxn ang="0">
                  <a:pos x="connsiteX5258" y="connsiteY5258"/>
                </a:cxn>
                <a:cxn ang="0">
                  <a:pos x="connsiteX5259" y="connsiteY5259"/>
                </a:cxn>
                <a:cxn ang="0">
                  <a:pos x="connsiteX5260" y="connsiteY5260"/>
                </a:cxn>
                <a:cxn ang="0">
                  <a:pos x="connsiteX5261" y="connsiteY5261"/>
                </a:cxn>
                <a:cxn ang="0">
                  <a:pos x="connsiteX5262" y="connsiteY5262"/>
                </a:cxn>
                <a:cxn ang="0">
                  <a:pos x="connsiteX5263" y="connsiteY5263"/>
                </a:cxn>
                <a:cxn ang="0">
                  <a:pos x="connsiteX5264" y="connsiteY5264"/>
                </a:cxn>
                <a:cxn ang="0">
                  <a:pos x="connsiteX5265" y="connsiteY5265"/>
                </a:cxn>
                <a:cxn ang="0">
                  <a:pos x="connsiteX5266" y="connsiteY5266"/>
                </a:cxn>
                <a:cxn ang="0">
                  <a:pos x="connsiteX5267" y="connsiteY5267"/>
                </a:cxn>
                <a:cxn ang="0">
                  <a:pos x="connsiteX5268" y="connsiteY5268"/>
                </a:cxn>
                <a:cxn ang="0">
                  <a:pos x="connsiteX5269" y="connsiteY5269"/>
                </a:cxn>
                <a:cxn ang="0">
                  <a:pos x="connsiteX5270" y="connsiteY5270"/>
                </a:cxn>
                <a:cxn ang="0">
                  <a:pos x="connsiteX5271" y="connsiteY5271"/>
                </a:cxn>
                <a:cxn ang="0">
                  <a:pos x="connsiteX5272" y="connsiteY5272"/>
                </a:cxn>
                <a:cxn ang="0">
                  <a:pos x="connsiteX5273" y="connsiteY5273"/>
                </a:cxn>
                <a:cxn ang="0">
                  <a:pos x="connsiteX5274" y="connsiteY5274"/>
                </a:cxn>
                <a:cxn ang="0">
                  <a:pos x="connsiteX5275" y="connsiteY5275"/>
                </a:cxn>
                <a:cxn ang="0">
                  <a:pos x="connsiteX5276" y="connsiteY5276"/>
                </a:cxn>
                <a:cxn ang="0">
                  <a:pos x="connsiteX5277" y="connsiteY5277"/>
                </a:cxn>
                <a:cxn ang="0">
                  <a:pos x="connsiteX5278" y="connsiteY5278"/>
                </a:cxn>
                <a:cxn ang="0">
                  <a:pos x="connsiteX5279" y="connsiteY5279"/>
                </a:cxn>
                <a:cxn ang="0">
                  <a:pos x="connsiteX5280" y="connsiteY5280"/>
                </a:cxn>
                <a:cxn ang="0">
                  <a:pos x="connsiteX5281" y="connsiteY5281"/>
                </a:cxn>
                <a:cxn ang="0">
                  <a:pos x="connsiteX5282" y="connsiteY5282"/>
                </a:cxn>
                <a:cxn ang="0">
                  <a:pos x="connsiteX5283" y="connsiteY5283"/>
                </a:cxn>
                <a:cxn ang="0">
                  <a:pos x="connsiteX5284" y="connsiteY5284"/>
                </a:cxn>
                <a:cxn ang="0">
                  <a:pos x="connsiteX5285" y="connsiteY5285"/>
                </a:cxn>
                <a:cxn ang="0">
                  <a:pos x="connsiteX5286" y="connsiteY5286"/>
                </a:cxn>
                <a:cxn ang="0">
                  <a:pos x="connsiteX5287" y="connsiteY5287"/>
                </a:cxn>
                <a:cxn ang="0">
                  <a:pos x="connsiteX5288" y="connsiteY5288"/>
                </a:cxn>
                <a:cxn ang="0">
                  <a:pos x="connsiteX5289" y="connsiteY5289"/>
                </a:cxn>
                <a:cxn ang="0">
                  <a:pos x="connsiteX5290" y="connsiteY5290"/>
                </a:cxn>
                <a:cxn ang="0">
                  <a:pos x="connsiteX5291" y="connsiteY5291"/>
                </a:cxn>
                <a:cxn ang="0">
                  <a:pos x="connsiteX5292" y="connsiteY5292"/>
                </a:cxn>
                <a:cxn ang="0">
                  <a:pos x="connsiteX5293" y="connsiteY5293"/>
                </a:cxn>
                <a:cxn ang="0">
                  <a:pos x="connsiteX5294" y="connsiteY5294"/>
                </a:cxn>
                <a:cxn ang="0">
                  <a:pos x="connsiteX5295" y="connsiteY5295"/>
                </a:cxn>
                <a:cxn ang="0">
                  <a:pos x="connsiteX5296" y="connsiteY5296"/>
                </a:cxn>
                <a:cxn ang="0">
                  <a:pos x="connsiteX5297" y="connsiteY5297"/>
                </a:cxn>
                <a:cxn ang="0">
                  <a:pos x="connsiteX5298" y="connsiteY5298"/>
                </a:cxn>
                <a:cxn ang="0">
                  <a:pos x="connsiteX5299" y="connsiteY5299"/>
                </a:cxn>
                <a:cxn ang="0">
                  <a:pos x="connsiteX5300" y="connsiteY5300"/>
                </a:cxn>
                <a:cxn ang="0">
                  <a:pos x="connsiteX5301" y="connsiteY5301"/>
                </a:cxn>
                <a:cxn ang="0">
                  <a:pos x="connsiteX5302" y="connsiteY5302"/>
                </a:cxn>
                <a:cxn ang="0">
                  <a:pos x="connsiteX5303" y="connsiteY5303"/>
                </a:cxn>
                <a:cxn ang="0">
                  <a:pos x="connsiteX5304" y="connsiteY5304"/>
                </a:cxn>
                <a:cxn ang="0">
                  <a:pos x="connsiteX5305" y="connsiteY5305"/>
                </a:cxn>
                <a:cxn ang="0">
                  <a:pos x="connsiteX5306" y="connsiteY5306"/>
                </a:cxn>
                <a:cxn ang="0">
                  <a:pos x="connsiteX5307" y="connsiteY5307"/>
                </a:cxn>
                <a:cxn ang="0">
                  <a:pos x="connsiteX5308" y="connsiteY5308"/>
                </a:cxn>
                <a:cxn ang="0">
                  <a:pos x="connsiteX5309" y="connsiteY5309"/>
                </a:cxn>
                <a:cxn ang="0">
                  <a:pos x="connsiteX5310" y="connsiteY5310"/>
                </a:cxn>
                <a:cxn ang="0">
                  <a:pos x="connsiteX5311" y="connsiteY5311"/>
                </a:cxn>
                <a:cxn ang="0">
                  <a:pos x="connsiteX5312" y="connsiteY5312"/>
                </a:cxn>
                <a:cxn ang="0">
                  <a:pos x="connsiteX5313" y="connsiteY5313"/>
                </a:cxn>
                <a:cxn ang="0">
                  <a:pos x="connsiteX5314" y="connsiteY5314"/>
                </a:cxn>
                <a:cxn ang="0">
                  <a:pos x="connsiteX5315" y="connsiteY5315"/>
                </a:cxn>
                <a:cxn ang="0">
                  <a:pos x="connsiteX5316" y="connsiteY5316"/>
                </a:cxn>
                <a:cxn ang="0">
                  <a:pos x="connsiteX5317" y="connsiteY5317"/>
                </a:cxn>
                <a:cxn ang="0">
                  <a:pos x="connsiteX5318" y="connsiteY5318"/>
                </a:cxn>
                <a:cxn ang="0">
                  <a:pos x="connsiteX5319" y="connsiteY5319"/>
                </a:cxn>
                <a:cxn ang="0">
                  <a:pos x="connsiteX5320" y="connsiteY5320"/>
                </a:cxn>
                <a:cxn ang="0">
                  <a:pos x="connsiteX5321" y="connsiteY5321"/>
                </a:cxn>
                <a:cxn ang="0">
                  <a:pos x="connsiteX5322" y="connsiteY5322"/>
                </a:cxn>
                <a:cxn ang="0">
                  <a:pos x="connsiteX5323" y="connsiteY5323"/>
                </a:cxn>
                <a:cxn ang="0">
                  <a:pos x="connsiteX5324" y="connsiteY5324"/>
                </a:cxn>
                <a:cxn ang="0">
                  <a:pos x="connsiteX5325" y="connsiteY5325"/>
                </a:cxn>
                <a:cxn ang="0">
                  <a:pos x="connsiteX5326" y="connsiteY5326"/>
                </a:cxn>
                <a:cxn ang="0">
                  <a:pos x="connsiteX5327" y="connsiteY5327"/>
                </a:cxn>
                <a:cxn ang="0">
                  <a:pos x="connsiteX5328" y="connsiteY5328"/>
                </a:cxn>
                <a:cxn ang="0">
                  <a:pos x="connsiteX5329" y="connsiteY5329"/>
                </a:cxn>
                <a:cxn ang="0">
                  <a:pos x="connsiteX5330" y="connsiteY5330"/>
                </a:cxn>
                <a:cxn ang="0">
                  <a:pos x="connsiteX5331" y="connsiteY5331"/>
                </a:cxn>
                <a:cxn ang="0">
                  <a:pos x="connsiteX5332" y="connsiteY5332"/>
                </a:cxn>
                <a:cxn ang="0">
                  <a:pos x="connsiteX5333" y="connsiteY5333"/>
                </a:cxn>
                <a:cxn ang="0">
                  <a:pos x="connsiteX5334" y="connsiteY5334"/>
                </a:cxn>
                <a:cxn ang="0">
                  <a:pos x="connsiteX5335" y="connsiteY5335"/>
                </a:cxn>
                <a:cxn ang="0">
                  <a:pos x="connsiteX5336" y="connsiteY5336"/>
                </a:cxn>
                <a:cxn ang="0">
                  <a:pos x="connsiteX5337" y="connsiteY5337"/>
                </a:cxn>
                <a:cxn ang="0">
                  <a:pos x="connsiteX5338" y="connsiteY5338"/>
                </a:cxn>
                <a:cxn ang="0">
                  <a:pos x="connsiteX5339" y="connsiteY5339"/>
                </a:cxn>
                <a:cxn ang="0">
                  <a:pos x="connsiteX5340" y="connsiteY5340"/>
                </a:cxn>
                <a:cxn ang="0">
                  <a:pos x="connsiteX5341" y="connsiteY5341"/>
                </a:cxn>
                <a:cxn ang="0">
                  <a:pos x="connsiteX5342" y="connsiteY5342"/>
                </a:cxn>
                <a:cxn ang="0">
                  <a:pos x="connsiteX5343" y="connsiteY5343"/>
                </a:cxn>
                <a:cxn ang="0">
                  <a:pos x="connsiteX5344" y="connsiteY5344"/>
                </a:cxn>
                <a:cxn ang="0">
                  <a:pos x="connsiteX5345" y="connsiteY5345"/>
                </a:cxn>
                <a:cxn ang="0">
                  <a:pos x="connsiteX5346" y="connsiteY5346"/>
                </a:cxn>
                <a:cxn ang="0">
                  <a:pos x="connsiteX5347" y="connsiteY5347"/>
                </a:cxn>
                <a:cxn ang="0">
                  <a:pos x="connsiteX5348" y="connsiteY5348"/>
                </a:cxn>
                <a:cxn ang="0">
                  <a:pos x="connsiteX5349" y="connsiteY5349"/>
                </a:cxn>
                <a:cxn ang="0">
                  <a:pos x="connsiteX5350" y="connsiteY5350"/>
                </a:cxn>
                <a:cxn ang="0">
                  <a:pos x="connsiteX5351" y="connsiteY5351"/>
                </a:cxn>
                <a:cxn ang="0">
                  <a:pos x="connsiteX5352" y="connsiteY5352"/>
                </a:cxn>
                <a:cxn ang="0">
                  <a:pos x="connsiteX5353" y="connsiteY5353"/>
                </a:cxn>
                <a:cxn ang="0">
                  <a:pos x="connsiteX5354" y="connsiteY5354"/>
                </a:cxn>
                <a:cxn ang="0">
                  <a:pos x="connsiteX5355" y="connsiteY5355"/>
                </a:cxn>
                <a:cxn ang="0">
                  <a:pos x="connsiteX5356" y="connsiteY5356"/>
                </a:cxn>
                <a:cxn ang="0">
                  <a:pos x="connsiteX5357" y="connsiteY5357"/>
                </a:cxn>
                <a:cxn ang="0">
                  <a:pos x="connsiteX5358" y="connsiteY5358"/>
                </a:cxn>
                <a:cxn ang="0">
                  <a:pos x="connsiteX5359" y="connsiteY5359"/>
                </a:cxn>
                <a:cxn ang="0">
                  <a:pos x="connsiteX5360" y="connsiteY5360"/>
                </a:cxn>
                <a:cxn ang="0">
                  <a:pos x="connsiteX5361" y="connsiteY5361"/>
                </a:cxn>
                <a:cxn ang="0">
                  <a:pos x="connsiteX5362" y="connsiteY5362"/>
                </a:cxn>
                <a:cxn ang="0">
                  <a:pos x="connsiteX5363" y="connsiteY5363"/>
                </a:cxn>
                <a:cxn ang="0">
                  <a:pos x="connsiteX5364" y="connsiteY5364"/>
                </a:cxn>
                <a:cxn ang="0">
                  <a:pos x="connsiteX5365" y="connsiteY5365"/>
                </a:cxn>
                <a:cxn ang="0">
                  <a:pos x="connsiteX5366" y="connsiteY5366"/>
                </a:cxn>
                <a:cxn ang="0">
                  <a:pos x="connsiteX5367" y="connsiteY5367"/>
                </a:cxn>
                <a:cxn ang="0">
                  <a:pos x="connsiteX5368" y="connsiteY5368"/>
                </a:cxn>
                <a:cxn ang="0">
                  <a:pos x="connsiteX5369" y="connsiteY5369"/>
                </a:cxn>
                <a:cxn ang="0">
                  <a:pos x="connsiteX5370" y="connsiteY5370"/>
                </a:cxn>
                <a:cxn ang="0">
                  <a:pos x="connsiteX5371" y="connsiteY5371"/>
                </a:cxn>
                <a:cxn ang="0">
                  <a:pos x="connsiteX5372" y="connsiteY5372"/>
                </a:cxn>
                <a:cxn ang="0">
                  <a:pos x="connsiteX5373" y="connsiteY5373"/>
                </a:cxn>
                <a:cxn ang="0">
                  <a:pos x="connsiteX5374" y="connsiteY5374"/>
                </a:cxn>
                <a:cxn ang="0">
                  <a:pos x="connsiteX5375" y="connsiteY5375"/>
                </a:cxn>
                <a:cxn ang="0">
                  <a:pos x="connsiteX5376" y="connsiteY5376"/>
                </a:cxn>
                <a:cxn ang="0">
                  <a:pos x="connsiteX5377" y="connsiteY5377"/>
                </a:cxn>
                <a:cxn ang="0">
                  <a:pos x="connsiteX5378" y="connsiteY5378"/>
                </a:cxn>
                <a:cxn ang="0">
                  <a:pos x="connsiteX5379" y="connsiteY5379"/>
                </a:cxn>
                <a:cxn ang="0">
                  <a:pos x="connsiteX5380" y="connsiteY5380"/>
                </a:cxn>
                <a:cxn ang="0">
                  <a:pos x="connsiteX5381" y="connsiteY5381"/>
                </a:cxn>
                <a:cxn ang="0">
                  <a:pos x="connsiteX5382" y="connsiteY5382"/>
                </a:cxn>
                <a:cxn ang="0">
                  <a:pos x="connsiteX5383" y="connsiteY5383"/>
                </a:cxn>
                <a:cxn ang="0">
                  <a:pos x="connsiteX5384" y="connsiteY5384"/>
                </a:cxn>
                <a:cxn ang="0">
                  <a:pos x="connsiteX5385" y="connsiteY5385"/>
                </a:cxn>
                <a:cxn ang="0">
                  <a:pos x="connsiteX5386" y="connsiteY5386"/>
                </a:cxn>
                <a:cxn ang="0">
                  <a:pos x="connsiteX5387" y="connsiteY5387"/>
                </a:cxn>
                <a:cxn ang="0">
                  <a:pos x="connsiteX5388" y="connsiteY5388"/>
                </a:cxn>
                <a:cxn ang="0">
                  <a:pos x="connsiteX5389" y="connsiteY5389"/>
                </a:cxn>
                <a:cxn ang="0">
                  <a:pos x="connsiteX5390" y="connsiteY5390"/>
                </a:cxn>
                <a:cxn ang="0">
                  <a:pos x="connsiteX5391" y="connsiteY5391"/>
                </a:cxn>
                <a:cxn ang="0">
                  <a:pos x="connsiteX5392" y="connsiteY5392"/>
                </a:cxn>
                <a:cxn ang="0">
                  <a:pos x="connsiteX5393" y="connsiteY5393"/>
                </a:cxn>
                <a:cxn ang="0">
                  <a:pos x="connsiteX5394" y="connsiteY5394"/>
                </a:cxn>
                <a:cxn ang="0">
                  <a:pos x="connsiteX5395" y="connsiteY5395"/>
                </a:cxn>
                <a:cxn ang="0">
                  <a:pos x="connsiteX5396" y="connsiteY5396"/>
                </a:cxn>
                <a:cxn ang="0">
                  <a:pos x="connsiteX5397" y="connsiteY5397"/>
                </a:cxn>
                <a:cxn ang="0">
                  <a:pos x="connsiteX5398" y="connsiteY5398"/>
                </a:cxn>
                <a:cxn ang="0">
                  <a:pos x="connsiteX5399" y="connsiteY5399"/>
                </a:cxn>
                <a:cxn ang="0">
                  <a:pos x="connsiteX5400" y="connsiteY5400"/>
                </a:cxn>
                <a:cxn ang="0">
                  <a:pos x="connsiteX5401" y="connsiteY5401"/>
                </a:cxn>
                <a:cxn ang="0">
                  <a:pos x="connsiteX5402" y="connsiteY5402"/>
                </a:cxn>
                <a:cxn ang="0">
                  <a:pos x="connsiteX5403" y="connsiteY5403"/>
                </a:cxn>
                <a:cxn ang="0">
                  <a:pos x="connsiteX5404" y="connsiteY5404"/>
                </a:cxn>
                <a:cxn ang="0">
                  <a:pos x="connsiteX5405" y="connsiteY5405"/>
                </a:cxn>
                <a:cxn ang="0">
                  <a:pos x="connsiteX5406" y="connsiteY5406"/>
                </a:cxn>
                <a:cxn ang="0">
                  <a:pos x="connsiteX5407" y="connsiteY5407"/>
                </a:cxn>
                <a:cxn ang="0">
                  <a:pos x="connsiteX5408" y="connsiteY5408"/>
                </a:cxn>
                <a:cxn ang="0">
                  <a:pos x="connsiteX5409" y="connsiteY5409"/>
                </a:cxn>
                <a:cxn ang="0">
                  <a:pos x="connsiteX5410" y="connsiteY5410"/>
                </a:cxn>
                <a:cxn ang="0">
                  <a:pos x="connsiteX5411" y="connsiteY5411"/>
                </a:cxn>
                <a:cxn ang="0">
                  <a:pos x="connsiteX5412" y="connsiteY5412"/>
                </a:cxn>
                <a:cxn ang="0">
                  <a:pos x="connsiteX5413" y="connsiteY5413"/>
                </a:cxn>
                <a:cxn ang="0">
                  <a:pos x="connsiteX5414" y="connsiteY5414"/>
                </a:cxn>
                <a:cxn ang="0">
                  <a:pos x="connsiteX5415" y="connsiteY5415"/>
                </a:cxn>
                <a:cxn ang="0">
                  <a:pos x="connsiteX5416" y="connsiteY5416"/>
                </a:cxn>
                <a:cxn ang="0">
                  <a:pos x="connsiteX5417" y="connsiteY5417"/>
                </a:cxn>
                <a:cxn ang="0">
                  <a:pos x="connsiteX5418" y="connsiteY5418"/>
                </a:cxn>
                <a:cxn ang="0">
                  <a:pos x="connsiteX5419" y="connsiteY5419"/>
                </a:cxn>
                <a:cxn ang="0">
                  <a:pos x="connsiteX5420" y="connsiteY5420"/>
                </a:cxn>
                <a:cxn ang="0">
                  <a:pos x="connsiteX5421" y="connsiteY5421"/>
                </a:cxn>
                <a:cxn ang="0">
                  <a:pos x="connsiteX5422" y="connsiteY5422"/>
                </a:cxn>
                <a:cxn ang="0">
                  <a:pos x="connsiteX5423" y="connsiteY5423"/>
                </a:cxn>
                <a:cxn ang="0">
                  <a:pos x="connsiteX5424" y="connsiteY5424"/>
                </a:cxn>
                <a:cxn ang="0">
                  <a:pos x="connsiteX5425" y="connsiteY5425"/>
                </a:cxn>
                <a:cxn ang="0">
                  <a:pos x="connsiteX5426" y="connsiteY5426"/>
                </a:cxn>
                <a:cxn ang="0">
                  <a:pos x="connsiteX5427" y="connsiteY5427"/>
                </a:cxn>
                <a:cxn ang="0">
                  <a:pos x="connsiteX5428" y="connsiteY5428"/>
                </a:cxn>
                <a:cxn ang="0">
                  <a:pos x="connsiteX5429" y="connsiteY5429"/>
                </a:cxn>
                <a:cxn ang="0">
                  <a:pos x="connsiteX5430" y="connsiteY5430"/>
                </a:cxn>
                <a:cxn ang="0">
                  <a:pos x="connsiteX5431" y="connsiteY5431"/>
                </a:cxn>
                <a:cxn ang="0">
                  <a:pos x="connsiteX5432" y="connsiteY5432"/>
                </a:cxn>
                <a:cxn ang="0">
                  <a:pos x="connsiteX5433" y="connsiteY5433"/>
                </a:cxn>
                <a:cxn ang="0">
                  <a:pos x="connsiteX5434" y="connsiteY5434"/>
                </a:cxn>
                <a:cxn ang="0">
                  <a:pos x="connsiteX5435" y="connsiteY5435"/>
                </a:cxn>
                <a:cxn ang="0">
                  <a:pos x="connsiteX5436" y="connsiteY5436"/>
                </a:cxn>
                <a:cxn ang="0">
                  <a:pos x="connsiteX5437" y="connsiteY5437"/>
                </a:cxn>
                <a:cxn ang="0">
                  <a:pos x="connsiteX5438" y="connsiteY5438"/>
                </a:cxn>
                <a:cxn ang="0">
                  <a:pos x="connsiteX5439" y="connsiteY5439"/>
                </a:cxn>
                <a:cxn ang="0">
                  <a:pos x="connsiteX5440" y="connsiteY5440"/>
                </a:cxn>
                <a:cxn ang="0">
                  <a:pos x="connsiteX5441" y="connsiteY5441"/>
                </a:cxn>
                <a:cxn ang="0">
                  <a:pos x="connsiteX5442" y="connsiteY5442"/>
                </a:cxn>
                <a:cxn ang="0">
                  <a:pos x="connsiteX5443" y="connsiteY5443"/>
                </a:cxn>
                <a:cxn ang="0">
                  <a:pos x="connsiteX5444" y="connsiteY5444"/>
                </a:cxn>
                <a:cxn ang="0">
                  <a:pos x="connsiteX5445" y="connsiteY5445"/>
                </a:cxn>
                <a:cxn ang="0">
                  <a:pos x="connsiteX5446" y="connsiteY5446"/>
                </a:cxn>
                <a:cxn ang="0">
                  <a:pos x="connsiteX5447" y="connsiteY5447"/>
                </a:cxn>
                <a:cxn ang="0">
                  <a:pos x="connsiteX5448" y="connsiteY5448"/>
                </a:cxn>
                <a:cxn ang="0">
                  <a:pos x="connsiteX5449" y="connsiteY5449"/>
                </a:cxn>
                <a:cxn ang="0">
                  <a:pos x="connsiteX5450" y="connsiteY5450"/>
                </a:cxn>
                <a:cxn ang="0">
                  <a:pos x="connsiteX5451" y="connsiteY5451"/>
                </a:cxn>
                <a:cxn ang="0">
                  <a:pos x="connsiteX5452" y="connsiteY5452"/>
                </a:cxn>
                <a:cxn ang="0">
                  <a:pos x="connsiteX5453" y="connsiteY5453"/>
                </a:cxn>
                <a:cxn ang="0">
                  <a:pos x="connsiteX5454" y="connsiteY5454"/>
                </a:cxn>
                <a:cxn ang="0">
                  <a:pos x="connsiteX5455" y="connsiteY5455"/>
                </a:cxn>
                <a:cxn ang="0">
                  <a:pos x="connsiteX5456" y="connsiteY5456"/>
                </a:cxn>
                <a:cxn ang="0">
                  <a:pos x="connsiteX5457" y="connsiteY5457"/>
                </a:cxn>
                <a:cxn ang="0">
                  <a:pos x="connsiteX5458" y="connsiteY5458"/>
                </a:cxn>
                <a:cxn ang="0">
                  <a:pos x="connsiteX5459" y="connsiteY5459"/>
                </a:cxn>
                <a:cxn ang="0">
                  <a:pos x="connsiteX5460" y="connsiteY5460"/>
                </a:cxn>
                <a:cxn ang="0">
                  <a:pos x="connsiteX5461" y="connsiteY5461"/>
                </a:cxn>
                <a:cxn ang="0">
                  <a:pos x="connsiteX5462" y="connsiteY5462"/>
                </a:cxn>
                <a:cxn ang="0">
                  <a:pos x="connsiteX5463" y="connsiteY5463"/>
                </a:cxn>
                <a:cxn ang="0">
                  <a:pos x="connsiteX5464" y="connsiteY5464"/>
                </a:cxn>
                <a:cxn ang="0">
                  <a:pos x="connsiteX5465" y="connsiteY5465"/>
                </a:cxn>
                <a:cxn ang="0">
                  <a:pos x="connsiteX5466" y="connsiteY5466"/>
                </a:cxn>
                <a:cxn ang="0">
                  <a:pos x="connsiteX5467" y="connsiteY5467"/>
                </a:cxn>
                <a:cxn ang="0">
                  <a:pos x="connsiteX5468" y="connsiteY5468"/>
                </a:cxn>
                <a:cxn ang="0">
                  <a:pos x="connsiteX5469" y="connsiteY5469"/>
                </a:cxn>
                <a:cxn ang="0">
                  <a:pos x="connsiteX5470" y="connsiteY5470"/>
                </a:cxn>
                <a:cxn ang="0">
                  <a:pos x="connsiteX5471" y="connsiteY5471"/>
                </a:cxn>
                <a:cxn ang="0">
                  <a:pos x="connsiteX5472" y="connsiteY5472"/>
                </a:cxn>
                <a:cxn ang="0">
                  <a:pos x="connsiteX5473" y="connsiteY5473"/>
                </a:cxn>
                <a:cxn ang="0">
                  <a:pos x="connsiteX5474" y="connsiteY5474"/>
                </a:cxn>
                <a:cxn ang="0">
                  <a:pos x="connsiteX5475" y="connsiteY5475"/>
                </a:cxn>
                <a:cxn ang="0">
                  <a:pos x="connsiteX5476" y="connsiteY5476"/>
                </a:cxn>
                <a:cxn ang="0">
                  <a:pos x="connsiteX5477" y="connsiteY5477"/>
                </a:cxn>
                <a:cxn ang="0">
                  <a:pos x="connsiteX5478" y="connsiteY5478"/>
                </a:cxn>
                <a:cxn ang="0">
                  <a:pos x="connsiteX5479" y="connsiteY5479"/>
                </a:cxn>
                <a:cxn ang="0">
                  <a:pos x="connsiteX5480" y="connsiteY5480"/>
                </a:cxn>
                <a:cxn ang="0">
                  <a:pos x="connsiteX5481" y="connsiteY5481"/>
                </a:cxn>
                <a:cxn ang="0">
                  <a:pos x="connsiteX5482" y="connsiteY5482"/>
                </a:cxn>
                <a:cxn ang="0">
                  <a:pos x="connsiteX5483" y="connsiteY5483"/>
                </a:cxn>
                <a:cxn ang="0">
                  <a:pos x="connsiteX5484" y="connsiteY5484"/>
                </a:cxn>
                <a:cxn ang="0">
                  <a:pos x="connsiteX5485" y="connsiteY5485"/>
                </a:cxn>
                <a:cxn ang="0">
                  <a:pos x="connsiteX5486" y="connsiteY5486"/>
                </a:cxn>
                <a:cxn ang="0">
                  <a:pos x="connsiteX5487" y="connsiteY5487"/>
                </a:cxn>
                <a:cxn ang="0">
                  <a:pos x="connsiteX5488" y="connsiteY5488"/>
                </a:cxn>
                <a:cxn ang="0">
                  <a:pos x="connsiteX5489" y="connsiteY5489"/>
                </a:cxn>
                <a:cxn ang="0">
                  <a:pos x="connsiteX5490" y="connsiteY5490"/>
                </a:cxn>
                <a:cxn ang="0">
                  <a:pos x="connsiteX5491" y="connsiteY5491"/>
                </a:cxn>
                <a:cxn ang="0">
                  <a:pos x="connsiteX5492" y="connsiteY5492"/>
                </a:cxn>
                <a:cxn ang="0">
                  <a:pos x="connsiteX5493" y="connsiteY5493"/>
                </a:cxn>
                <a:cxn ang="0">
                  <a:pos x="connsiteX5494" y="connsiteY5494"/>
                </a:cxn>
                <a:cxn ang="0">
                  <a:pos x="connsiteX5495" y="connsiteY5495"/>
                </a:cxn>
                <a:cxn ang="0">
                  <a:pos x="connsiteX5496" y="connsiteY5496"/>
                </a:cxn>
                <a:cxn ang="0">
                  <a:pos x="connsiteX5497" y="connsiteY5497"/>
                </a:cxn>
                <a:cxn ang="0">
                  <a:pos x="connsiteX5498" y="connsiteY5498"/>
                </a:cxn>
                <a:cxn ang="0">
                  <a:pos x="connsiteX5499" y="connsiteY5499"/>
                </a:cxn>
                <a:cxn ang="0">
                  <a:pos x="connsiteX5500" y="connsiteY5500"/>
                </a:cxn>
                <a:cxn ang="0">
                  <a:pos x="connsiteX5501" y="connsiteY5501"/>
                </a:cxn>
                <a:cxn ang="0">
                  <a:pos x="connsiteX5502" y="connsiteY5502"/>
                </a:cxn>
                <a:cxn ang="0">
                  <a:pos x="connsiteX5503" y="connsiteY5503"/>
                </a:cxn>
                <a:cxn ang="0">
                  <a:pos x="connsiteX5504" y="connsiteY5504"/>
                </a:cxn>
                <a:cxn ang="0">
                  <a:pos x="connsiteX5505" y="connsiteY5505"/>
                </a:cxn>
                <a:cxn ang="0">
                  <a:pos x="connsiteX5506" y="connsiteY5506"/>
                </a:cxn>
                <a:cxn ang="0">
                  <a:pos x="connsiteX5507" y="connsiteY5507"/>
                </a:cxn>
                <a:cxn ang="0">
                  <a:pos x="connsiteX5508" y="connsiteY5508"/>
                </a:cxn>
                <a:cxn ang="0">
                  <a:pos x="connsiteX5509" y="connsiteY5509"/>
                </a:cxn>
                <a:cxn ang="0">
                  <a:pos x="connsiteX5510" y="connsiteY5510"/>
                </a:cxn>
                <a:cxn ang="0">
                  <a:pos x="connsiteX5511" y="connsiteY5511"/>
                </a:cxn>
                <a:cxn ang="0">
                  <a:pos x="connsiteX5512" y="connsiteY5512"/>
                </a:cxn>
                <a:cxn ang="0">
                  <a:pos x="connsiteX5513" y="connsiteY5513"/>
                </a:cxn>
                <a:cxn ang="0">
                  <a:pos x="connsiteX5514" y="connsiteY5514"/>
                </a:cxn>
                <a:cxn ang="0">
                  <a:pos x="connsiteX5515" y="connsiteY5515"/>
                </a:cxn>
                <a:cxn ang="0">
                  <a:pos x="connsiteX5516" y="connsiteY5516"/>
                </a:cxn>
                <a:cxn ang="0">
                  <a:pos x="connsiteX5517" y="connsiteY5517"/>
                </a:cxn>
                <a:cxn ang="0">
                  <a:pos x="connsiteX5518" y="connsiteY5518"/>
                </a:cxn>
                <a:cxn ang="0">
                  <a:pos x="connsiteX5519" y="connsiteY5519"/>
                </a:cxn>
                <a:cxn ang="0">
                  <a:pos x="connsiteX5520" y="connsiteY5520"/>
                </a:cxn>
                <a:cxn ang="0">
                  <a:pos x="connsiteX5521" y="connsiteY5521"/>
                </a:cxn>
                <a:cxn ang="0">
                  <a:pos x="connsiteX5522" y="connsiteY5522"/>
                </a:cxn>
                <a:cxn ang="0">
                  <a:pos x="connsiteX5523" y="connsiteY5523"/>
                </a:cxn>
                <a:cxn ang="0">
                  <a:pos x="connsiteX5524" y="connsiteY5524"/>
                </a:cxn>
                <a:cxn ang="0">
                  <a:pos x="connsiteX5525" y="connsiteY5525"/>
                </a:cxn>
                <a:cxn ang="0">
                  <a:pos x="connsiteX5526" y="connsiteY5526"/>
                </a:cxn>
                <a:cxn ang="0">
                  <a:pos x="connsiteX5527" y="connsiteY5527"/>
                </a:cxn>
                <a:cxn ang="0">
                  <a:pos x="connsiteX5528" y="connsiteY5528"/>
                </a:cxn>
                <a:cxn ang="0">
                  <a:pos x="connsiteX5529" y="connsiteY5529"/>
                </a:cxn>
                <a:cxn ang="0">
                  <a:pos x="connsiteX5530" y="connsiteY5530"/>
                </a:cxn>
                <a:cxn ang="0">
                  <a:pos x="connsiteX5531" y="connsiteY5531"/>
                </a:cxn>
                <a:cxn ang="0">
                  <a:pos x="connsiteX5532" y="connsiteY5532"/>
                </a:cxn>
                <a:cxn ang="0">
                  <a:pos x="connsiteX5533" y="connsiteY5533"/>
                </a:cxn>
                <a:cxn ang="0">
                  <a:pos x="connsiteX5534" y="connsiteY5534"/>
                </a:cxn>
                <a:cxn ang="0">
                  <a:pos x="connsiteX5535" y="connsiteY5535"/>
                </a:cxn>
                <a:cxn ang="0">
                  <a:pos x="connsiteX5536" y="connsiteY5536"/>
                </a:cxn>
                <a:cxn ang="0">
                  <a:pos x="connsiteX5537" y="connsiteY5537"/>
                </a:cxn>
                <a:cxn ang="0">
                  <a:pos x="connsiteX5538" y="connsiteY5538"/>
                </a:cxn>
                <a:cxn ang="0">
                  <a:pos x="connsiteX5539" y="connsiteY5539"/>
                </a:cxn>
                <a:cxn ang="0">
                  <a:pos x="connsiteX5540" y="connsiteY5540"/>
                </a:cxn>
                <a:cxn ang="0">
                  <a:pos x="connsiteX5541" y="connsiteY5541"/>
                </a:cxn>
                <a:cxn ang="0">
                  <a:pos x="connsiteX5542" y="connsiteY5542"/>
                </a:cxn>
                <a:cxn ang="0">
                  <a:pos x="connsiteX5543" y="connsiteY5543"/>
                </a:cxn>
                <a:cxn ang="0">
                  <a:pos x="connsiteX5544" y="connsiteY5544"/>
                </a:cxn>
                <a:cxn ang="0">
                  <a:pos x="connsiteX5545" y="connsiteY5545"/>
                </a:cxn>
                <a:cxn ang="0">
                  <a:pos x="connsiteX5546" y="connsiteY5546"/>
                </a:cxn>
                <a:cxn ang="0">
                  <a:pos x="connsiteX5547" y="connsiteY5547"/>
                </a:cxn>
                <a:cxn ang="0">
                  <a:pos x="connsiteX5548" y="connsiteY5548"/>
                </a:cxn>
                <a:cxn ang="0">
                  <a:pos x="connsiteX5549" y="connsiteY5549"/>
                </a:cxn>
                <a:cxn ang="0">
                  <a:pos x="connsiteX5550" y="connsiteY5550"/>
                </a:cxn>
                <a:cxn ang="0">
                  <a:pos x="connsiteX5551" y="connsiteY5551"/>
                </a:cxn>
                <a:cxn ang="0">
                  <a:pos x="connsiteX5552" y="connsiteY5552"/>
                </a:cxn>
                <a:cxn ang="0">
                  <a:pos x="connsiteX5553" y="connsiteY5553"/>
                </a:cxn>
                <a:cxn ang="0">
                  <a:pos x="connsiteX5554" y="connsiteY5554"/>
                </a:cxn>
                <a:cxn ang="0">
                  <a:pos x="connsiteX5555" y="connsiteY5555"/>
                </a:cxn>
                <a:cxn ang="0">
                  <a:pos x="connsiteX5556" y="connsiteY5556"/>
                </a:cxn>
                <a:cxn ang="0">
                  <a:pos x="connsiteX5557" y="connsiteY5557"/>
                </a:cxn>
                <a:cxn ang="0">
                  <a:pos x="connsiteX5558" y="connsiteY5558"/>
                </a:cxn>
                <a:cxn ang="0">
                  <a:pos x="connsiteX5559" y="connsiteY5559"/>
                </a:cxn>
                <a:cxn ang="0">
                  <a:pos x="connsiteX5560" y="connsiteY5560"/>
                </a:cxn>
                <a:cxn ang="0">
                  <a:pos x="connsiteX5561" y="connsiteY5561"/>
                </a:cxn>
                <a:cxn ang="0">
                  <a:pos x="connsiteX5562" y="connsiteY5562"/>
                </a:cxn>
                <a:cxn ang="0">
                  <a:pos x="connsiteX5563" y="connsiteY5563"/>
                </a:cxn>
                <a:cxn ang="0">
                  <a:pos x="connsiteX5564" y="connsiteY5564"/>
                </a:cxn>
                <a:cxn ang="0">
                  <a:pos x="connsiteX5565" y="connsiteY5565"/>
                </a:cxn>
                <a:cxn ang="0">
                  <a:pos x="connsiteX5566" y="connsiteY5566"/>
                </a:cxn>
                <a:cxn ang="0">
                  <a:pos x="connsiteX5567" y="connsiteY5567"/>
                </a:cxn>
                <a:cxn ang="0">
                  <a:pos x="connsiteX5568" y="connsiteY5568"/>
                </a:cxn>
                <a:cxn ang="0">
                  <a:pos x="connsiteX5569" y="connsiteY5569"/>
                </a:cxn>
                <a:cxn ang="0">
                  <a:pos x="connsiteX5570" y="connsiteY5570"/>
                </a:cxn>
                <a:cxn ang="0">
                  <a:pos x="connsiteX5571" y="connsiteY5571"/>
                </a:cxn>
                <a:cxn ang="0">
                  <a:pos x="connsiteX5572" y="connsiteY5572"/>
                </a:cxn>
                <a:cxn ang="0">
                  <a:pos x="connsiteX5573" y="connsiteY5573"/>
                </a:cxn>
                <a:cxn ang="0">
                  <a:pos x="connsiteX5574" y="connsiteY5574"/>
                </a:cxn>
                <a:cxn ang="0">
                  <a:pos x="connsiteX5575" y="connsiteY5575"/>
                </a:cxn>
                <a:cxn ang="0">
                  <a:pos x="connsiteX5576" y="connsiteY5576"/>
                </a:cxn>
                <a:cxn ang="0">
                  <a:pos x="connsiteX5577" y="connsiteY5577"/>
                </a:cxn>
                <a:cxn ang="0">
                  <a:pos x="connsiteX5578" y="connsiteY5578"/>
                </a:cxn>
                <a:cxn ang="0">
                  <a:pos x="connsiteX5579" y="connsiteY5579"/>
                </a:cxn>
                <a:cxn ang="0">
                  <a:pos x="connsiteX5580" y="connsiteY5580"/>
                </a:cxn>
                <a:cxn ang="0">
                  <a:pos x="connsiteX5581" y="connsiteY5581"/>
                </a:cxn>
                <a:cxn ang="0">
                  <a:pos x="connsiteX5582" y="connsiteY5582"/>
                </a:cxn>
                <a:cxn ang="0">
                  <a:pos x="connsiteX5583" y="connsiteY5583"/>
                </a:cxn>
                <a:cxn ang="0">
                  <a:pos x="connsiteX5584" y="connsiteY5584"/>
                </a:cxn>
                <a:cxn ang="0">
                  <a:pos x="connsiteX5585" y="connsiteY5585"/>
                </a:cxn>
                <a:cxn ang="0">
                  <a:pos x="connsiteX5586" y="connsiteY5586"/>
                </a:cxn>
                <a:cxn ang="0">
                  <a:pos x="connsiteX5587" y="connsiteY5587"/>
                </a:cxn>
                <a:cxn ang="0">
                  <a:pos x="connsiteX5588" y="connsiteY5588"/>
                </a:cxn>
                <a:cxn ang="0">
                  <a:pos x="connsiteX5589" y="connsiteY5589"/>
                </a:cxn>
                <a:cxn ang="0">
                  <a:pos x="connsiteX5590" y="connsiteY5590"/>
                </a:cxn>
                <a:cxn ang="0">
                  <a:pos x="connsiteX5591" y="connsiteY5591"/>
                </a:cxn>
                <a:cxn ang="0">
                  <a:pos x="connsiteX5592" y="connsiteY5592"/>
                </a:cxn>
                <a:cxn ang="0">
                  <a:pos x="connsiteX5593" y="connsiteY5593"/>
                </a:cxn>
                <a:cxn ang="0">
                  <a:pos x="connsiteX5594" y="connsiteY5594"/>
                </a:cxn>
                <a:cxn ang="0">
                  <a:pos x="connsiteX5595" y="connsiteY5595"/>
                </a:cxn>
                <a:cxn ang="0">
                  <a:pos x="connsiteX5596" y="connsiteY5596"/>
                </a:cxn>
                <a:cxn ang="0">
                  <a:pos x="connsiteX5597" y="connsiteY5597"/>
                </a:cxn>
                <a:cxn ang="0">
                  <a:pos x="connsiteX5598" y="connsiteY5598"/>
                </a:cxn>
                <a:cxn ang="0">
                  <a:pos x="connsiteX5599" y="connsiteY5599"/>
                </a:cxn>
                <a:cxn ang="0">
                  <a:pos x="connsiteX5600" y="connsiteY5600"/>
                </a:cxn>
                <a:cxn ang="0">
                  <a:pos x="connsiteX5601" y="connsiteY5601"/>
                </a:cxn>
                <a:cxn ang="0">
                  <a:pos x="connsiteX5602" y="connsiteY5602"/>
                </a:cxn>
                <a:cxn ang="0">
                  <a:pos x="connsiteX5603" y="connsiteY5603"/>
                </a:cxn>
                <a:cxn ang="0">
                  <a:pos x="connsiteX5604" y="connsiteY5604"/>
                </a:cxn>
                <a:cxn ang="0">
                  <a:pos x="connsiteX5605" y="connsiteY5605"/>
                </a:cxn>
                <a:cxn ang="0">
                  <a:pos x="connsiteX5606" y="connsiteY5606"/>
                </a:cxn>
                <a:cxn ang="0">
                  <a:pos x="connsiteX5607" y="connsiteY5607"/>
                </a:cxn>
                <a:cxn ang="0">
                  <a:pos x="connsiteX5608" y="connsiteY5608"/>
                </a:cxn>
                <a:cxn ang="0">
                  <a:pos x="connsiteX5609" y="connsiteY5609"/>
                </a:cxn>
                <a:cxn ang="0">
                  <a:pos x="connsiteX5610" y="connsiteY5610"/>
                </a:cxn>
                <a:cxn ang="0">
                  <a:pos x="connsiteX5611" y="connsiteY5611"/>
                </a:cxn>
                <a:cxn ang="0">
                  <a:pos x="connsiteX5612" y="connsiteY5612"/>
                </a:cxn>
                <a:cxn ang="0">
                  <a:pos x="connsiteX5613" y="connsiteY5613"/>
                </a:cxn>
                <a:cxn ang="0">
                  <a:pos x="connsiteX5614" y="connsiteY5614"/>
                </a:cxn>
                <a:cxn ang="0">
                  <a:pos x="connsiteX5615" y="connsiteY5615"/>
                </a:cxn>
                <a:cxn ang="0">
                  <a:pos x="connsiteX5616" y="connsiteY5616"/>
                </a:cxn>
                <a:cxn ang="0">
                  <a:pos x="connsiteX5617" y="connsiteY5617"/>
                </a:cxn>
                <a:cxn ang="0">
                  <a:pos x="connsiteX5618" y="connsiteY5618"/>
                </a:cxn>
                <a:cxn ang="0">
                  <a:pos x="connsiteX5619" y="connsiteY5619"/>
                </a:cxn>
                <a:cxn ang="0">
                  <a:pos x="connsiteX5620" y="connsiteY5620"/>
                </a:cxn>
                <a:cxn ang="0">
                  <a:pos x="connsiteX5621" y="connsiteY5621"/>
                </a:cxn>
                <a:cxn ang="0">
                  <a:pos x="connsiteX5622" y="connsiteY5622"/>
                </a:cxn>
                <a:cxn ang="0">
                  <a:pos x="connsiteX5623" y="connsiteY5623"/>
                </a:cxn>
                <a:cxn ang="0">
                  <a:pos x="connsiteX5624" y="connsiteY5624"/>
                </a:cxn>
                <a:cxn ang="0">
                  <a:pos x="connsiteX5625" y="connsiteY5625"/>
                </a:cxn>
                <a:cxn ang="0">
                  <a:pos x="connsiteX5626" y="connsiteY5626"/>
                </a:cxn>
                <a:cxn ang="0">
                  <a:pos x="connsiteX5627" y="connsiteY5627"/>
                </a:cxn>
                <a:cxn ang="0">
                  <a:pos x="connsiteX5628" y="connsiteY5628"/>
                </a:cxn>
                <a:cxn ang="0">
                  <a:pos x="connsiteX5629" y="connsiteY5629"/>
                </a:cxn>
                <a:cxn ang="0">
                  <a:pos x="connsiteX5630" y="connsiteY5630"/>
                </a:cxn>
                <a:cxn ang="0">
                  <a:pos x="connsiteX5631" y="connsiteY5631"/>
                </a:cxn>
                <a:cxn ang="0">
                  <a:pos x="connsiteX5632" y="connsiteY5632"/>
                </a:cxn>
                <a:cxn ang="0">
                  <a:pos x="connsiteX5633" y="connsiteY5633"/>
                </a:cxn>
                <a:cxn ang="0">
                  <a:pos x="connsiteX5634" y="connsiteY5634"/>
                </a:cxn>
                <a:cxn ang="0">
                  <a:pos x="connsiteX5635" y="connsiteY5635"/>
                </a:cxn>
                <a:cxn ang="0">
                  <a:pos x="connsiteX5636" y="connsiteY5636"/>
                </a:cxn>
                <a:cxn ang="0">
                  <a:pos x="connsiteX5637" y="connsiteY5637"/>
                </a:cxn>
                <a:cxn ang="0">
                  <a:pos x="connsiteX5638" y="connsiteY5638"/>
                </a:cxn>
                <a:cxn ang="0">
                  <a:pos x="connsiteX5639" y="connsiteY5639"/>
                </a:cxn>
                <a:cxn ang="0">
                  <a:pos x="connsiteX5640" y="connsiteY5640"/>
                </a:cxn>
                <a:cxn ang="0">
                  <a:pos x="connsiteX5641" y="connsiteY5641"/>
                </a:cxn>
                <a:cxn ang="0">
                  <a:pos x="connsiteX5642" y="connsiteY5642"/>
                </a:cxn>
                <a:cxn ang="0">
                  <a:pos x="connsiteX5643" y="connsiteY5643"/>
                </a:cxn>
                <a:cxn ang="0">
                  <a:pos x="connsiteX5644" y="connsiteY5644"/>
                </a:cxn>
                <a:cxn ang="0">
                  <a:pos x="connsiteX5645" y="connsiteY5645"/>
                </a:cxn>
                <a:cxn ang="0">
                  <a:pos x="connsiteX5646" y="connsiteY5646"/>
                </a:cxn>
                <a:cxn ang="0">
                  <a:pos x="connsiteX5647" y="connsiteY5647"/>
                </a:cxn>
                <a:cxn ang="0">
                  <a:pos x="connsiteX5648" y="connsiteY5648"/>
                </a:cxn>
                <a:cxn ang="0">
                  <a:pos x="connsiteX5649" y="connsiteY5649"/>
                </a:cxn>
                <a:cxn ang="0">
                  <a:pos x="connsiteX5650" y="connsiteY5650"/>
                </a:cxn>
                <a:cxn ang="0">
                  <a:pos x="connsiteX5651" y="connsiteY5651"/>
                </a:cxn>
                <a:cxn ang="0">
                  <a:pos x="connsiteX5652" y="connsiteY5652"/>
                </a:cxn>
                <a:cxn ang="0">
                  <a:pos x="connsiteX5653" y="connsiteY5653"/>
                </a:cxn>
                <a:cxn ang="0">
                  <a:pos x="connsiteX5654" y="connsiteY5654"/>
                </a:cxn>
                <a:cxn ang="0">
                  <a:pos x="connsiteX5655" y="connsiteY5655"/>
                </a:cxn>
                <a:cxn ang="0">
                  <a:pos x="connsiteX5656" y="connsiteY5656"/>
                </a:cxn>
                <a:cxn ang="0">
                  <a:pos x="connsiteX5657" y="connsiteY5657"/>
                </a:cxn>
                <a:cxn ang="0">
                  <a:pos x="connsiteX5658" y="connsiteY5658"/>
                </a:cxn>
                <a:cxn ang="0">
                  <a:pos x="connsiteX5659" y="connsiteY5659"/>
                </a:cxn>
                <a:cxn ang="0">
                  <a:pos x="connsiteX5660" y="connsiteY5660"/>
                </a:cxn>
                <a:cxn ang="0">
                  <a:pos x="connsiteX5661" y="connsiteY5661"/>
                </a:cxn>
                <a:cxn ang="0">
                  <a:pos x="connsiteX5662" y="connsiteY5662"/>
                </a:cxn>
                <a:cxn ang="0">
                  <a:pos x="connsiteX5663" y="connsiteY5663"/>
                </a:cxn>
                <a:cxn ang="0">
                  <a:pos x="connsiteX5664" y="connsiteY5664"/>
                </a:cxn>
                <a:cxn ang="0">
                  <a:pos x="connsiteX5665" y="connsiteY5665"/>
                </a:cxn>
                <a:cxn ang="0">
                  <a:pos x="connsiteX5666" y="connsiteY5666"/>
                </a:cxn>
                <a:cxn ang="0">
                  <a:pos x="connsiteX5667" y="connsiteY5667"/>
                </a:cxn>
                <a:cxn ang="0">
                  <a:pos x="connsiteX5668" y="connsiteY5668"/>
                </a:cxn>
                <a:cxn ang="0">
                  <a:pos x="connsiteX5669" y="connsiteY5669"/>
                </a:cxn>
                <a:cxn ang="0">
                  <a:pos x="connsiteX5670" y="connsiteY5670"/>
                </a:cxn>
                <a:cxn ang="0">
                  <a:pos x="connsiteX5671" y="connsiteY5671"/>
                </a:cxn>
                <a:cxn ang="0">
                  <a:pos x="connsiteX5672" y="connsiteY5672"/>
                </a:cxn>
                <a:cxn ang="0">
                  <a:pos x="connsiteX5673" y="connsiteY5673"/>
                </a:cxn>
                <a:cxn ang="0">
                  <a:pos x="connsiteX5674" y="connsiteY5674"/>
                </a:cxn>
                <a:cxn ang="0">
                  <a:pos x="connsiteX5675" y="connsiteY5675"/>
                </a:cxn>
                <a:cxn ang="0">
                  <a:pos x="connsiteX5676" y="connsiteY5676"/>
                </a:cxn>
                <a:cxn ang="0">
                  <a:pos x="connsiteX5677" y="connsiteY5677"/>
                </a:cxn>
                <a:cxn ang="0">
                  <a:pos x="connsiteX5678" y="connsiteY5678"/>
                </a:cxn>
                <a:cxn ang="0">
                  <a:pos x="connsiteX5679" y="connsiteY5679"/>
                </a:cxn>
                <a:cxn ang="0">
                  <a:pos x="connsiteX5680" y="connsiteY5680"/>
                </a:cxn>
                <a:cxn ang="0">
                  <a:pos x="connsiteX5681" y="connsiteY5681"/>
                </a:cxn>
                <a:cxn ang="0">
                  <a:pos x="connsiteX5682" y="connsiteY5682"/>
                </a:cxn>
                <a:cxn ang="0">
                  <a:pos x="connsiteX5683" y="connsiteY5683"/>
                </a:cxn>
                <a:cxn ang="0">
                  <a:pos x="connsiteX5684" y="connsiteY5684"/>
                </a:cxn>
                <a:cxn ang="0">
                  <a:pos x="connsiteX5685" y="connsiteY5685"/>
                </a:cxn>
                <a:cxn ang="0">
                  <a:pos x="connsiteX5686" y="connsiteY5686"/>
                </a:cxn>
                <a:cxn ang="0">
                  <a:pos x="connsiteX5687" y="connsiteY5687"/>
                </a:cxn>
                <a:cxn ang="0">
                  <a:pos x="connsiteX5688" y="connsiteY5688"/>
                </a:cxn>
                <a:cxn ang="0">
                  <a:pos x="connsiteX5689" y="connsiteY5689"/>
                </a:cxn>
                <a:cxn ang="0">
                  <a:pos x="connsiteX5690" y="connsiteY5690"/>
                </a:cxn>
                <a:cxn ang="0">
                  <a:pos x="connsiteX5691" y="connsiteY5691"/>
                </a:cxn>
                <a:cxn ang="0">
                  <a:pos x="connsiteX5692" y="connsiteY5692"/>
                </a:cxn>
                <a:cxn ang="0">
                  <a:pos x="connsiteX5693" y="connsiteY5693"/>
                </a:cxn>
                <a:cxn ang="0">
                  <a:pos x="connsiteX5694" y="connsiteY5694"/>
                </a:cxn>
                <a:cxn ang="0">
                  <a:pos x="connsiteX5695" y="connsiteY5695"/>
                </a:cxn>
                <a:cxn ang="0">
                  <a:pos x="connsiteX5696" y="connsiteY5696"/>
                </a:cxn>
                <a:cxn ang="0">
                  <a:pos x="connsiteX5697" y="connsiteY5697"/>
                </a:cxn>
                <a:cxn ang="0">
                  <a:pos x="connsiteX5698" y="connsiteY5698"/>
                </a:cxn>
                <a:cxn ang="0">
                  <a:pos x="connsiteX5699" y="connsiteY5699"/>
                </a:cxn>
                <a:cxn ang="0">
                  <a:pos x="connsiteX5700" y="connsiteY5700"/>
                </a:cxn>
                <a:cxn ang="0">
                  <a:pos x="connsiteX5701" y="connsiteY5701"/>
                </a:cxn>
                <a:cxn ang="0">
                  <a:pos x="connsiteX5702" y="connsiteY5702"/>
                </a:cxn>
                <a:cxn ang="0">
                  <a:pos x="connsiteX5703" y="connsiteY5703"/>
                </a:cxn>
                <a:cxn ang="0">
                  <a:pos x="connsiteX5704" y="connsiteY5704"/>
                </a:cxn>
                <a:cxn ang="0">
                  <a:pos x="connsiteX5705" y="connsiteY5705"/>
                </a:cxn>
                <a:cxn ang="0">
                  <a:pos x="connsiteX5706" y="connsiteY5706"/>
                </a:cxn>
                <a:cxn ang="0">
                  <a:pos x="connsiteX5707" y="connsiteY5707"/>
                </a:cxn>
                <a:cxn ang="0">
                  <a:pos x="connsiteX5708" y="connsiteY5708"/>
                </a:cxn>
                <a:cxn ang="0">
                  <a:pos x="connsiteX5709" y="connsiteY5709"/>
                </a:cxn>
                <a:cxn ang="0">
                  <a:pos x="connsiteX5710" y="connsiteY5710"/>
                </a:cxn>
                <a:cxn ang="0">
                  <a:pos x="connsiteX5711" y="connsiteY5711"/>
                </a:cxn>
                <a:cxn ang="0">
                  <a:pos x="connsiteX5712" y="connsiteY5712"/>
                </a:cxn>
                <a:cxn ang="0">
                  <a:pos x="connsiteX5713" y="connsiteY5713"/>
                </a:cxn>
                <a:cxn ang="0">
                  <a:pos x="connsiteX5714" y="connsiteY5714"/>
                </a:cxn>
                <a:cxn ang="0">
                  <a:pos x="connsiteX5715" y="connsiteY5715"/>
                </a:cxn>
                <a:cxn ang="0">
                  <a:pos x="connsiteX5716" y="connsiteY5716"/>
                </a:cxn>
                <a:cxn ang="0">
                  <a:pos x="connsiteX5717" y="connsiteY5717"/>
                </a:cxn>
                <a:cxn ang="0">
                  <a:pos x="connsiteX5718" y="connsiteY5718"/>
                </a:cxn>
                <a:cxn ang="0">
                  <a:pos x="connsiteX5719" y="connsiteY5719"/>
                </a:cxn>
                <a:cxn ang="0">
                  <a:pos x="connsiteX5720" y="connsiteY5720"/>
                </a:cxn>
                <a:cxn ang="0">
                  <a:pos x="connsiteX5721" y="connsiteY5721"/>
                </a:cxn>
                <a:cxn ang="0">
                  <a:pos x="connsiteX5722" y="connsiteY5722"/>
                </a:cxn>
                <a:cxn ang="0">
                  <a:pos x="connsiteX5723" y="connsiteY5723"/>
                </a:cxn>
                <a:cxn ang="0">
                  <a:pos x="connsiteX5724" y="connsiteY5724"/>
                </a:cxn>
                <a:cxn ang="0">
                  <a:pos x="connsiteX5725" y="connsiteY5725"/>
                </a:cxn>
                <a:cxn ang="0">
                  <a:pos x="connsiteX5726" y="connsiteY5726"/>
                </a:cxn>
                <a:cxn ang="0">
                  <a:pos x="connsiteX5727" y="connsiteY5727"/>
                </a:cxn>
                <a:cxn ang="0">
                  <a:pos x="connsiteX5728" y="connsiteY5728"/>
                </a:cxn>
                <a:cxn ang="0">
                  <a:pos x="connsiteX5729" y="connsiteY5729"/>
                </a:cxn>
                <a:cxn ang="0">
                  <a:pos x="connsiteX5730" y="connsiteY5730"/>
                </a:cxn>
                <a:cxn ang="0">
                  <a:pos x="connsiteX5731" y="connsiteY5731"/>
                </a:cxn>
                <a:cxn ang="0">
                  <a:pos x="connsiteX5732" y="connsiteY5732"/>
                </a:cxn>
                <a:cxn ang="0">
                  <a:pos x="connsiteX5733" y="connsiteY5733"/>
                </a:cxn>
                <a:cxn ang="0">
                  <a:pos x="connsiteX5734" y="connsiteY5734"/>
                </a:cxn>
                <a:cxn ang="0">
                  <a:pos x="connsiteX5735" y="connsiteY5735"/>
                </a:cxn>
                <a:cxn ang="0">
                  <a:pos x="connsiteX5736" y="connsiteY5736"/>
                </a:cxn>
                <a:cxn ang="0">
                  <a:pos x="connsiteX5737" y="connsiteY5737"/>
                </a:cxn>
                <a:cxn ang="0">
                  <a:pos x="connsiteX5738" y="connsiteY5738"/>
                </a:cxn>
                <a:cxn ang="0">
                  <a:pos x="connsiteX5739" y="connsiteY5739"/>
                </a:cxn>
                <a:cxn ang="0">
                  <a:pos x="connsiteX5740" y="connsiteY5740"/>
                </a:cxn>
                <a:cxn ang="0">
                  <a:pos x="connsiteX5741" y="connsiteY5741"/>
                </a:cxn>
                <a:cxn ang="0">
                  <a:pos x="connsiteX5742" y="connsiteY5742"/>
                </a:cxn>
                <a:cxn ang="0">
                  <a:pos x="connsiteX5743" y="connsiteY5743"/>
                </a:cxn>
                <a:cxn ang="0">
                  <a:pos x="connsiteX5744" y="connsiteY5744"/>
                </a:cxn>
                <a:cxn ang="0">
                  <a:pos x="connsiteX5745" y="connsiteY5745"/>
                </a:cxn>
                <a:cxn ang="0">
                  <a:pos x="connsiteX5746" y="connsiteY5746"/>
                </a:cxn>
                <a:cxn ang="0">
                  <a:pos x="connsiteX5747" y="connsiteY5747"/>
                </a:cxn>
                <a:cxn ang="0">
                  <a:pos x="connsiteX5748" y="connsiteY5748"/>
                </a:cxn>
                <a:cxn ang="0">
                  <a:pos x="connsiteX5749" y="connsiteY5749"/>
                </a:cxn>
                <a:cxn ang="0">
                  <a:pos x="connsiteX5750" y="connsiteY5750"/>
                </a:cxn>
                <a:cxn ang="0">
                  <a:pos x="connsiteX5751" y="connsiteY5751"/>
                </a:cxn>
                <a:cxn ang="0">
                  <a:pos x="connsiteX5752" y="connsiteY5752"/>
                </a:cxn>
                <a:cxn ang="0">
                  <a:pos x="connsiteX5753" y="connsiteY5753"/>
                </a:cxn>
                <a:cxn ang="0">
                  <a:pos x="connsiteX5754" y="connsiteY5754"/>
                </a:cxn>
                <a:cxn ang="0">
                  <a:pos x="connsiteX5755" y="connsiteY5755"/>
                </a:cxn>
                <a:cxn ang="0">
                  <a:pos x="connsiteX5756" y="connsiteY5756"/>
                </a:cxn>
                <a:cxn ang="0">
                  <a:pos x="connsiteX5757" y="connsiteY5757"/>
                </a:cxn>
                <a:cxn ang="0">
                  <a:pos x="connsiteX5758" y="connsiteY5758"/>
                </a:cxn>
                <a:cxn ang="0">
                  <a:pos x="connsiteX5759" y="connsiteY5759"/>
                </a:cxn>
                <a:cxn ang="0">
                  <a:pos x="connsiteX5760" y="connsiteY5760"/>
                </a:cxn>
                <a:cxn ang="0">
                  <a:pos x="connsiteX5761" y="connsiteY5761"/>
                </a:cxn>
                <a:cxn ang="0">
                  <a:pos x="connsiteX5762" y="connsiteY5762"/>
                </a:cxn>
                <a:cxn ang="0">
                  <a:pos x="connsiteX5763" y="connsiteY5763"/>
                </a:cxn>
                <a:cxn ang="0">
                  <a:pos x="connsiteX5764" y="connsiteY5764"/>
                </a:cxn>
                <a:cxn ang="0">
                  <a:pos x="connsiteX5765" y="connsiteY5765"/>
                </a:cxn>
                <a:cxn ang="0">
                  <a:pos x="connsiteX5766" y="connsiteY5766"/>
                </a:cxn>
                <a:cxn ang="0">
                  <a:pos x="connsiteX5767" y="connsiteY5767"/>
                </a:cxn>
                <a:cxn ang="0">
                  <a:pos x="connsiteX5768" y="connsiteY5768"/>
                </a:cxn>
                <a:cxn ang="0">
                  <a:pos x="connsiteX5769" y="connsiteY5769"/>
                </a:cxn>
                <a:cxn ang="0">
                  <a:pos x="connsiteX5770" y="connsiteY5770"/>
                </a:cxn>
                <a:cxn ang="0">
                  <a:pos x="connsiteX5771" y="connsiteY5771"/>
                </a:cxn>
                <a:cxn ang="0">
                  <a:pos x="connsiteX5772" y="connsiteY5772"/>
                </a:cxn>
                <a:cxn ang="0">
                  <a:pos x="connsiteX5773" y="connsiteY5773"/>
                </a:cxn>
                <a:cxn ang="0">
                  <a:pos x="connsiteX5774" y="connsiteY5774"/>
                </a:cxn>
                <a:cxn ang="0">
                  <a:pos x="connsiteX5775" y="connsiteY5775"/>
                </a:cxn>
                <a:cxn ang="0">
                  <a:pos x="connsiteX5776" y="connsiteY5776"/>
                </a:cxn>
                <a:cxn ang="0">
                  <a:pos x="connsiteX5777" y="connsiteY5777"/>
                </a:cxn>
                <a:cxn ang="0">
                  <a:pos x="connsiteX5778" y="connsiteY5778"/>
                </a:cxn>
                <a:cxn ang="0">
                  <a:pos x="connsiteX5779" y="connsiteY5779"/>
                </a:cxn>
                <a:cxn ang="0">
                  <a:pos x="connsiteX5780" y="connsiteY5780"/>
                </a:cxn>
                <a:cxn ang="0">
                  <a:pos x="connsiteX5781" y="connsiteY5781"/>
                </a:cxn>
                <a:cxn ang="0">
                  <a:pos x="connsiteX5782" y="connsiteY5782"/>
                </a:cxn>
                <a:cxn ang="0">
                  <a:pos x="connsiteX5783" y="connsiteY5783"/>
                </a:cxn>
                <a:cxn ang="0">
                  <a:pos x="connsiteX5784" y="connsiteY5784"/>
                </a:cxn>
                <a:cxn ang="0">
                  <a:pos x="connsiteX5785" y="connsiteY5785"/>
                </a:cxn>
                <a:cxn ang="0">
                  <a:pos x="connsiteX5786" y="connsiteY5786"/>
                </a:cxn>
                <a:cxn ang="0">
                  <a:pos x="connsiteX5787" y="connsiteY5787"/>
                </a:cxn>
                <a:cxn ang="0">
                  <a:pos x="connsiteX5788" y="connsiteY5788"/>
                </a:cxn>
                <a:cxn ang="0">
                  <a:pos x="connsiteX5789" y="connsiteY5789"/>
                </a:cxn>
                <a:cxn ang="0">
                  <a:pos x="connsiteX5790" y="connsiteY5790"/>
                </a:cxn>
                <a:cxn ang="0">
                  <a:pos x="connsiteX5791" y="connsiteY5791"/>
                </a:cxn>
                <a:cxn ang="0">
                  <a:pos x="connsiteX5792" y="connsiteY5792"/>
                </a:cxn>
                <a:cxn ang="0">
                  <a:pos x="connsiteX5793" y="connsiteY5793"/>
                </a:cxn>
                <a:cxn ang="0">
                  <a:pos x="connsiteX5794" y="connsiteY5794"/>
                </a:cxn>
                <a:cxn ang="0">
                  <a:pos x="connsiteX5795" y="connsiteY5795"/>
                </a:cxn>
                <a:cxn ang="0">
                  <a:pos x="connsiteX5796" y="connsiteY5796"/>
                </a:cxn>
                <a:cxn ang="0">
                  <a:pos x="connsiteX5797" y="connsiteY5797"/>
                </a:cxn>
                <a:cxn ang="0">
                  <a:pos x="connsiteX5798" y="connsiteY5798"/>
                </a:cxn>
                <a:cxn ang="0">
                  <a:pos x="connsiteX5799" y="connsiteY5799"/>
                </a:cxn>
                <a:cxn ang="0">
                  <a:pos x="connsiteX5800" y="connsiteY5800"/>
                </a:cxn>
                <a:cxn ang="0">
                  <a:pos x="connsiteX5801" y="connsiteY5801"/>
                </a:cxn>
                <a:cxn ang="0">
                  <a:pos x="connsiteX5802" y="connsiteY5802"/>
                </a:cxn>
                <a:cxn ang="0">
                  <a:pos x="connsiteX5803" y="connsiteY5803"/>
                </a:cxn>
                <a:cxn ang="0">
                  <a:pos x="connsiteX5804" y="connsiteY5804"/>
                </a:cxn>
                <a:cxn ang="0">
                  <a:pos x="connsiteX5805" y="connsiteY5805"/>
                </a:cxn>
                <a:cxn ang="0">
                  <a:pos x="connsiteX5806" y="connsiteY5806"/>
                </a:cxn>
                <a:cxn ang="0">
                  <a:pos x="connsiteX5807" y="connsiteY5807"/>
                </a:cxn>
                <a:cxn ang="0">
                  <a:pos x="connsiteX5808" y="connsiteY5808"/>
                </a:cxn>
                <a:cxn ang="0">
                  <a:pos x="connsiteX5809" y="connsiteY5809"/>
                </a:cxn>
                <a:cxn ang="0">
                  <a:pos x="connsiteX5810" y="connsiteY5810"/>
                </a:cxn>
                <a:cxn ang="0">
                  <a:pos x="connsiteX5811" y="connsiteY5811"/>
                </a:cxn>
                <a:cxn ang="0">
                  <a:pos x="connsiteX5812" y="connsiteY5812"/>
                </a:cxn>
                <a:cxn ang="0">
                  <a:pos x="connsiteX5813" y="connsiteY5813"/>
                </a:cxn>
                <a:cxn ang="0">
                  <a:pos x="connsiteX5814" y="connsiteY5814"/>
                </a:cxn>
                <a:cxn ang="0">
                  <a:pos x="connsiteX5815" y="connsiteY5815"/>
                </a:cxn>
                <a:cxn ang="0">
                  <a:pos x="connsiteX5816" y="connsiteY5816"/>
                </a:cxn>
                <a:cxn ang="0">
                  <a:pos x="connsiteX5817" y="connsiteY5817"/>
                </a:cxn>
                <a:cxn ang="0">
                  <a:pos x="connsiteX5818" y="connsiteY5818"/>
                </a:cxn>
                <a:cxn ang="0">
                  <a:pos x="connsiteX5819" y="connsiteY5819"/>
                </a:cxn>
                <a:cxn ang="0">
                  <a:pos x="connsiteX5820" y="connsiteY5820"/>
                </a:cxn>
                <a:cxn ang="0">
                  <a:pos x="connsiteX5821" y="connsiteY5821"/>
                </a:cxn>
                <a:cxn ang="0">
                  <a:pos x="connsiteX5822" y="connsiteY5822"/>
                </a:cxn>
                <a:cxn ang="0">
                  <a:pos x="connsiteX5823" y="connsiteY5823"/>
                </a:cxn>
                <a:cxn ang="0">
                  <a:pos x="connsiteX5824" y="connsiteY5824"/>
                </a:cxn>
                <a:cxn ang="0">
                  <a:pos x="connsiteX5825" y="connsiteY5825"/>
                </a:cxn>
                <a:cxn ang="0">
                  <a:pos x="connsiteX5826" y="connsiteY5826"/>
                </a:cxn>
                <a:cxn ang="0">
                  <a:pos x="connsiteX5827" y="connsiteY5827"/>
                </a:cxn>
                <a:cxn ang="0">
                  <a:pos x="connsiteX5828" y="connsiteY5828"/>
                </a:cxn>
                <a:cxn ang="0">
                  <a:pos x="connsiteX5829" y="connsiteY5829"/>
                </a:cxn>
                <a:cxn ang="0">
                  <a:pos x="connsiteX5830" y="connsiteY5830"/>
                </a:cxn>
                <a:cxn ang="0">
                  <a:pos x="connsiteX5831" y="connsiteY5831"/>
                </a:cxn>
                <a:cxn ang="0">
                  <a:pos x="connsiteX5832" y="connsiteY5832"/>
                </a:cxn>
                <a:cxn ang="0">
                  <a:pos x="connsiteX5833" y="connsiteY5833"/>
                </a:cxn>
                <a:cxn ang="0">
                  <a:pos x="connsiteX5834" y="connsiteY5834"/>
                </a:cxn>
                <a:cxn ang="0">
                  <a:pos x="connsiteX5835" y="connsiteY5835"/>
                </a:cxn>
                <a:cxn ang="0">
                  <a:pos x="connsiteX5836" y="connsiteY5836"/>
                </a:cxn>
                <a:cxn ang="0">
                  <a:pos x="connsiteX5837" y="connsiteY5837"/>
                </a:cxn>
                <a:cxn ang="0">
                  <a:pos x="connsiteX5838" y="connsiteY5838"/>
                </a:cxn>
                <a:cxn ang="0">
                  <a:pos x="connsiteX5839" y="connsiteY5839"/>
                </a:cxn>
                <a:cxn ang="0">
                  <a:pos x="connsiteX5840" y="connsiteY5840"/>
                </a:cxn>
                <a:cxn ang="0">
                  <a:pos x="connsiteX5841" y="connsiteY5841"/>
                </a:cxn>
                <a:cxn ang="0">
                  <a:pos x="connsiteX5842" y="connsiteY5842"/>
                </a:cxn>
                <a:cxn ang="0">
                  <a:pos x="connsiteX5843" y="connsiteY5843"/>
                </a:cxn>
                <a:cxn ang="0">
                  <a:pos x="connsiteX5844" y="connsiteY5844"/>
                </a:cxn>
                <a:cxn ang="0">
                  <a:pos x="connsiteX5845" y="connsiteY5845"/>
                </a:cxn>
                <a:cxn ang="0">
                  <a:pos x="connsiteX5846" y="connsiteY5846"/>
                </a:cxn>
                <a:cxn ang="0">
                  <a:pos x="connsiteX5847" y="connsiteY5847"/>
                </a:cxn>
                <a:cxn ang="0">
                  <a:pos x="connsiteX5848" y="connsiteY5848"/>
                </a:cxn>
                <a:cxn ang="0">
                  <a:pos x="connsiteX5849" y="connsiteY5849"/>
                </a:cxn>
                <a:cxn ang="0">
                  <a:pos x="connsiteX5850" y="connsiteY5850"/>
                </a:cxn>
                <a:cxn ang="0">
                  <a:pos x="connsiteX5851" y="connsiteY5851"/>
                </a:cxn>
                <a:cxn ang="0">
                  <a:pos x="connsiteX5852" y="connsiteY5852"/>
                </a:cxn>
                <a:cxn ang="0">
                  <a:pos x="connsiteX5853" y="connsiteY5853"/>
                </a:cxn>
                <a:cxn ang="0">
                  <a:pos x="connsiteX5854" y="connsiteY5854"/>
                </a:cxn>
                <a:cxn ang="0">
                  <a:pos x="connsiteX5855" y="connsiteY5855"/>
                </a:cxn>
                <a:cxn ang="0">
                  <a:pos x="connsiteX5856" y="connsiteY5856"/>
                </a:cxn>
                <a:cxn ang="0">
                  <a:pos x="connsiteX5857" y="connsiteY5857"/>
                </a:cxn>
                <a:cxn ang="0">
                  <a:pos x="connsiteX5858" y="connsiteY5858"/>
                </a:cxn>
                <a:cxn ang="0">
                  <a:pos x="connsiteX5859" y="connsiteY5859"/>
                </a:cxn>
                <a:cxn ang="0">
                  <a:pos x="connsiteX5860" y="connsiteY5860"/>
                </a:cxn>
                <a:cxn ang="0">
                  <a:pos x="connsiteX5861" y="connsiteY5861"/>
                </a:cxn>
                <a:cxn ang="0">
                  <a:pos x="connsiteX5862" y="connsiteY5862"/>
                </a:cxn>
                <a:cxn ang="0">
                  <a:pos x="connsiteX5863" y="connsiteY5863"/>
                </a:cxn>
                <a:cxn ang="0">
                  <a:pos x="connsiteX5864" y="connsiteY5864"/>
                </a:cxn>
                <a:cxn ang="0">
                  <a:pos x="connsiteX5865" y="connsiteY5865"/>
                </a:cxn>
                <a:cxn ang="0">
                  <a:pos x="connsiteX5866" y="connsiteY5866"/>
                </a:cxn>
                <a:cxn ang="0">
                  <a:pos x="connsiteX5867" y="connsiteY5867"/>
                </a:cxn>
                <a:cxn ang="0">
                  <a:pos x="connsiteX5868" y="connsiteY5868"/>
                </a:cxn>
                <a:cxn ang="0">
                  <a:pos x="connsiteX5869" y="connsiteY5869"/>
                </a:cxn>
                <a:cxn ang="0">
                  <a:pos x="connsiteX5870" y="connsiteY5870"/>
                </a:cxn>
                <a:cxn ang="0">
                  <a:pos x="connsiteX5871" y="connsiteY5871"/>
                </a:cxn>
                <a:cxn ang="0">
                  <a:pos x="connsiteX5872" y="connsiteY5872"/>
                </a:cxn>
                <a:cxn ang="0">
                  <a:pos x="connsiteX5873" y="connsiteY5873"/>
                </a:cxn>
                <a:cxn ang="0">
                  <a:pos x="connsiteX5874" y="connsiteY5874"/>
                </a:cxn>
                <a:cxn ang="0">
                  <a:pos x="connsiteX5875" y="connsiteY5875"/>
                </a:cxn>
                <a:cxn ang="0">
                  <a:pos x="connsiteX5876" y="connsiteY5876"/>
                </a:cxn>
                <a:cxn ang="0">
                  <a:pos x="connsiteX5877" y="connsiteY5877"/>
                </a:cxn>
                <a:cxn ang="0">
                  <a:pos x="connsiteX5878" y="connsiteY5878"/>
                </a:cxn>
                <a:cxn ang="0">
                  <a:pos x="connsiteX5879" y="connsiteY5879"/>
                </a:cxn>
                <a:cxn ang="0">
                  <a:pos x="connsiteX5880" y="connsiteY5880"/>
                </a:cxn>
                <a:cxn ang="0">
                  <a:pos x="connsiteX5881" y="connsiteY5881"/>
                </a:cxn>
                <a:cxn ang="0">
                  <a:pos x="connsiteX5882" y="connsiteY5882"/>
                </a:cxn>
                <a:cxn ang="0">
                  <a:pos x="connsiteX5883" y="connsiteY5883"/>
                </a:cxn>
                <a:cxn ang="0">
                  <a:pos x="connsiteX5884" y="connsiteY5884"/>
                </a:cxn>
                <a:cxn ang="0">
                  <a:pos x="connsiteX5885" y="connsiteY5885"/>
                </a:cxn>
                <a:cxn ang="0">
                  <a:pos x="connsiteX5886" y="connsiteY5886"/>
                </a:cxn>
                <a:cxn ang="0">
                  <a:pos x="connsiteX5887" y="connsiteY5887"/>
                </a:cxn>
                <a:cxn ang="0">
                  <a:pos x="connsiteX5888" y="connsiteY5888"/>
                </a:cxn>
                <a:cxn ang="0">
                  <a:pos x="connsiteX5889" y="connsiteY5889"/>
                </a:cxn>
                <a:cxn ang="0">
                  <a:pos x="connsiteX5890" y="connsiteY5890"/>
                </a:cxn>
                <a:cxn ang="0">
                  <a:pos x="connsiteX5891" y="connsiteY5891"/>
                </a:cxn>
                <a:cxn ang="0">
                  <a:pos x="connsiteX5892" y="connsiteY5892"/>
                </a:cxn>
                <a:cxn ang="0">
                  <a:pos x="connsiteX5893" y="connsiteY5893"/>
                </a:cxn>
                <a:cxn ang="0">
                  <a:pos x="connsiteX5894" y="connsiteY5894"/>
                </a:cxn>
                <a:cxn ang="0">
                  <a:pos x="connsiteX5895" y="connsiteY5895"/>
                </a:cxn>
                <a:cxn ang="0">
                  <a:pos x="connsiteX5896" y="connsiteY5896"/>
                </a:cxn>
                <a:cxn ang="0">
                  <a:pos x="connsiteX5897" y="connsiteY5897"/>
                </a:cxn>
                <a:cxn ang="0">
                  <a:pos x="connsiteX5898" y="connsiteY5898"/>
                </a:cxn>
                <a:cxn ang="0">
                  <a:pos x="connsiteX5899" y="connsiteY5899"/>
                </a:cxn>
                <a:cxn ang="0">
                  <a:pos x="connsiteX5900" y="connsiteY5900"/>
                </a:cxn>
                <a:cxn ang="0">
                  <a:pos x="connsiteX5901" y="connsiteY5901"/>
                </a:cxn>
                <a:cxn ang="0">
                  <a:pos x="connsiteX5902" y="connsiteY5902"/>
                </a:cxn>
                <a:cxn ang="0">
                  <a:pos x="connsiteX5903" y="connsiteY5903"/>
                </a:cxn>
                <a:cxn ang="0">
                  <a:pos x="connsiteX5904" y="connsiteY5904"/>
                </a:cxn>
                <a:cxn ang="0">
                  <a:pos x="connsiteX5905" y="connsiteY5905"/>
                </a:cxn>
                <a:cxn ang="0">
                  <a:pos x="connsiteX5906" y="connsiteY5906"/>
                </a:cxn>
                <a:cxn ang="0">
                  <a:pos x="connsiteX5907" y="connsiteY5907"/>
                </a:cxn>
                <a:cxn ang="0">
                  <a:pos x="connsiteX5908" y="connsiteY5908"/>
                </a:cxn>
                <a:cxn ang="0">
                  <a:pos x="connsiteX5909" y="connsiteY5909"/>
                </a:cxn>
                <a:cxn ang="0">
                  <a:pos x="connsiteX5910" y="connsiteY5910"/>
                </a:cxn>
                <a:cxn ang="0">
                  <a:pos x="connsiteX5911" y="connsiteY5911"/>
                </a:cxn>
                <a:cxn ang="0">
                  <a:pos x="connsiteX5912" y="connsiteY5912"/>
                </a:cxn>
                <a:cxn ang="0">
                  <a:pos x="connsiteX5913" y="connsiteY5913"/>
                </a:cxn>
                <a:cxn ang="0">
                  <a:pos x="connsiteX5914" y="connsiteY5914"/>
                </a:cxn>
                <a:cxn ang="0">
                  <a:pos x="connsiteX5915" y="connsiteY5915"/>
                </a:cxn>
                <a:cxn ang="0">
                  <a:pos x="connsiteX5916" y="connsiteY5916"/>
                </a:cxn>
                <a:cxn ang="0">
                  <a:pos x="connsiteX5917" y="connsiteY5917"/>
                </a:cxn>
                <a:cxn ang="0">
                  <a:pos x="connsiteX5918" y="connsiteY5918"/>
                </a:cxn>
                <a:cxn ang="0">
                  <a:pos x="connsiteX5919" y="connsiteY5919"/>
                </a:cxn>
                <a:cxn ang="0">
                  <a:pos x="connsiteX5920" y="connsiteY5920"/>
                </a:cxn>
                <a:cxn ang="0">
                  <a:pos x="connsiteX5921" y="connsiteY5921"/>
                </a:cxn>
                <a:cxn ang="0">
                  <a:pos x="connsiteX5922" y="connsiteY5922"/>
                </a:cxn>
                <a:cxn ang="0">
                  <a:pos x="connsiteX5923" y="connsiteY5923"/>
                </a:cxn>
                <a:cxn ang="0">
                  <a:pos x="connsiteX5924" y="connsiteY5924"/>
                </a:cxn>
                <a:cxn ang="0">
                  <a:pos x="connsiteX5925" y="connsiteY5925"/>
                </a:cxn>
                <a:cxn ang="0">
                  <a:pos x="connsiteX5926" y="connsiteY5926"/>
                </a:cxn>
                <a:cxn ang="0">
                  <a:pos x="connsiteX5927" y="connsiteY5927"/>
                </a:cxn>
                <a:cxn ang="0">
                  <a:pos x="connsiteX5928" y="connsiteY5928"/>
                </a:cxn>
                <a:cxn ang="0">
                  <a:pos x="connsiteX5929" y="connsiteY5929"/>
                </a:cxn>
                <a:cxn ang="0">
                  <a:pos x="connsiteX5930" y="connsiteY5930"/>
                </a:cxn>
                <a:cxn ang="0">
                  <a:pos x="connsiteX5931" y="connsiteY5931"/>
                </a:cxn>
                <a:cxn ang="0">
                  <a:pos x="connsiteX5932" y="connsiteY5932"/>
                </a:cxn>
                <a:cxn ang="0">
                  <a:pos x="connsiteX5933" y="connsiteY5933"/>
                </a:cxn>
                <a:cxn ang="0">
                  <a:pos x="connsiteX5934" y="connsiteY5934"/>
                </a:cxn>
                <a:cxn ang="0">
                  <a:pos x="connsiteX5935" y="connsiteY5935"/>
                </a:cxn>
                <a:cxn ang="0">
                  <a:pos x="connsiteX5936" y="connsiteY5936"/>
                </a:cxn>
                <a:cxn ang="0">
                  <a:pos x="connsiteX5937" y="connsiteY5937"/>
                </a:cxn>
                <a:cxn ang="0">
                  <a:pos x="connsiteX5938" y="connsiteY5938"/>
                </a:cxn>
                <a:cxn ang="0">
                  <a:pos x="connsiteX5939" y="connsiteY5939"/>
                </a:cxn>
                <a:cxn ang="0">
                  <a:pos x="connsiteX5940" y="connsiteY5940"/>
                </a:cxn>
                <a:cxn ang="0">
                  <a:pos x="connsiteX5941" y="connsiteY5941"/>
                </a:cxn>
                <a:cxn ang="0">
                  <a:pos x="connsiteX5942" y="connsiteY5942"/>
                </a:cxn>
                <a:cxn ang="0">
                  <a:pos x="connsiteX5943" y="connsiteY5943"/>
                </a:cxn>
                <a:cxn ang="0">
                  <a:pos x="connsiteX5944" y="connsiteY5944"/>
                </a:cxn>
                <a:cxn ang="0">
                  <a:pos x="connsiteX5945" y="connsiteY5945"/>
                </a:cxn>
                <a:cxn ang="0">
                  <a:pos x="connsiteX5946" y="connsiteY5946"/>
                </a:cxn>
                <a:cxn ang="0">
                  <a:pos x="connsiteX5947" y="connsiteY5947"/>
                </a:cxn>
                <a:cxn ang="0">
                  <a:pos x="connsiteX5948" y="connsiteY5948"/>
                </a:cxn>
                <a:cxn ang="0">
                  <a:pos x="connsiteX5949" y="connsiteY5949"/>
                </a:cxn>
                <a:cxn ang="0">
                  <a:pos x="connsiteX5950" y="connsiteY5950"/>
                </a:cxn>
                <a:cxn ang="0">
                  <a:pos x="connsiteX5951" y="connsiteY5951"/>
                </a:cxn>
                <a:cxn ang="0">
                  <a:pos x="connsiteX5952" y="connsiteY5952"/>
                </a:cxn>
                <a:cxn ang="0">
                  <a:pos x="connsiteX5953" y="connsiteY5953"/>
                </a:cxn>
                <a:cxn ang="0">
                  <a:pos x="connsiteX5954" y="connsiteY5954"/>
                </a:cxn>
                <a:cxn ang="0">
                  <a:pos x="connsiteX5955" y="connsiteY5955"/>
                </a:cxn>
                <a:cxn ang="0">
                  <a:pos x="connsiteX5956" y="connsiteY5956"/>
                </a:cxn>
                <a:cxn ang="0">
                  <a:pos x="connsiteX5957" y="connsiteY5957"/>
                </a:cxn>
                <a:cxn ang="0">
                  <a:pos x="connsiteX5958" y="connsiteY5958"/>
                </a:cxn>
                <a:cxn ang="0">
                  <a:pos x="connsiteX5959" y="connsiteY5959"/>
                </a:cxn>
                <a:cxn ang="0">
                  <a:pos x="connsiteX5960" y="connsiteY5960"/>
                </a:cxn>
                <a:cxn ang="0">
                  <a:pos x="connsiteX5961" y="connsiteY5961"/>
                </a:cxn>
                <a:cxn ang="0">
                  <a:pos x="connsiteX5962" y="connsiteY5962"/>
                </a:cxn>
                <a:cxn ang="0">
                  <a:pos x="connsiteX5963" y="connsiteY5963"/>
                </a:cxn>
                <a:cxn ang="0">
                  <a:pos x="connsiteX5964" y="connsiteY5964"/>
                </a:cxn>
                <a:cxn ang="0">
                  <a:pos x="connsiteX5965" y="connsiteY5965"/>
                </a:cxn>
                <a:cxn ang="0">
                  <a:pos x="connsiteX5966" y="connsiteY5966"/>
                </a:cxn>
                <a:cxn ang="0">
                  <a:pos x="connsiteX5967" y="connsiteY5967"/>
                </a:cxn>
                <a:cxn ang="0">
                  <a:pos x="connsiteX5968" y="connsiteY5968"/>
                </a:cxn>
                <a:cxn ang="0">
                  <a:pos x="connsiteX5969" y="connsiteY5969"/>
                </a:cxn>
                <a:cxn ang="0">
                  <a:pos x="connsiteX5970" y="connsiteY5970"/>
                </a:cxn>
                <a:cxn ang="0">
                  <a:pos x="connsiteX5971" y="connsiteY5971"/>
                </a:cxn>
                <a:cxn ang="0">
                  <a:pos x="connsiteX5972" y="connsiteY5972"/>
                </a:cxn>
                <a:cxn ang="0">
                  <a:pos x="connsiteX5973" y="connsiteY5973"/>
                </a:cxn>
                <a:cxn ang="0">
                  <a:pos x="connsiteX5974" y="connsiteY5974"/>
                </a:cxn>
                <a:cxn ang="0">
                  <a:pos x="connsiteX5975" y="connsiteY5975"/>
                </a:cxn>
                <a:cxn ang="0">
                  <a:pos x="connsiteX5976" y="connsiteY5976"/>
                </a:cxn>
                <a:cxn ang="0">
                  <a:pos x="connsiteX5977" y="connsiteY5977"/>
                </a:cxn>
                <a:cxn ang="0">
                  <a:pos x="connsiteX5978" y="connsiteY5978"/>
                </a:cxn>
                <a:cxn ang="0">
                  <a:pos x="connsiteX5979" y="connsiteY5979"/>
                </a:cxn>
                <a:cxn ang="0">
                  <a:pos x="connsiteX5980" y="connsiteY5980"/>
                </a:cxn>
                <a:cxn ang="0">
                  <a:pos x="connsiteX5981" y="connsiteY5981"/>
                </a:cxn>
                <a:cxn ang="0">
                  <a:pos x="connsiteX5982" y="connsiteY5982"/>
                </a:cxn>
                <a:cxn ang="0">
                  <a:pos x="connsiteX5983" y="connsiteY5983"/>
                </a:cxn>
                <a:cxn ang="0">
                  <a:pos x="connsiteX5984" y="connsiteY5984"/>
                </a:cxn>
                <a:cxn ang="0">
                  <a:pos x="connsiteX5985" y="connsiteY5985"/>
                </a:cxn>
                <a:cxn ang="0">
                  <a:pos x="connsiteX5986" y="connsiteY5986"/>
                </a:cxn>
                <a:cxn ang="0">
                  <a:pos x="connsiteX5987" y="connsiteY5987"/>
                </a:cxn>
                <a:cxn ang="0">
                  <a:pos x="connsiteX5988" y="connsiteY5988"/>
                </a:cxn>
                <a:cxn ang="0">
                  <a:pos x="connsiteX5989" y="connsiteY5989"/>
                </a:cxn>
                <a:cxn ang="0">
                  <a:pos x="connsiteX5990" y="connsiteY5990"/>
                </a:cxn>
                <a:cxn ang="0">
                  <a:pos x="connsiteX5991" y="connsiteY5991"/>
                </a:cxn>
                <a:cxn ang="0">
                  <a:pos x="connsiteX5992" y="connsiteY5992"/>
                </a:cxn>
                <a:cxn ang="0">
                  <a:pos x="connsiteX5993" y="connsiteY5993"/>
                </a:cxn>
                <a:cxn ang="0">
                  <a:pos x="connsiteX5994" y="connsiteY5994"/>
                </a:cxn>
                <a:cxn ang="0">
                  <a:pos x="connsiteX5995" y="connsiteY5995"/>
                </a:cxn>
                <a:cxn ang="0">
                  <a:pos x="connsiteX5996" y="connsiteY5996"/>
                </a:cxn>
                <a:cxn ang="0">
                  <a:pos x="connsiteX5997" y="connsiteY5997"/>
                </a:cxn>
                <a:cxn ang="0">
                  <a:pos x="connsiteX5998" y="connsiteY5998"/>
                </a:cxn>
                <a:cxn ang="0">
                  <a:pos x="connsiteX5999" y="connsiteY5999"/>
                </a:cxn>
                <a:cxn ang="0">
                  <a:pos x="connsiteX6000" y="connsiteY6000"/>
                </a:cxn>
                <a:cxn ang="0">
                  <a:pos x="connsiteX6001" y="connsiteY6001"/>
                </a:cxn>
                <a:cxn ang="0">
                  <a:pos x="connsiteX6002" y="connsiteY6002"/>
                </a:cxn>
                <a:cxn ang="0">
                  <a:pos x="connsiteX6003" y="connsiteY6003"/>
                </a:cxn>
                <a:cxn ang="0">
                  <a:pos x="connsiteX6004" y="connsiteY6004"/>
                </a:cxn>
                <a:cxn ang="0">
                  <a:pos x="connsiteX6005" y="connsiteY6005"/>
                </a:cxn>
                <a:cxn ang="0">
                  <a:pos x="connsiteX6006" y="connsiteY6006"/>
                </a:cxn>
                <a:cxn ang="0">
                  <a:pos x="connsiteX6007" y="connsiteY6007"/>
                </a:cxn>
                <a:cxn ang="0">
                  <a:pos x="connsiteX6008" y="connsiteY6008"/>
                </a:cxn>
                <a:cxn ang="0">
                  <a:pos x="connsiteX6009" y="connsiteY6009"/>
                </a:cxn>
                <a:cxn ang="0">
                  <a:pos x="connsiteX6010" y="connsiteY6010"/>
                </a:cxn>
                <a:cxn ang="0">
                  <a:pos x="connsiteX6011" y="connsiteY6011"/>
                </a:cxn>
                <a:cxn ang="0">
                  <a:pos x="connsiteX6012" y="connsiteY6012"/>
                </a:cxn>
                <a:cxn ang="0">
                  <a:pos x="connsiteX6013" y="connsiteY6013"/>
                </a:cxn>
                <a:cxn ang="0">
                  <a:pos x="connsiteX6014" y="connsiteY6014"/>
                </a:cxn>
                <a:cxn ang="0">
                  <a:pos x="connsiteX6015" y="connsiteY6015"/>
                </a:cxn>
                <a:cxn ang="0">
                  <a:pos x="connsiteX6016" y="connsiteY6016"/>
                </a:cxn>
                <a:cxn ang="0">
                  <a:pos x="connsiteX6017" y="connsiteY6017"/>
                </a:cxn>
                <a:cxn ang="0">
                  <a:pos x="connsiteX6018" y="connsiteY6018"/>
                </a:cxn>
                <a:cxn ang="0">
                  <a:pos x="connsiteX6019" y="connsiteY6019"/>
                </a:cxn>
                <a:cxn ang="0">
                  <a:pos x="connsiteX6020" y="connsiteY6020"/>
                </a:cxn>
                <a:cxn ang="0">
                  <a:pos x="connsiteX6021" y="connsiteY6021"/>
                </a:cxn>
                <a:cxn ang="0">
                  <a:pos x="connsiteX6022" y="connsiteY6022"/>
                </a:cxn>
                <a:cxn ang="0">
                  <a:pos x="connsiteX6023" y="connsiteY6023"/>
                </a:cxn>
                <a:cxn ang="0">
                  <a:pos x="connsiteX6024" y="connsiteY6024"/>
                </a:cxn>
                <a:cxn ang="0">
                  <a:pos x="connsiteX6025" y="connsiteY6025"/>
                </a:cxn>
                <a:cxn ang="0">
                  <a:pos x="connsiteX6026" y="connsiteY6026"/>
                </a:cxn>
                <a:cxn ang="0">
                  <a:pos x="connsiteX6027" y="connsiteY6027"/>
                </a:cxn>
                <a:cxn ang="0">
                  <a:pos x="connsiteX6028" y="connsiteY6028"/>
                </a:cxn>
                <a:cxn ang="0">
                  <a:pos x="connsiteX6029" y="connsiteY6029"/>
                </a:cxn>
                <a:cxn ang="0">
                  <a:pos x="connsiteX6030" y="connsiteY6030"/>
                </a:cxn>
                <a:cxn ang="0">
                  <a:pos x="connsiteX6031" y="connsiteY6031"/>
                </a:cxn>
                <a:cxn ang="0">
                  <a:pos x="connsiteX6032" y="connsiteY6032"/>
                </a:cxn>
                <a:cxn ang="0">
                  <a:pos x="connsiteX6033" y="connsiteY6033"/>
                </a:cxn>
                <a:cxn ang="0">
                  <a:pos x="connsiteX6034" y="connsiteY6034"/>
                </a:cxn>
                <a:cxn ang="0">
                  <a:pos x="connsiteX6035" y="connsiteY6035"/>
                </a:cxn>
                <a:cxn ang="0">
                  <a:pos x="connsiteX6036" y="connsiteY6036"/>
                </a:cxn>
                <a:cxn ang="0">
                  <a:pos x="connsiteX6037" y="connsiteY6037"/>
                </a:cxn>
                <a:cxn ang="0">
                  <a:pos x="connsiteX6038" y="connsiteY6038"/>
                </a:cxn>
                <a:cxn ang="0">
                  <a:pos x="connsiteX6039" y="connsiteY6039"/>
                </a:cxn>
                <a:cxn ang="0">
                  <a:pos x="connsiteX6040" y="connsiteY6040"/>
                </a:cxn>
                <a:cxn ang="0">
                  <a:pos x="connsiteX6041" y="connsiteY6041"/>
                </a:cxn>
                <a:cxn ang="0">
                  <a:pos x="connsiteX6042" y="connsiteY6042"/>
                </a:cxn>
                <a:cxn ang="0">
                  <a:pos x="connsiteX6043" y="connsiteY6043"/>
                </a:cxn>
                <a:cxn ang="0">
                  <a:pos x="connsiteX6044" y="connsiteY6044"/>
                </a:cxn>
                <a:cxn ang="0">
                  <a:pos x="connsiteX6045" y="connsiteY6045"/>
                </a:cxn>
                <a:cxn ang="0">
                  <a:pos x="connsiteX6046" y="connsiteY6046"/>
                </a:cxn>
                <a:cxn ang="0">
                  <a:pos x="connsiteX6047" y="connsiteY6047"/>
                </a:cxn>
                <a:cxn ang="0">
                  <a:pos x="connsiteX6048" y="connsiteY6048"/>
                </a:cxn>
                <a:cxn ang="0">
                  <a:pos x="connsiteX6049" y="connsiteY6049"/>
                </a:cxn>
                <a:cxn ang="0">
                  <a:pos x="connsiteX6050" y="connsiteY6050"/>
                </a:cxn>
                <a:cxn ang="0">
                  <a:pos x="connsiteX6051" y="connsiteY6051"/>
                </a:cxn>
                <a:cxn ang="0">
                  <a:pos x="connsiteX6052" y="connsiteY6052"/>
                </a:cxn>
                <a:cxn ang="0">
                  <a:pos x="connsiteX6053" y="connsiteY6053"/>
                </a:cxn>
                <a:cxn ang="0">
                  <a:pos x="connsiteX6054" y="connsiteY6054"/>
                </a:cxn>
                <a:cxn ang="0">
                  <a:pos x="connsiteX6055" y="connsiteY6055"/>
                </a:cxn>
                <a:cxn ang="0">
                  <a:pos x="connsiteX6056" y="connsiteY6056"/>
                </a:cxn>
                <a:cxn ang="0">
                  <a:pos x="connsiteX6057" y="connsiteY6057"/>
                </a:cxn>
                <a:cxn ang="0">
                  <a:pos x="connsiteX6058" y="connsiteY6058"/>
                </a:cxn>
                <a:cxn ang="0">
                  <a:pos x="connsiteX6059" y="connsiteY6059"/>
                </a:cxn>
                <a:cxn ang="0">
                  <a:pos x="connsiteX6060" y="connsiteY6060"/>
                </a:cxn>
                <a:cxn ang="0">
                  <a:pos x="connsiteX6061" y="connsiteY6061"/>
                </a:cxn>
                <a:cxn ang="0">
                  <a:pos x="connsiteX6062" y="connsiteY6062"/>
                </a:cxn>
                <a:cxn ang="0">
                  <a:pos x="connsiteX6063" y="connsiteY6063"/>
                </a:cxn>
                <a:cxn ang="0">
                  <a:pos x="connsiteX6064" y="connsiteY6064"/>
                </a:cxn>
                <a:cxn ang="0">
                  <a:pos x="connsiteX6065" y="connsiteY6065"/>
                </a:cxn>
                <a:cxn ang="0">
                  <a:pos x="connsiteX6066" y="connsiteY6066"/>
                </a:cxn>
                <a:cxn ang="0">
                  <a:pos x="connsiteX6067" y="connsiteY6067"/>
                </a:cxn>
                <a:cxn ang="0">
                  <a:pos x="connsiteX6068" y="connsiteY6068"/>
                </a:cxn>
                <a:cxn ang="0">
                  <a:pos x="connsiteX6069" y="connsiteY6069"/>
                </a:cxn>
                <a:cxn ang="0">
                  <a:pos x="connsiteX6070" y="connsiteY6070"/>
                </a:cxn>
                <a:cxn ang="0">
                  <a:pos x="connsiteX6071" y="connsiteY6071"/>
                </a:cxn>
                <a:cxn ang="0">
                  <a:pos x="connsiteX6072" y="connsiteY6072"/>
                </a:cxn>
                <a:cxn ang="0">
                  <a:pos x="connsiteX6073" y="connsiteY6073"/>
                </a:cxn>
                <a:cxn ang="0">
                  <a:pos x="connsiteX6074" y="connsiteY6074"/>
                </a:cxn>
                <a:cxn ang="0">
                  <a:pos x="connsiteX6075" y="connsiteY6075"/>
                </a:cxn>
                <a:cxn ang="0">
                  <a:pos x="connsiteX6076" y="connsiteY6076"/>
                </a:cxn>
                <a:cxn ang="0">
                  <a:pos x="connsiteX6077" y="connsiteY6077"/>
                </a:cxn>
                <a:cxn ang="0">
                  <a:pos x="connsiteX6078" y="connsiteY6078"/>
                </a:cxn>
                <a:cxn ang="0">
                  <a:pos x="connsiteX6079" y="connsiteY6079"/>
                </a:cxn>
                <a:cxn ang="0">
                  <a:pos x="connsiteX6080" y="connsiteY6080"/>
                </a:cxn>
                <a:cxn ang="0">
                  <a:pos x="connsiteX6081" y="connsiteY6081"/>
                </a:cxn>
                <a:cxn ang="0">
                  <a:pos x="connsiteX6082" y="connsiteY6082"/>
                </a:cxn>
                <a:cxn ang="0">
                  <a:pos x="connsiteX6083" y="connsiteY6083"/>
                </a:cxn>
                <a:cxn ang="0">
                  <a:pos x="connsiteX6084" y="connsiteY6084"/>
                </a:cxn>
                <a:cxn ang="0">
                  <a:pos x="connsiteX6085" y="connsiteY6085"/>
                </a:cxn>
                <a:cxn ang="0">
                  <a:pos x="connsiteX6086" y="connsiteY6086"/>
                </a:cxn>
                <a:cxn ang="0">
                  <a:pos x="connsiteX6087" y="connsiteY6087"/>
                </a:cxn>
                <a:cxn ang="0">
                  <a:pos x="connsiteX6088" y="connsiteY6088"/>
                </a:cxn>
                <a:cxn ang="0">
                  <a:pos x="connsiteX6089" y="connsiteY6089"/>
                </a:cxn>
                <a:cxn ang="0">
                  <a:pos x="connsiteX6090" y="connsiteY6090"/>
                </a:cxn>
                <a:cxn ang="0">
                  <a:pos x="connsiteX6091" y="connsiteY6091"/>
                </a:cxn>
                <a:cxn ang="0">
                  <a:pos x="connsiteX6092" y="connsiteY6092"/>
                </a:cxn>
                <a:cxn ang="0">
                  <a:pos x="connsiteX6093" y="connsiteY6093"/>
                </a:cxn>
                <a:cxn ang="0">
                  <a:pos x="connsiteX6094" y="connsiteY6094"/>
                </a:cxn>
                <a:cxn ang="0">
                  <a:pos x="connsiteX6095" y="connsiteY6095"/>
                </a:cxn>
                <a:cxn ang="0">
                  <a:pos x="connsiteX6096" y="connsiteY6096"/>
                </a:cxn>
                <a:cxn ang="0">
                  <a:pos x="connsiteX6097" y="connsiteY6097"/>
                </a:cxn>
                <a:cxn ang="0">
                  <a:pos x="connsiteX6098" y="connsiteY6098"/>
                </a:cxn>
                <a:cxn ang="0">
                  <a:pos x="connsiteX6099" y="connsiteY6099"/>
                </a:cxn>
                <a:cxn ang="0">
                  <a:pos x="connsiteX6100" y="connsiteY6100"/>
                </a:cxn>
                <a:cxn ang="0">
                  <a:pos x="connsiteX6101" y="connsiteY6101"/>
                </a:cxn>
                <a:cxn ang="0">
                  <a:pos x="connsiteX6102" y="connsiteY6102"/>
                </a:cxn>
                <a:cxn ang="0">
                  <a:pos x="connsiteX6103" y="connsiteY6103"/>
                </a:cxn>
                <a:cxn ang="0">
                  <a:pos x="connsiteX6104" y="connsiteY6104"/>
                </a:cxn>
                <a:cxn ang="0">
                  <a:pos x="connsiteX6105" y="connsiteY6105"/>
                </a:cxn>
                <a:cxn ang="0">
                  <a:pos x="connsiteX6106" y="connsiteY6106"/>
                </a:cxn>
                <a:cxn ang="0">
                  <a:pos x="connsiteX6107" y="connsiteY6107"/>
                </a:cxn>
                <a:cxn ang="0">
                  <a:pos x="connsiteX6108" y="connsiteY6108"/>
                </a:cxn>
                <a:cxn ang="0">
                  <a:pos x="connsiteX6109" y="connsiteY6109"/>
                </a:cxn>
                <a:cxn ang="0">
                  <a:pos x="connsiteX6110" y="connsiteY6110"/>
                </a:cxn>
                <a:cxn ang="0">
                  <a:pos x="connsiteX6111" y="connsiteY6111"/>
                </a:cxn>
                <a:cxn ang="0">
                  <a:pos x="connsiteX6112" y="connsiteY6112"/>
                </a:cxn>
                <a:cxn ang="0">
                  <a:pos x="connsiteX6113" y="connsiteY6113"/>
                </a:cxn>
                <a:cxn ang="0">
                  <a:pos x="connsiteX6114" y="connsiteY6114"/>
                </a:cxn>
                <a:cxn ang="0">
                  <a:pos x="connsiteX6115" y="connsiteY6115"/>
                </a:cxn>
                <a:cxn ang="0">
                  <a:pos x="connsiteX6116" y="connsiteY6116"/>
                </a:cxn>
                <a:cxn ang="0">
                  <a:pos x="connsiteX6117" y="connsiteY6117"/>
                </a:cxn>
                <a:cxn ang="0">
                  <a:pos x="connsiteX6118" y="connsiteY6118"/>
                </a:cxn>
                <a:cxn ang="0">
                  <a:pos x="connsiteX6119" y="connsiteY6119"/>
                </a:cxn>
                <a:cxn ang="0">
                  <a:pos x="connsiteX6120" y="connsiteY6120"/>
                </a:cxn>
                <a:cxn ang="0">
                  <a:pos x="connsiteX6121" y="connsiteY6121"/>
                </a:cxn>
                <a:cxn ang="0">
                  <a:pos x="connsiteX6122" y="connsiteY6122"/>
                </a:cxn>
                <a:cxn ang="0">
                  <a:pos x="connsiteX6123" y="connsiteY6123"/>
                </a:cxn>
                <a:cxn ang="0">
                  <a:pos x="connsiteX6124" y="connsiteY6124"/>
                </a:cxn>
                <a:cxn ang="0">
                  <a:pos x="connsiteX6125" y="connsiteY6125"/>
                </a:cxn>
                <a:cxn ang="0">
                  <a:pos x="connsiteX6126" y="connsiteY6126"/>
                </a:cxn>
                <a:cxn ang="0">
                  <a:pos x="connsiteX6127" y="connsiteY6127"/>
                </a:cxn>
                <a:cxn ang="0">
                  <a:pos x="connsiteX6128" y="connsiteY6128"/>
                </a:cxn>
                <a:cxn ang="0">
                  <a:pos x="connsiteX6129" y="connsiteY6129"/>
                </a:cxn>
                <a:cxn ang="0">
                  <a:pos x="connsiteX6130" y="connsiteY6130"/>
                </a:cxn>
                <a:cxn ang="0">
                  <a:pos x="connsiteX6131" y="connsiteY6131"/>
                </a:cxn>
                <a:cxn ang="0">
                  <a:pos x="connsiteX6132" y="connsiteY6132"/>
                </a:cxn>
                <a:cxn ang="0">
                  <a:pos x="connsiteX6133" y="connsiteY6133"/>
                </a:cxn>
                <a:cxn ang="0">
                  <a:pos x="connsiteX6134" y="connsiteY6134"/>
                </a:cxn>
                <a:cxn ang="0">
                  <a:pos x="connsiteX6135" y="connsiteY6135"/>
                </a:cxn>
                <a:cxn ang="0">
                  <a:pos x="connsiteX6136" y="connsiteY6136"/>
                </a:cxn>
                <a:cxn ang="0">
                  <a:pos x="connsiteX6137" y="connsiteY6137"/>
                </a:cxn>
                <a:cxn ang="0">
                  <a:pos x="connsiteX6138" y="connsiteY6138"/>
                </a:cxn>
                <a:cxn ang="0">
                  <a:pos x="connsiteX6139" y="connsiteY6139"/>
                </a:cxn>
                <a:cxn ang="0">
                  <a:pos x="connsiteX6140" y="connsiteY6140"/>
                </a:cxn>
                <a:cxn ang="0">
                  <a:pos x="connsiteX6141" y="connsiteY6141"/>
                </a:cxn>
                <a:cxn ang="0">
                  <a:pos x="connsiteX6142" y="connsiteY6142"/>
                </a:cxn>
                <a:cxn ang="0">
                  <a:pos x="connsiteX6143" y="connsiteY6143"/>
                </a:cxn>
                <a:cxn ang="0">
                  <a:pos x="connsiteX6144" y="connsiteY6144"/>
                </a:cxn>
                <a:cxn ang="0">
                  <a:pos x="connsiteX6145" y="connsiteY6145"/>
                </a:cxn>
                <a:cxn ang="0">
                  <a:pos x="connsiteX6146" y="connsiteY6146"/>
                </a:cxn>
                <a:cxn ang="0">
                  <a:pos x="connsiteX6147" y="connsiteY6147"/>
                </a:cxn>
                <a:cxn ang="0">
                  <a:pos x="connsiteX6148" y="connsiteY6148"/>
                </a:cxn>
                <a:cxn ang="0">
                  <a:pos x="connsiteX6149" y="connsiteY6149"/>
                </a:cxn>
              </a:cxnLst>
              <a:rect l="l" t="t" r="r" b="b"/>
              <a:pathLst>
                <a:path w="5679104" h="6794671">
                  <a:moveTo>
                    <a:pt x="5306467" y="6717168"/>
                  </a:moveTo>
                  <a:cubicBezTo>
                    <a:pt x="5304957" y="6712938"/>
                    <a:pt x="5305561" y="6712938"/>
                    <a:pt x="5310999" y="6717772"/>
                  </a:cubicBezTo>
                  <a:cubicBezTo>
                    <a:pt x="5314624" y="6720491"/>
                    <a:pt x="5316437" y="6724419"/>
                    <a:pt x="5315530" y="6725930"/>
                  </a:cubicBezTo>
                  <a:cubicBezTo>
                    <a:pt x="5314624" y="6727440"/>
                    <a:pt x="5316437" y="6728044"/>
                    <a:pt x="5319458" y="6727138"/>
                  </a:cubicBezTo>
                  <a:cubicBezTo>
                    <a:pt x="5322781" y="6726232"/>
                    <a:pt x="5330031" y="6724419"/>
                    <a:pt x="5335469" y="6723513"/>
                  </a:cubicBezTo>
                  <a:lnTo>
                    <a:pt x="5346043" y="6721398"/>
                  </a:lnTo>
                  <a:lnTo>
                    <a:pt x="5340907" y="6729253"/>
                  </a:lnTo>
                  <a:cubicBezTo>
                    <a:pt x="5335167" y="6737713"/>
                    <a:pt x="5339396" y="6740130"/>
                    <a:pt x="5346647" y="6732576"/>
                  </a:cubicBezTo>
                  <a:cubicBezTo>
                    <a:pt x="5349366" y="6730159"/>
                    <a:pt x="5352991" y="6728044"/>
                    <a:pt x="5354803" y="6728044"/>
                  </a:cubicBezTo>
                  <a:cubicBezTo>
                    <a:pt x="5357220" y="6728044"/>
                    <a:pt x="5356918" y="6728951"/>
                    <a:pt x="5354199" y="6730764"/>
                  </a:cubicBezTo>
                  <a:cubicBezTo>
                    <a:pt x="5350876" y="6732879"/>
                    <a:pt x="5351178" y="6734087"/>
                    <a:pt x="5355710" y="6736806"/>
                  </a:cubicBezTo>
                  <a:cubicBezTo>
                    <a:pt x="5361148" y="6740130"/>
                    <a:pt x="5361148" y="6740432"/>
                    <a:pt x="5354803" y="6745870"/>
                  </a:cubicBezTo>
                  <a:cubicBezTo>
                    <a:pt x="5346647" y="6752819"/>
                    <a:pt x="5345740" y="6756143"/>
                    <a:pt x="5353293" y="6754028"/>
                  </a:cubicBezTo>
                  <a:cubicBezTo>
                    <a:pt x="5359637" y="6751913"/>
                    <a:pt x="5388941" y="6759164"/>
                    <a:pt x="5388034" y="6762790"/>
                  </a:cubicBezTo>
                  <a:cubicBezTo>
                    <a:pt x="5387732" y="6764300"/>
                    <a:pt x="5379273" y="6768228"/>
                    <a:pt x="5369002" y="6772156"/>
                  </a:cubicBezTo>
                  <a:cubicBezTo>
                    <a:pt x="5359335" y="6775631"/>
                    <a:pt x="5348761" y="6780767"/>
                    <a:pt x="5340605" y="6785601"/>
                  </a:cubicBezTo>
                  <a:lnTo>
                    <a:pt x="5329769" y="6794671"/>
                  </a:lnTo>
                  <a:lnTo>
                    <a:pt x="5037517" y="6794671"/>
                  </a:lnTo>
                  <a:lnTo>
                    <a:pt x="5048474" y="6792701"/>
                  </a:lnTo>
                  <a:cubicBezTo>
                    <a:pt x="5057235" y="6791794"/>
                    <a:pt x="5067507" y="6789377"/>
                    <a:pt x="5071132" y="6786960"/>
                  </a:cubicBezTo>
                  <a:cubicBezTo>
                    <a:pt x="5074757" y="6784543"/>
                    <a:pt x="5082309" y="6781824"/>
                    <a:pt x="5088049" y="6781220"/>
                  </a:cubicBezTo>
                  <a:cubicBezTo>
                    <a:pt x="5093789" y="6780313"/>
                    <a:pt x="5104665" y="6778500"/>
                    <a:pt x="5112217" y="6777594"/>
                  </a:cubicBezTo>
                  <a:cubicBezTo>
                    <a:pt x="5119770" y="6776386"/>
                    <a:pt x="5127624" y="6773968"/>
                    <a:pt x="5129739" y="6772458"/>
                  </a:cubicBezTo>
                  <a:cubicBezTo>
                    <a:pt x="5132156" y="6770645"/>
                    <a:pt x="5136687" y="6768832"/>
                    <a:pt x="5139708" y="6768228"/>
                  </a:cubicBezTo>
                  <a:cubicBezTo>
                    <a:pt x="5143032" y="6767624"/>
                    <a:pt x="5149074" y="6765207"/>
                    <a:pt x="5153001" y="6762487"/>
                  </a:cubicBezTo>
                  <a:cubicBezTo>
                    <a:pt x="5157230" y="6759768"/>
                    <a:pt x="5162668" y="6758258"/>
                    <a:pt x="5165085" y="6759466"/>
                  </a:cubicBezTo>
                  <a:cubicBezTo>
                    <a:pt x="5167804" y="6760373"/>
                    <a:pt x="5169012" y="6760070"/>
                    <a:pt x="5168106" y="6758258"/>
                  </a:cubicBezTo>
                  <a:cubicBezTo>
                    <a:pt x="5165387" y="6753726"/>
                    <a:pt x="5173544" y="6743151"/>
                    <a:pt x="5179888" y="6743151"/>
                  </a:cubicBezTo>
                  <a:cubicBezTo>
                    <a:pt x="5184721" y="6743151"/>
                    <a:pt x="5185023" y="6742547"/>
                    <a:pt x="5181398" y="6738015"/>
                  </a:cubicBezTo>
                  <a:cubicBezTo>
                    <a:pt x="5177471" y="6733483"/>
                    <a:pt x="5177773" y="6733483"/>
                    <a:pt x="5182909" y="6736202"/>
                  </a:cubicBezTo>
                  <a:cubicBezTo>
                    <a:pt x="5188951" y="6739525"/>
                    <a:pt x="5197107" y="6738619"/>
                    <a:pt x="5208587" y="6733181"/>
                  </a:cubicBezTo>
                  <a:cubicBezTo>
                    <a:pt x="5214629" y="6730159"/>
                    <a:pt x="5216442" y="6730764"/>
                    <a:pt x="5220973" y="6736504"/>
                  </a:cubicBezTo>
                  <a:cubicBezTo>
                    <a:pt x="5223994" y="6740130"/>
                    <a:pt x="5228828" y="6743151"/>
                    <a:pt x="5232151" y="6743151"/>
                  </a:cubicBezTo>
                  <a:cubicBezTo>
                    <a:pt x="5237287" y="6742849"/>
                    <a:pt x="5237287" y="6742849"/>
                    <a:pt x="5232151" y="6739828"/>
                  </a:cubicBezTo>
                  <a:cubicBezTo>
                    <a:pt x="5226713" y="6736806"/>
                    <a:pt x="5226713" y="6736202"/>
                    <a:pt x="5232755" y="6732274"/>
                  </a:cubicBezTo>
                  <a:cubicBezTo>
                    <a:pt x="5236078" y="6729857"/>
                    <a:pt x="5246048" y="6727138"/>
                    <a:pt x="5254808" y="6726232"/>
                  </a:cubicBezTo>
                  <a:cubicBezTo>
                    <a:pt x="5263569" y="6725325"/>
                    <a:pt x="5273841" y="6722908"/>
                    <a:pt x="5277466" y="6720491"/>
                  </a:cubicBezTo>
                  <a:cubicBezTo>
                    <a:pt x="5283206" y="6716563"/>
                    <a:pt x="5284414" y="6716866"/>
                    <a:pt x="5288644" y="6723513"/>
                  </a:cubicBezTo>
                  <a:cubicBezTo>
                    <a:pt x="5294383" y="6732274"/>
                    <a:pt x="5291967" y="6733483"/>
                    <a:pt x="5283810" y="6725930"/>
                  </a:cubicBezTo>
                  <a:cubicBezTo>
                    <a:pt x="5280487" y="6723210"/>
                    <a:pt x="5278372" y="6722606"/>
                    <a:pt x="5278372" y="6724419"/>
                  </a:cubicBezTo>
                  <a:cubicBezTo>
                    <a:pt x="5278372" y="6726534"/>
                    <a:pt x="5279883" y="6728044"/>
                    <a:pt x="5281695" y="6728044"/>
                  </a:cubicBezTo>
                  <a:cubicBezTo>
                    <a:pt x="5283206" y="6728044"/>
                    <a:pt x="5283810" y="6729555"/>
                    <a:pt x="5282904" y="6731066"/>
                  </a:cubicBezTo>
                  <a:cubicBezTo>
                    <a:pt x="5281695" y="6732879"/>
                    <a:pt x="5279278" y="6733181"/>
                    <a:pt x="5277466" y="6732274"/>
                  </a:cubicBezTo>
                  <a:cubicBezTo>
                    <a:pt x="5274747" y="6730764"/>
                    <a:pt x="5274747" y="6731066"/>
                    <a:pt x="5277466" y="6734087"/>
                  </a:cubicBezTo>
                  <a:cubicBezTo>
                    <a:pt x="5282299" y="6739525"/>
                    <a:pt x="5298311" y="6733785"/>
                    <a:pt x="5297102" y="6726836"/>
                  </a:cubicBezTo>
                  <a:cubicBezTo>
                    <a:pt x="5295894" y="6720793"/>
                    <a:pt x="5301332" y="6720491"/>
                    <a:pt x="5303749" y="6726534"/>
                  </a:cubicBezTo>
                  <a:cubicBezTo>
                    <a:pt x="5304655" y="6728951"/>
                    <a:pt x="5306770" y="6731066"/>
                    <a:pt x="5308884" y="6731066"/>
                  </a:cubicBezTo>
                  <a:cubicBezTo>
                    <a:pt x="5310697" y="6731066"/>
                    <a:pt x="5311301" y="6728951"/>
                    <a:pt x="5310395" y="6726534"/>
                  </a:cubicBezTo>
                  <a:cubicBezTo>
                    <a:pt x="5309488" y="6724117"/>
                    <a:pt x="5307676" y="6719887"/>
                    <a:pt x="5306467" y="6717168"/>
                  </a:cubicBezTo>
                  <a:close/>
                  <a:moveTo>
                    <a:pt x="3201699" y="5432781"/>
                  </a:moveTo>
                  <a:cubicBezTo>
                    <a:pt x="3199924" y="5432856"/>
                    <a:pt x="3196299" y="5433838"/>
                    <a:pt x="3189955" y="5435651"/>
                  </a:cubicBezTo>
                  <a:cubicBezTo>
                    <a:pt x="3184819" y="5437162"/>
                    <a:pt x="3178777" y="5440486"/>
                    <a:pt x="3176662" y="5442903"/>
                  </a:cubicBezTo>
                  <a:cubicBezTo>
                    <a:pt x="3174548" y="5445320"/>
                    <a:pt x="3171527" y="5447435"/>
                    <a:pt x="3170016" y="5447435"/>
                  </a:cubicBezTo>
                  <a:cubicBezTo>
                    <a:pt x="3168204" y="5447435"/>
                    <a:pt x="3168506" y="5445320"/>
                    <a:pt x="3170620" y="5442903"/>
                  </a:cubicBezTo>
                  <a:cubicBezTo>
                    <a:pt x="3173641" y="5439277"/>
                    <a:pt x="3173641" y="5438371"/>
                    <a:pt x="3170016" y="5438371"/>
                  </a:cubicBezTo>
                  <a:cubicBezTo>
                    <a:pt x="3163370" y="5438371"/>
                    <a:pt x="3161255" y="5441996"/>
                    <a:pt x="3164880" y="5446226"/>
                  </a:cubicBezTo>
                  <a:cubicBezTo>
                    <a:pt x="3166693" y="5448643"/>
                    <a:pt x="3167599" y="5452571"/>
                    <a:pt x="3166391" y="5454988"/>
                  </a:cubicBezTo>
                  <a:cubicBezTo>
                    <a:pt x="3165183" y="5458009"/>
                    <a:pt x="3166693" y="5459520"/>
                    <a:pt x="3171225" y="5459520"/>
                  </a:cubicBezTo>
                  <a:cubicBezTo>
                    <a:pt x="3177267" y="5459520"/>
                    <a:pt x="3177267" y="5459822"/>
                    <a:pt x="3172433" y="5465260"/>
                  </a:cubicBezTo>
                  <a:cubicBezTo>
                    <a:pt x="3167297" y="5471001"/>
                    <a:pt x="3167297" y="5471001"/>
                    <a:pt x="3174246" y="5469490"/>
                  </a:cubicBezTo>
                  <a:cubicBezTo>
                    <a:pt x="3179985" y="5467980"/>
                    <a:pt x="3180590" y="5468584"/>
                    <a:pt x="3177569" y="5471907"/>
                  </a:cubicBezTo>
                  <a:cubicBezTo>
                    <a:pt x="3171225" y="5478252"/>
                    <a:pt x="3173037" y="5480669"/>
                    <a:pt x="3181496" y="5477346"/>
                  </a:cubicBezTo>
                  <a:cubicBezTo>
                    <a:pt x="3188444" y="5474929"/>
                    <a:pt x="3189048" y="5475231"/>
                    <a:pt x="3186027" y="5478856"/>
                  </a:cubicBezTo>
                  <a:cubicBezTo>
                    <a:pt x="3183309" y="5482180"/>
                    <a:pt x="3183309" y="5483388"/>
                    <a:pt x="3186027" y="5484295"/>
                  </a:cubicBezTo>
                  <a:cubicBezTo>
                    <a:pt x="3188746" y="5485201"/>
                    <a:pt x="3188746" y="5487014"/>
                    <a:pt x="3186027" y="5492150"/>
                  </a:cubicBezTo>
                  <a:cubicBezTo>
                    <a:pt x="3182704" y="5498797"/>
                    <a:pt x="3186330" y="5502120"/>
                    <a:pt x="3190257" y="5495776"/>
                  </a:cubicBezTo>
                  <a:cubicBezTo>
                    <a:pt x="3191163" y="5493963"/>
                    <a:pt x="3195090" y="5492754"/>
                    <a:pt x="3198716" y="5492754"/>
                  </a:cubicBezTo>
                  <a:cubicBezTo>
                    <a:pt x="3205362" y="5493056"/>
                    <a:pt x="3205362" y="5493056"/>
                    <a:pt x="3199320" y="5496380"/>
                  </a:cubicBezTo>
                  <a:cubicBezTo>
                    <a:pt x="3188746" y="5502725"/>
                    <a:pt x="3185423" y="5506955"/>
                    <a:pt x="3189955" y="5508767"/>
                  </a:cubicBezTo>
                  <a:cubicBezTo>
                    <a:pt x="3192372" y="5509674"/>
                    <a:pt x="3197205" y="5509674"/>
                    <a:pt x="3201132" y="5508767"/>
                  </a:cubicBezTo>
                  <a:cubicBezTo>
                    <a:pt x="3206268" y="5507257"/>
                    <a:pt x="3207174" y="5507861"/>
                    <a:pt x="3205362" y="5510882"/>
                  </a:cubicBezTo>
                  <a:cubicBezTo>
                    <a:pt x="3203549" y="5513904"/>
                    <a:pt x="3204153" y="5514508"/>
                    <a:pt x="3207779" y="5512997"/>
                  </a:cubicBezTo>
                  <a:cubicBezTo>
                    <a:pt x="3212914" y="5511184"/>
                    <a:pt x="3213519" y="5512695"/>
                    <a:pt x="3213821" y="5528104"/>
                  </a:cubicBezTo>
                  <a:cubicBezTo>
                    <a:pt x="3213821" y="5536866"/>
                    <a:pt x="3221977" y="5537470"/>
                    <a:pt x="3227113" y="5529312"/>
                  </a:cubicBezTo>
                  <a:cubicBezTo>
                    <a:pt x="3229832" y="5525082"/>
                    <a:pt x="3235572" y="5522967"/>
                    <a:pt x="3246749" y="5521457"/>
                  </a:cubicBezTo>
                  <a:cubicBezTo>
                    <a:pt x="3266386" y="5519342"/>
                    <a:pt x="3280585" y="5522967"/>
                    <a:pt x="3282095" y="5530823"/>
                  </a:cubicBezTo>
                  <a:cubicBezTo>
                    <a:pt x="3283001" y="5536261"/>
                    <a:pt x="3282699" y="5536261"/>
                    <a:pt x="3277564" y="5531729"/>
                  </a:cubicBezTo>
                  <a:cubicBezTo>
                    <a:pt x="3270011" y="5525385"/>
                    <a:pt x="3247656" y="5525687"/>
                    <a:pt x="3247656" y="5532031"/>
                  </a:cubicBezTo>
                  <a:cubicBezTo>
                    <a:pt x="3247656" y="5535355"/>
                    <a:pt x="3250979" y="5536563"/>
                    <a:pt x="3260646" y="5536261"/>
                  </a:cubicBezTo>
                  <a:cubicBezTo>
                    <a:pt x="3272730" y="5535959"/>
                    <a:pt x="3276657" y="5538678"/>
                    <a:pt x="3270313" y="5542606"/>
                  </a:cubicBezTo>
                  <a:cubicBezTo>
                    <a:pt x="3266688" y="5544721"/>
                    <a:pt x="3266386" y="5550159"/>
                    <a:pt x="3269709" y="5550159"/>
                  </a:cubicBezTo>
                  <a:cubicBezTo>
                    <a:pt x="3270917" y="5550159"/>
                    <a:pt x="3276355" y="5545930"/>
                    <a:pt x="3282095" y="5541095"/>
                  </a:cubicBezTo>
                  <a:cubicBezTo>
                    <a:pt x="3293575" y="5530823"/>
                    <a:pt x="3292971" y="5531125"/>
                    <a:pt x="3300221" y="5534751"/>
                  </a:cubicBezTo>
                  <a:cubicBezTo>
                    <a:pt x="3306565" y="5538376"/>
                    <a:pt x="3318649" y="5535657"/>
                    <a:pt x="3318649" y="5531125"/>
                  </a:cubicBezTo>
                  <a:cubicBezTo>
                    <a:pt x="3318649" y="5529312"/>
                    <a:pt x="3316232" y="5525385"/>
                    <a:pt x="3313514" y="5522363"/>
                  </a:cubicBezTo>
                  <a:cubicBezTo>
                    <a:pt x="3308680" y="5516925"/>
                    <a:pt x="3308680" y="5516925"/>
                    <a:pt x="3317441" y="5521457"/>
                  </a:cubicBezTo>
                  <a:cubicBezTo>
                    <a:pt x="3322274" y="5523874"/>
                    <a:pt x="3328014" y="5525989"/>
                    <a:pt x="3330431" y="5525989"/>
                  </a:cubicBezTo>
                  <a:cubicBezTo>
                    <a:pt x="3338286" y="5525989"/>
                    <a:pt x="3322879" y="5514206"/>
                    <a:pt x="3313816" y="5512997"/>
                  </a:cubicBezTo>
                  <a:cubicBezTo>
                    <a:pt x="3309284" y="5512393"/>
                    <a:pt x="3304753" y="5510278"/>
                    <a:pt x="3304148" y="5508465"/>
                  </a:cubicBezTo>
                  <a:cubicBezTo>
                    <a:pt x="3302940" y="5504235"/>
                    <a:pt x="3308378" y="5503631"/>
                    <a:pt x="3310795" y="5507559"/>
                  </a:cubicBezTo>
                  <a:cubicBezTo>
                    <a:pt x="3312909" y="5510882"/>
                    <a:pt x="3324691" y="5508465"/>
                    <a:pt x="3324691" y="5504840"/>
                  </a:cubicBezTo>
                  <a:cubicBezTo>
                    <a:pt x="3324691" y="5503329"/>
                    <a:pt x="3321670" y="5503027"/>
                    <a:pt x="3318045" y="5504235"/>
                  </a:cubicBezTo>
                  <a:cubicBezTo>
                    <a:pt x="3313816" y="5505142"/>
                    <a:pt x="3312305" y="5504840"/>
                    <a:pt x="3313816" y="5502423"/>
                  </a:cubicBezTo>
                  <a:cubicBezTo>
                    <a:pt x="3315024" y="5500308"/>
                    <a:pt x="3318045" y="5498797"/>
                    <a:pt x="3320462" y="5498797"/>
                  </a:cubicBezTo>
                  <a:cubicBezTo>
                    <a:pt x="3322879" y="5498797"/>
                    <a:pt x="3324691" y="5497286"/>
                    <a:pt x="3324691" y="5495776"/>
                  </a:cubicBezTo>
                  <a:cubicBezTo>
                    <a:pt x="3324691" y="5491848"/>
                    <a:pt x="3319858" y="5491848"/>
                    <a:pt x="3312003" y="5496078"/>
                  </a:cubicBezTo>
                  <a:cubicBezTo>
                    <a:pt x="3306867" y="5498797"/>
                    <a:pt x="3306263" y="5498495"/>
                    <a:pt x="3307169" y="5493661"/>
                  </a:cubicBezTo>
                  <a:cubicBezTo>
                    <a:pt x="3308076" y="5489733"/>
                    <a:pt x="3310493" y="5488524"/>
                    <a:pt x="3316535" y="5489129"/>
                  </a:cubicBezTo>
                  <a:cubicBezTo>
                    <a:pt x="3326806" y="5490035"/>
                    <a:pt x="3327108" y="5486107"/>
                    <a:pt x="3317139" y="5480669"/>
                  </a:cubicBezTo>
                  <a:cubicBezTo>
                    <a:pt x="3308982" y="5476439"/>
                    <a:pt x="3307774" y="5473116"/>
                    <a:pt x="3312607" y="5470094"/>
                  </a:cubicBezTo>
                  <a:cubicBezTo>
                    <a:pt x="3314420" y="5469188"/>
                    <a:pt x="3315628" y="5466771"/>
                    <a:pt x="3315628" y="5465260"/>
                  </a:cubicBezTo>
                  <a:cubicBezTo>
                    <a:pt x="3315628" y="5463448"/>
                    <a:pt x="3313816" y="5463145"/>
                    <a:pt x="3312003" y="5464656"/>
                  </a:cubicBezTo>
                  <a:cubicBezTo>
                    <a:pt x="3305961" y="5468282"/>
                    <a:pt x="3293877" y="5465562"/>
                    <a:pt x="3288741" y="5459218"/>
                  </a:cubicBezTo>
                  <a:cubicBezTo>
                    <a:pt x="3283908" y="5453779"/>
                    <a:pt x="3283606" y="5453779"/>
                    <a:pt x="3267292" y="5459520"/>
                  </a:cubicBezTo>
                  <a:cubicBezTo>
                    <a:pt x="3258229" y="5462541"/>
                    <a:pt x="3250073" y="5464354"/>
                    <a:pt x="3249166" y="5463448"/>
                  </a:cubicBezTo>
                  <a:cubicBezTo>
                    <a:pt x="3248260" y="5462541"/>
                    <a:pt x="3249468" y="5461030"/>
                    <a:pt x="3251583" y="5460426"/>
                  </a:cubicBezTo>
                  <a:cubicBezTo>
                    <a:pt x="3256719" y="5458613"/>
                    <a:pt x="3256115" y="5453477"/>
                    <a:pt x="3250677" y="5453477"/>
                  </a:cubicBezTo>
                  <a:cubicBezTo>
                    <a:pt x="3248260" y="5453477"/>
                    <a:pt x="3246145" y="5455290"/>
                    <a:pt x="3246145" y="5457707"/>
                  </a:cubicBezTo>
                  <a:cubicBezTo>
                    <a:pt x="3246145" y="5462239"/>
                    <a:pt x="3237384" y="5466771"/>
                    <a:pt x="3234363" y="5464052"/>
                  </a:cubicBezTo>
                  <a:cubicBezTo>
                    <a:pt x="3233457" y="5463145"/>
                    <a:pt x="3234666" y="5461030"/>
                    <a:pt x="3237082" y="5459520"/>
                  </a:cubicBezTo>
                  <a:cubicBezTo>
                    <a:pt x="3239499" y="5458009"/>
                    <a:pt x="3240405" y="5455894"/>
                    <a:pt x="3239197" y="5454686"/>
                  </a:cubicBezTo>
                  <a:cubicBezTo>
                    <a:pt x="3237989" y="5453477"/>
                    <a:pt x="3234666" y="5454686"/>
                    <a:pt x="3231645" y="5457405"/>
                  </a:cubicBezTo>
                  <a:cubicBezTo>
                    <a:pt x="3228624" y="5460426"/>
                    <a:pt x="3224092" y="5462541"/>
                    <a:pt x="3221675" y="5462541"/>
                  </a:cubicBezTo>
                  <a:cubicBezTo>
                    <a:pt x="3218654" y="5462239"/>
                    <a:pt x="3219258" y="5461030"/>
                    <a:pt x="3223186" y="5458009"/>
                  </a:cubicBezTo>
                  <a:cubicBezTo>
                    <a:pt x="3228321" y="5454081"/>
                    <a:pt x="3228321" y="5453477"/>
                    <a:pt x="3224394" y="5453477"/>
                  </a:cubicBezTo>
                  <a:cubicBezTo>
                    <a:pt x="3221675" y="5453477"/>
                    <a:pt x="3218352" y="5454686"/>
                    <a:pt x="3217446" y="5456499"/>
                  </a:cubicBezTo>
                  <a:cubicBezTo>
                    <a:pt x="3213821" y="5462239"/>
                    <a:pt x="3209591" y="5459822"/>
                    <a:pt x="3212914" y="5453779"/>
                  </a:cubicBezTo>
                  <a:cubicBezTo>
                    <a:pt x="3215633" y="5448341"/>
                    <a:pt x="3215331" y="5448039"/>
                    <a:pt x="3206268" y="5450758"/>
                  </a:cubicBezTo>
                  <a:cubicBezTo>
                    <a:pt x="3192372" y="5454686"/>
                    <a:pt x="3190559" y="5454081"/>
                    <a:pt x="3195090" y="5448643"/>
                  </a:cubicBezTo>
                  <a:cubicBezTo>
                    <a:pt x="3198111" y="5444715"/>
                    <a:pt x="3198111" y="5443507"/>
                    <a:pt x="3194486" y="5441090"/>
                  </a:cubicBezTo>
                  <a:cubicBezTo>
                    <a:pt x="3190861" y="5438975"/>
                    <a:pt x="3191163" y="5438371"/>
                    <a:pt x="3195393" y="5438371"/>
                  </a:cubicBezTo>
                  <a:cubicBezTo>
                    <a:pt x="3198111" y="5438371"/>
                    <a:pt x="3201435" y="5436860"/>
                    <a:pt x="3202341" y="5435349"/>
                  </a:cubicBezTo>
                  <a:cubicBezTo>
                    <a:pt x="3203399" y="5433536"/>
                    <a:pt x="3203474" y="5432705"/>
                    <a:pt x="3201699" y="5432781"/>
                  </a:cubicBezTo>
                  <a:close/>
                  <a:moveTo>
                    <a:pt x="4302588" y="5362838"/>
                  </a:moveTo>
                  <a:lnTo>
                    <a:pt x="4308932" y="5369787"/>
                  </a:lnTo>
                  <a:cubicBezTo>
                    <a:pt x="4313162" y="5374319"/>
                    <a:pt x="4314370" y="5377944"/>
                    <a:pt x="4312557" y="5380966"/>
                  </a:cubicBezTo>
                  <a:cubicBezTo>
                    <a:pt x="4311047" y="5383383"/>
                    <a:pt x="4310745" y="5386404"/>
                    <a:pt x="4311349" y="5387612"/>
                  </a:cubicBezTo>
                  <a:cubicBezTo>
                    <a:pt x="4314068" y="5392144"/>
                    <a:pt x="4302588" y="5390030"/>
                    <a:pt x="4297150" y="5385195"/>
                  </a:cubicBezTo>
                  <a:cubicBezTo>
                    <a:pt x="4288994" y="5377642"/>
                    <a:pt x="4282045" y="5381872"/>
                    <a:pt x="4284160" y="5392749"/>
                  </a:cubicBezTo>
                  <a:cubicBezTo>
                    <a:pt x="4285671" y="5400302"/>
                    <a:pt x="4284462" y="5403323"/>
                    <a:pt x="4276003" y="5411179"/>
                  </a:cubicBezTo>
                  <a:cubicBezTo>
                    <a:pt x="4270566" y="5416013"/>
                    <a:pt x="4264524" y="5420243"/>
                    <a:pt x="4262711" y="5420243"/>
                  </a:cubicBezTo>
                  <a:cubicBezTo>
                    <a:pt x="4261200" y="5420243"/>
                    <a:pt x="4252137" y="5417524"/>
                    <a:pt x="4243074" y="5413898"/>
                  </a:cubicBezTo>
                  <a:cubicBezTo>
                    <a:pt x="4224646" y="5406949"/>
                    <a:pt x="4195947" y="5405740"/>
                    <a:pt x="4184769" y="5411481"/>
                  </a:cubicBezTo>
                  <a:cubicBezTo>
                    <a:pt x="4174498" y="5416919"/>
                    <a:pt x="4164528" y="5426890"/>
                    <a:pt x="4164528" y="5431724"/>
                  </a:cubicBezTo>
                  <a:cubicBezTo>
                    <a:pt x="4164528" y="5434443"/>
                    <a:pt x="4156976" y="5444111"/>
                    <a:pt x="4148215" y="5453477"/>
                  </a:cubicBezTo>
                  <a:cubicBezTo>
                    <a:pt x="4139152" y="5463145"/>
                    <a:pt x="4130693" y="5474626"/>
                    <a:pt x="4129787" y="5479461"/>
                  </a:cubicBezTo>
                  <a:cubicBezTo>
                    <a:pt x="4126766" y="5493661"/>
                    <a:pt x="4123443" y="5497286"/>
                    <a:pt x="4113474" y="5497286"/>
                  </a:cubicBezTo>
                  <a:cubicBezTo>
                    <a:pt x="4102598" y="5497286"/>
                    <a:pt x="4102296" y="5497588"/>
                    <a:pt x="4109848" y="5509976"/>
                  </a:cubicBezTo>
                  <a:cubicBezTo>
                    <a:pt x="4114380" y="5517227"/>
                    <a:pt x="4117401" y="5519040"/>
                    <a:pt x="4122234" y="5517831"/>
                  </a:cubicBezTo>
                  <a:cubicBezTo>
                    <a:pt x="4125860" y="5516925"/>
                    <a:pt x="4136131" y="5519946"/>
                    <a:pt x="4147309" y="5525385"/>
                  </a:cubicBezTo>
                  <a:cubicBezTo>
                    <a:pt x="4168154" y="5535657"/>
                    <a:pt x="4170268" y="5535657"/>
                    <a:pt x="4225855" y="5527197"/>
                  </a:cubicBezTo>
                  <a:cubicBezTo>
                    <a:pt x="4255763" y="5522967"/>
                    <a:pt x="4273284" y="5514810"/>
                    <a:pt x="4285368" y="5500308"/>
                  </a:cubicBezTo>
                  <a:cubicBezTo>
                    <a:pt x="4287483" y="5497588"/>
                    <a:pt x="4294431" y="5492754"/>
                    <a:pt x="4300171" y="5489733"/>
                  </a:cubicBezTo>
                  <a:cubicBezTo>
                    <a:pt x="4306213" y="5486712"/>
                    <a:pt x="4316183" y="5479763"/>
                    <a:pt x="4322225" y="5474324"/>
                  </a:cubicBezTo>
                  <a:cubicBezTo>
                    <a:pt x="4328569" y="5468584"/>
                    <a:pt x="4339142" y="5459218"/>
                    <a:pt x="4345788" y="5453477"/>
                  </a:cubicBezTo>
                  <a:cubicBezTo>
                    <a:pt x="4355456" y="5445320"/>
                    <a:pt x="4357872" y="5441392"/>
                    <a:pt x="4356664" y="5435651"/>
                  </a:cubicBezTo>
                  <a:cubicBezTo>
                    <a:pt x="4355153" y="5425983"/>
                    <a:pt x="4362706" y="5404834"/>
                    <a:pt x="4369956" y="5399093"/>
                  </a:cubicBezTo>
                  <a:cubicBezTo>
                    <a:pt x="4375394" y="5394864"/>
                    <a:pt x="4377207" y="5389727"/>
                    <a:pt x="4376300" y="5381872"/>
                  </a:cubicBezTo>
                  <a:cubicBezTo>
                    <a:pt x="4375998" y="5377340"/>
                    <a:pt x="4359987" y="5372506"/>
                    <a:pt x="4345184" y="5372204"/>
                  </a:cubicBezTo>
                  <a:cubicBezTo>
                    <a:pt x="4338840" y="5372204"/>
                    <a:pt x="4329777" y="5370089"/>
                    <a:pt x="4324943" y="5367370"/>
                  </a:cubicBezTo>
                  <a:cubicBezTo>
                    <a:pt x="4319808" y="5364953"/>
                    <a:pt x="4312859" y="5362838"/>
                    <a:pt x="4309234" y="5362838"/>
                  </a:cubicBezTo>
                  <a:close/>
                  <a:moveTo>
                    <a:pt x="4518589" y="5250747"/>
                  </a:moveTo>
                  <a:lnTo>
                    <a:pt x="4506505" y="5271292"/>
                  </a:lnTo>
                  <a:cubicBezTo>
                    <a:pt x="4489588" y="5300599"/>
                    <a:pt x="4472972" y="5332927"/>
                    <a:pt x="4458169" y="5365557"/>
                  </a:cubicBezTo>
                  <a:cubicBezTo>
                    <a:pt x="4451221" y="5380966"/>
                    <a:pt x="4442158" y="5397885"/>
                    <a:pt x="4438231" y="5403323"/>
                  </a:cubicBezTo>
                  <a:cubicBezTo>
                    <a:pt x="4434304" y="5408460"/>
                    <a:pt x="4426751" y="5420847"/>
                    <a:pt x="4421917" y="5430817"/>
                  </a:cubicBezTo>
                  <a:cubicBezTo>
                    <a:pt x="4416782" y="5440788"/>
                    <a:pt x="4404396" y="5458311"/>
                    <a:pt x="4394426" y="5470094"/>
                  </a:cubicBezTo>
                  <a:cubicBezTo>
                    <a:pt x="4384457" y="5481575"/>
                    <a:pt x="4377509" y="5491848"/>
                    <a:pt x="4379321" y="5492150"/>
                  </a:cubicBezTo>
                  <a:cubicBezTo>
                    <a:pt x="4383249" y="5493661"/>
                    <a:pt x="4416178" y="5471907"/>
                    <a:pt x="4433397" y="5456196"/>
                  </a:cubicBezTo>
                  <a:cubicBezTo>
                    <a:pt x="4440950" y="5449549"/>
                    <a:pt x="4460586" y="5435047"/>
                    <a:pt x="4477202" y="5424170"/>
                  </a:cubicBezTo>
                  <a:cubicBezTo>
                    <a:pt x="4493817" y="5413294"/>
                    <a:pt x="4517683" y="5397281"/>
                    <a:pt x="4530069" y="5388821"/>
                  </a:cubicBezTo>
                  <a:cubicBezTo>
                    <a:pt x="4542455" y="5380663"/>
                    <a:pt x="4561790" y="5367370"/>
                    <a:pt x="4573269" y="5359816"/>
                  </a:cubicBezTo>
                  <a:cubicBezTo>
                    <a:pt x="4587468" y="5350148"/>
                    <a:pt x="4595323" y="5342595"/>
                    <a:pt x="4599552" y="5333833"/>
                  </a:cubicBezTo>
                  <a:cubicBezTo>
                    <a:pt x="4605594" y="5321748"/>
                    <a:pt x="4605594" y="5321446"/>
                    <a:pt x="4599552" y="5303620"/>
                  </a:cubicBezTo>
                  <a:cubicBezTo>
                    <a:pt x="4596531" y="5293952"/>
                    <a:pt x="4592302" y="5280054"/>
                    <a:pt x="4590489" y="5273105"/>
                  </a:cubicBezTo>
                  <a:cubicBezTo>
                    <a:pt x="4588677" y="5265853"/>
                    <a:pt x="4585051" y="5258904"/>
                    <a:pt x="4582030" y="5257394"/>
                  </a:cubicBezTo>
                  <a:cubicBezTo>
                    <a:pt x="4579311" y="5256185"/>
                    <a:pt x="4563602" y="5254070"/>
                    <a:pt x="4547591" y="5252862"/>
                  </a:cubicBezTo>
                  <a:close/>
                  <a:moveTo>
                    <a:pt x="3610541" y="5241133"/>
                  </a:moveTo>
                  <a:cubicBezTo>
                    <a:pt x="3612467" y="5241926"/>
                    <a:pt x="3616847" y="5245098"/>
                    <a:pt x="3622738" y="5250235"/>
                  </a:cubicBezTo>
                  <a:cubicBezTo>
                    <a:pt x="3630592" y="5257184"/>
                    <a:pt x="3633311" y="5258392"/>
                    <a:pt x="3633311" y="5254767"/>
                  </a:cubicBezTo>
                  <a:cubicBezTo>
                    <a:pt x="3633311" y="5252047"/>
                    <a:pt x="3632103" y="5249932"/>
                    <a:pt x="3630592" y="5249932"/>
                  </a:cubicBezTo>
                  <a:cubicBezTo>
                    <a:pt x="3629082" y="5249932"/>
                    <a:pt x="3626967" y="5247515"/>
                    <a:pt x="3626061" y="5244494"/>
                  </a:cubicBezTo>
                  <a:cubicBezTo>
                    <a:pt x="3624852" y="5241775"/>
                    <a:pt x="3632707" y="5248422"/>
                    <a:pt x="3643582" y="5259601"/>
                  </a:cubicBezTo>
                  <a:cubicBezTo>
                    <a:pt x="3654458" y="5271082"/>
                    <a:pt x="3665334" y="5280146"/>
                    <a:pt x="3668053" y="5280146"/>
                  </a:cubicBezTo>
                  <a:cubicBezTo>
                    <a:pt x="3671678" y="5280146"/>
                    <a:pt x="3672584" y="5281656"/>
                    <a:pt x="3671376" y="5284980"/>
                  </a:cubicBezTo>
                  <a:cubicBezTo>
                    <a:pt x="3670167" y="5288605"/>
                    <a:pt x="3670771" y="5289512"/>
                    <a:pt x="3674095" y="5288001"/>
                  </a:cubicBezTo>
                  <a:cubicBezTo>
                    <a:pt x="3676813" y="5287095"/>
                    <a:pt x="3678626" y="5288001"/>
                    <a:pt x="3678626" y="5290720"/>
                  </a:cubicBezTo>
                  <a:cubicBezTo>
                    <a:pt x="3678626" y="5293137"/>
                    <a:pt x="3680741" y="5295252"/>
                    <a:pt x="3683158" y="5295252"/>
                  </a:cubicBezTo>
                  <a:cubicBezTo>
                    <a:pt x="3685574" y="5295252"/>
                    <a:pt x="3687689" y="5296763"/>
                    <a:pt x="3687689" y="5298576"/>
                  </a:cubicBezTo>
                  <a:cubicBezTo>
                    <a:pt x="3687689" y="5300086"/>
                    <a:pt x="3690710" y="5301295"/>
                    <a:pt x="3694335" y="5300691"/>
                  </a:cubicBezTo>
                  <a:cubicBezTo>
                    <a:pt x="3698565" y="5300086"/>
                    <a:pt x="3702190" y="5301899"/>
                    <a:pt x="3704305" y="5306129"/>
                  </a:cubicBezTo>
                  <a:cubicBezTo>
                    <a:pt x="3705815" y="5309452"/>
                    <a:pt x="3708836" y="5311869"/>
                    <a:pt x="3710346" y="5311567"/>
                  </a:cubicBezTo>
                  <a:cubicBezTo>
                    <a:pt x="3712159" y="5310963"/>
                    <a:pt x="3716691" y="5313380"/>
                    <a:pt x="3720920" y="5316704"/>
                  </a:cubicBezTo>
                  <a:cubicBezTo>
                    <a:pt x="3727868" y="5322444"/>
                    <a:pt x="3727868" y="5322746"/>
                    <a:pt x="3721826" y="5320933"/>
                  </a:cubicBezTo>
                  <a:cubicBezTo>
                    <a:pt x="3718201" y="5320027"/>
                    <a:pt x="3712461" y="5318516"/>
                    <a:pt x="3708836" y="5317912"/>
                  </a:cubicBezTo>
                  <a:cubicBezTo>
                    <a:pt x="3705211" y="5317308"/>
                    <a:pt x="3700377" y="5314286"/>
                    <a:pt x="3698263" y="5311567"/>
                  </a:cubicBezTo>
                  <a:cubicBezTo>
                    <a:pt x="3696148" y="5308546"/>
                    <a:pt x="3692523" y="5307035"/>
                    <a:pt x="3689804" y="5308244"/>
                  </a:cubicBezTo>
                  <a:cubicBezTo>
                    <a:pt x="3687085" y="5309150"/>
                    <a:pt x="3683762" y="5308546"/>
                    <a:pt x="3682553" y="5306431"/>
                  </a:cubicBezTo>
                  <a:cubicBezTo>
                    <a:pt x="3681043" y="5304316"/>
                    <a:pt x="3676209" y="5300993"/>
                    <a:pt x="3671074" y="5298878"/>
                  </a:cubicBezTo>
                  <a:lnTo>
                    <a:pt x="3662011" y="5294950"/>
                  </a:lnTo>
                  <a:lnTo>
                    <a:pt x="3672584" y="5304014"/>
                  </a:lnTo>
                  <a:cubicBezTo>
                    <a:pt x="3678324" y="5309150"/>
                    <a:pt x="3684970" y="5312474"/>
                    <a:pt x="3687085" y="5311869"/>
                  </a:cubicBezTo>
                  <a:cubicBezTo>
                    <a:pt x="3688897" y="5311265"/>
                    <a:pt x="3690710" y="5311567"/>
                    <a:pt x="3690710" y="5313078"/>
                  </a:cubicBezTo>
                  <a:cubicBezTo>
                    <a:pt x="3690710" y="5315193"/>
                    <a:pt x="3719107" y="5329091"/>
                    <a:pt x="3736327" y="5335134"/>
                  </a:cubicBezTo>
                  <a:cubicBezTo>
                    <a:pt x="3740556" y="5336644"/>
                    <a:pt x="3746296" y="5342385"/>
                    <a:pt x="3749015" y="5348125"/>
                  </a:cubicBezTo>
                  <a:cubicBezTo>
                    <a:pt x="3753547" y="5357491"/>
                    <a:pt x="3756870" y="5360210"/>
                    <a:pt x="3763818" y="5359002"/>
                  </a:cubicBezTo>
                  <a:cubicBezTo>
                    <a:pt x="3765933" y="5358700"/>
                    <a:pt x="3767745" y="5363534"/>
                    <a:pt x="3770766" y="5379547"/>
                  </a:cubicBezTo>
                  <a:cubicBezTo>
                    <a:pt x="3772277" y="5386194"/>
                    <a:pt x="3771975" y="5388913"/>
                    <a:pt x="3769860" y="5387704"/>
                  </a:cubicBezTo>
                  <a:cubicBezTo>
                    <a:pt x="3768048" y="5386798"/>
                    <a:pt x="3765933" y="5387704"/>
                    <a:pt x="3765329" y="5389517"/>
                  </a:cubicBezTo>
                  <a:cubicBezTo>
                    <a:pt x="3764422" y="5391632"/>
                    <a:pt x="3763516" y="5389215"/>
                    <a:pt x="3763516" y="5383777"/>
                  </a:cubicBezTo>
                  <a:cubicBezTo>
                    <a:pt x="3763214" y="5375921"/>
                    <a:pt x="3761401" y="5373806"/>
                    <a:pt x="3753547" y="5370785"/>
                  </a:cubicBezTo>
                  <a:cubicBezTo>
                    <a:pt x="3744484" y="5367462"/>
                    <a:pt x="3744182" y="5366857"/>
                    <a:pt x="3749619" y="5364742"/>
                  </a:cubicBezTo>
                  <a:cubicBezTo>
                    <a:pt x="3752943" y="5363232"/>
                    <a:pt x="3753849" y="5362023"/>
                    <a:pt x="3752036" y="5362023"/>
                  </a:cubicBezTo>
                  <a:cubicBezTo>
                    <a:pt x="3749922" y="5361721"/>
                    <a:pt x="3746296" y="5356887"/>
                    <a:pt x="3743880" y="5351147"/>
                  </a:cubicBezTo>
                  <a:cubicBezTo>
                    <a:pt x="3741463" y="5345406"/>
                    <a:pt x="3738140" y="5340874"/>
                    <a:pt x="3736931" y="5340874"/>
                  </a:cubicBezTo>
                  <a:cubicBezTo>
                    <a:pt x="3733306" y="5341780"/>
                    <a:pt x="3716993" y="5337248"/>
                    <a:pt x="3713367" y="5334227"/>
                  </a:cubicBezTo>
                  <a:cubicBezTo>
                    <a:pt x="3711555" y="5333019"/>
                    <a:pt x="3706117" y="5330299"/>
                    <a:pt x="3701586" y="5328487"/>
                  </a:cubicBezTo>
                  <a:cubicBezTo>
                    <a:pt x="3693731" y="5325767"/>
                    <a:pt x="3693429" y="5325767"/>
                    <a:pt x="3696752" y="5329997"/>
                  </a:cubicBezTo>
                  <a:cubicBezTo>
                    <a:pt x="3698867" y="5332414"/>
                    <a:pt x="3699471" y="5334529"/>
                    <a:pt x="3697960" y="5334529"/>
                  </a:cubicBezTo>
                  <a:cubicBezTo>
                    <a:pt x="3693127" y="5334529"/>
                    <a:pt x="3675605" y="5327278"/>
                    <a:pt x="3675605" y="5325163"/>
                  </a:cubicBezTo>
                  <a:cubicBezTo>
                    <a:pt x="3675605" y="5323955"/>
                    <a:pt x="3673490" y="5322444"/>
                    <a:pt x="3671074" y="5321235"/>
                  </a:cubicBezTo>
                  <a:cubicBezTo>
                    <a:pt x="3667448" y="5320027"/>
                    <a:pt x="3667146" y="5320631"/>
                    <a:pt x="3670469" y="5326372"/>
                  </a:cubicBezTo>
                  <a:cubicBezTo>
                    <a:pt x="3672282" y="5329997"/>
                    <a:pt x="3675907" y="5335436"/>
                    <a:pt x="3678324" y="5338155"/>
                  </a:cubicBezTo>
                  <a:cubicBezTo>
                    <a:pt x="3685876" y="5347521"/>
                    <a:pt x="3677116" y="5343895"/>
                    <a:pt x="3667448" y="5333623"/>
                  </a:cubicBezTo>
                  <a:cubicBezTo>
                    <a:pt x="3654458" y="5320027"/>
                    <a:pt x="3648718" y="5310359"/>
                    <a:pt x="3650229" y="5305827"/>
                  </a:cubicBezTo>
                  <a:cubicBezTo>
                    <a:pt x="3651135" y="5303712"/>
                    <a:pt x="3649020" y="5301295"/>
                    <a:pt x="3645697" y="5300388"/>
                  </a:cubicBezTo>
                  <a:cubicBezTo>
                    <a:pt x="3641468" y="5299482"/>
                    <a:pt x="3639353" y="5296461"/>
                    <a:pt x="3639353" y="5291324"/>
                  </a:cubicBezTo>
                  <a:cubicBezTo>
                    <a:pt x="3639353" y="5287397"/>
                    <a:pt x="3634519" y="5278031"/>
                    <a:pt x="3628780" y="5270779"/>
                  </a:cubicBezTo>
                  <a:cubicBezTo>
                    <a:pt x="3623040" y="5263528"/>
                    <a:pt x="3618206" y="5256277"/>
                    <a:pt x="3618206" y="5254767"/>
                  </a:cubicBezTo>
                  <a:cubicBezTo>
                    <a:pt x="3618206" y="5253256"/>
                    <a:pt x="3616091" y="5249328"/>
                    <a:pt x="3613070" y="5246307"/>
                  </a:cubicBezTo>
                  <a:cubicBezTo>
                    <a:pt x="3609143" y="5241926"/>
                    <a:pt x="3608614" y="5240339"/>
                    <a:pt x="3610541" y="5241133"/>
                  </a:cubicBezTo>
                  <a:close/>
                  <a:moveTo>
                    <a:pt x="4507034" y="5175818"/>
                  </a:moveTo>
                  <a:cubicBezTo>
                    <a:pt x="4503938" y="5176498"/>
                    <a:pt x="4500162" y="5179142"/>
                    <a:pt x="4496234" y="5183674"/>
                  </a:cubicBezTo>
                  <a:cubicBezTo>
                    <a:pt x="4484150" y="5197874"/>
                    <a:pt x="4477504" y="5202406"/>
                    <a:pt x="4466628" y="5204219"/>
                  </a:cubicBezTo>
                  <a:cubicBezTo>
                    <a:pt x="4456357" y="5206031"/>
                    <a:pt x="4450013" y="5212074"/>
                    <a:pt x="4450013" y="5220836"/>
                  </a:cubicBezTo>
                  <a:cubicBezTo>
                    <a:pt x="4449711" y="5223253"/>
                    <a:pt x="4448200" y="5225066"/>
                    <a:pt x="4446085" y="5224461"/>
                  </a:cubicBezTo>
                  <a:cubicBezTo>
                    <a:pt x="4441856" y="5223555"/>
                    <a:pt x="4441252" y="5231713"/>
                    <a:pt x="4445481" y="5234432"/>
                  </a:cubicBezTo>
                  <a:cubicBezTo>
                    <a:pt x="4450315" y="5237453"/>
                    <a:pt x="4449106" y="5241683"/>
                    <a:pt x="4440950" y="5249840"/>
                  </a:cubicBezTo>
                  <a:cubicBezTo>
                    <a:pt x="4434606" y="5256185"/>
                    <a:pt x="4432189" y="5256789"/>
                    <a:pt x="4428866" y="5254070"/>
                  </a:cubicBezTo>
                  <a:cubicBezTo>
                    <a:pt x="4424938" y="5251049"/>
                    <a:pt x="4424334" y="5251653"/>
                    <a:pt x="4424032" y="5258904"/>
                  </a:cubicBezTo>
                  <a:cubicBezTo>
                    <a:pt x="4423730" y="5263738"/>
                    <a:pt x="4423428" y="5269781"/>
                    <a:pt x="4423126" y="5272198"/>
                  </a:cubicBezTo>
                  <a:cubicBezTo>
                    <a:pt x="4423126" y="5274615"/>
                    <a:pt x="4418594" y="5278543"/>
                    <a:pt x="4413459" y="5280960"/>
                  </a:cubicBezTo>
                  <a:cubicBezTo>
                    <a:pt x="4408323" y="5283075"/>
                    <a:pt x="4401677" y="5289420"/>
                    <a:pt x="4398656" y="5295160"/>
                  </a:cubicBezTo>
                  <a:cubicBezTo>
                    <a:pt x="4393520" y="5304526"/>
                    <a:pt x="4393520" y="5306037"/>
                    <a:pt x="4398052" y="5318122"/>
                  </a:cubicBezTo>
                  <a:cubicBezTo>
                    <a:pt x="4400770" y="5325373"/>
                    <a:pt x="4404396" y="5334739"/>
                    <a:pt x="4405906" y="5339271"/>
                  </a:cubicBezTo>
                  <a:cubicBezTo>
                    <a:pt x="4408021" y="5345012"/>
                    <a:pt x="4410438" y="5347127"/>
                    <a:pt x="4413761" y="5345918"/>
                  </a:cubicBezTo>
                  <a:cubicBezTo>
                    <a:pt x="4416178" y="5345012"/>
                    <a:pt x="4417688" y="5342897"/>
                    <a:pt x="4416782" y="5341688"/>
                  </a:cubicBezTo>
                  <a:cubicBezTo>
                    <a:pt x="4414365" y="5337761"/>
                    <a:pt x="4424032" y="5329603"/>
                    <a:pt x="4430678" y="5329603"/>
                  </a:cubicBezTo>
                  <a:cubicBezTo>
                    <a:pt x="4434001" y="5329603"/>
                    <a:pt x="4437325" y="5327186"/>
                    <a:pt x="4438533" y="5324165"/>
                  </a:cubicBezTo>
                  <a:cubicBezTo>
                    <a:pt x="4439439" y="5321446"/>
                    <a:pt x="4444575" y="5315403"/>
                    <a:pt x="4449409" y="5310871"/>
                  </a:cubicBezTo>
                  <a:cubicBezTo>
                    <a:pt x="4455753" y="5305131"/>
                    <a:pt x="4458472" y="5299994"/>
                    <a:pt x="4458169" y="5293650"/>
                  </a:cubicBezTo>
                  <a:cubicBezTo>
                    <a:pt x="4458169" y="5287607"/>
                    <a:pt x="4459680" y="5284586"/>
                    <a:pt x="4463607" y="5283377"/>
                  </a:cubicBezTo>
                  <a:cubicBezTo>
                    <a:pt x="4467232" y="5282471"/>
                    <a:pt x="4470858" y="5276126"/>
                    <a:pt x="4474181" y="5264041"/>
                  </a:cubicBezTo>
                  <a:cubicBezTo>
                    <a:pt x="4478108" y="5250143"/>
                    <a:pt x="4480827" y="5245611"/>
                    <a:pt x="4487473" y="5242589"/>
                  </a:cubicBezTo>
                  <a:cubicBezTo>
                    <a:pt x="4498953" y="5237453"/>
                    <a:pt x="4506807" y="5229598"/>
                    <a:pt x="4519496" y="5210563"/>
                  </a:cubicBezTo>
                  <a:cubicBezTo>
                    <a:pt x="4528861" y="5196363"/>
                    <a:pt x="4530069" y="5193040"/>
                    <a:pt x="4527048" y="5187601"/>
                  </a:cubicBezTo>
                  <a:cubicBezTo>
                    <a:pt x="4525236" y="5183976"/>
                    <a:pt x="4521610" y="5181861"/>
                    <a:pt x="4519496" y="5182767"/>
                  </a:cubicBezTo>
                  <a:cubicBezTo>
                    <a:pt x="4517381" y="5183371"/>
                    <a:pt x="4514662" y="5182163"/>
                    <a:pt x="4513756" y="5179746"/>
                  </a:cubicBezTo>
                  <a:cubicBezTo>
                    <a:pt x="4512548" y="5176422"/>
                    <a:pt x="4510131" y="5175138"/>
                    <a:pt x="4507034" y="5175818"/>
                  </a:cubicBezTo>
                  <a:close/>
                  <a:moveTo>
                    <a:pt x="3905931" y="5003301"/>
                  </a:moveTo>
                  <a:cubicBezTo>
                    <a:pt x="3902306" y="5003301"/>
                    <a:pt x="3901702" y="5005416"/>
                    <a:pt x="3903212" y="5012969"/>
                  </a:cubicBezTo>
                  <a:cubicBezTo>
                    <a:pt x="3904421" y="5018408"/>
                    <a:pt x="3906233" y="5024148"/>
                    <a:pt x="3906837" y="5025357"/>
                  </a:cubicBezTo>
                  <a:cubicBezTo>
                    <a:pt x="3907744" y="5026867"/>
                    <a:pt x="3908650" y="5035629"/>
                    <a:pt x="3909254" y="5044995"/>
                  </a:cubicBezTo>
                  <a:cubicBezTo>
                    <a:pt x="3910463" y="5067957"/>
                    <a:pt x="3913484" y="5089711"/>
                    <a:pt x="3917411" y="5104515"/>
                  </a:cubicBezTo>
                  <a:cubicBezTo>
                    <a:pt x="3918921" y="5111162"/>
                    <a:pt x="3921036" y="5125966"/>
                    <a:pt x="3921640" y="5137750"/>
                  </a:cubicBezTo>
                  <a:cubicBezTo>
                    <a:pt x="3922547" y="5149231"/>
                    <a:pt x="3924963" y="5163733"/>
                    <a:pt x="3927078" y="5169473"/>
                  </a:cubicBezTo>
                  <a:cubicBezTo>
                    <a:pt x="3933422" y="5185788"/>
                    <a:pt x="3940370" y="5211470"/>
                    <a:pt x="3944298" y="5231410"/>
                  </a:cubicBezTo>
                  <a:cubicBezTo>
                    <a:pt x="3946412" y="5241381"/>
                    <a:pt x="3949131" y="5250747"/>
                    <a:pt x="3950642" y="5252560"/>
                  </a:cubicBezTo>
                  <a:cubicBezTo>
                    <a:pt x="3951850" y="5254070"/>
                    <a:pt x="3953059" y="5257998"/>
                    <a:pt x="3953059" y="5261624"/>
                  </a:cubicBezTo>
                  <a:cubicBezTo>
                    <a:pt x="3953059" y="5264947"/>
                    <a:pt x="3955173" y="5271594"/>
                    <a:pt x="3957590" y="5276428"/>
                  </a:cubicBezTo>
                  <a:cubicBezTo>
                    <a:pt x="3960007" y="5280960"/>
                    <a:pt x="3962122" y="5287909"/>
                    <a:pt x="3962122" y="5291535"/>
                  </a:cubicBezTo>
                  <a:cubicBezTo>
                    <a:pt x="3962122" y="5295160"/>
                    <a:pt x="3967559" y="5309058"/>
                    <a:pt x="3974206" y="5322352"/>
                  </a:cubicBezTo>
                  <a:cubicBezTo>
                    <a:pt x="3980852" y="5335344"/>
                    <a:pt x="3986290" y="5348940"/>
                    <a:pt x="3986290" y="5352565"/>
                  </a:cubicBezTo>
                  <a:cubicBezTo>
                    <a:pt x="3986290" y="5356191"/>
                    <a:pt x="3990519" y="5364650"/>
                    <a:pt x="3995353" y="5371297"/>
                  </a:cubicBezTo>
                  <a:cubicBezTo>
                    <a:pt x="4000488" y="5378246"/>
                    <a:pt x="4004416" y="5385195"/>
                    <a:pt x="4004416" y="5387008"/>
                  </a:cubicBezTo>
                  <a:cubicBezTo>
                    <a:pt x="4004416" y="5388519"/>
                    <a:pt x="4006530" y="5390030"/>
                    <a:pt x="4009249" y="5390030"/>
                  </a:cubicBezTo>
                  <a:cubicBezTo>
                    <a:pt x="4015895" y="5390030"/>
                    <a:pt x="4013176" y="5378246"/>
                    <a:pt x="3998374" y="5340178"/>
                  </a:cubicBezTo>
                  <a:cubicBezTo>
                    <a:pt x="3968164" y="5263134"/>
                    <a:pt x="3958496" y="5236849"/>
                    <a:pt x="3953059" y="5213887"/>
                  </a:cubicBezTo>
                  <a:cubicBezTo>
                    <a:pt x="3949433" y="5200291"/>
                    <a:pt x="3943996" y="5178235"/>
                    <a:pt x="3940370" y="5164941"/>
                  </a:cubicBezTo>
                  <a:cubicBezTo>
                    <a:pt x="3937047" y="5151648"/>
                    <a:pt x="3932214" y="5127779"/>
                    <a:pt x="3930099" y="5112068"/>
                  </a:cubicBezTo>
                  <a:cubicBezTo>
                    <a:pt x="3927682" y="5096358"/>
                    <a:pt x="3924963" y="5081251"/>
                    <a:pt x="3924057" y="5078834"/>
                  </a:cubicBezTo>
                  <a:cubicBezTo>
                    <a:pt x="3921640" y="5071885"/>
                    <a:pt x="3910765" y="5015688"/>
                    <a:pt x="3910765" y="5009041"/>
                  </a:cubicBezTo>
                  <a:cubicBezTo>
                    <a:pt x="3910765" y="5005718"/>
                    <a:pt x="3908650" y="5003301"/>
                    <a:pt x="3905931" y="5003301"/>
                  </a:cubicBezTo>
                  <a:close/>
                  <a:moveTo>
                    <a:pt x="4511641" y="4934415"/>
                  </a:moveTo>
                  <a:cubicBezTo>
                    <a:pt x="4509828" y="4945594"/>
                    <a:pt x="4509828" y="4958283"/>
                    <a:pt x="4511943" y="4959492"/>
                  </a:cubicBezTo>
                  <a:cubicBezTo>
                    <a:pt x="4513454" y="4960398"/>
                    <a:pt x="4513152" y="4965232"/>
                    <a:pt x="4511641" y="4970973"/>
                  </a:cubicBezTo>
                  <a:cubicBezTo>
                    <a:pt x="4509224" y="4979130"/>
                    <a:pt x="4509828" y="4981245"/>
                    <a:pt x="4514964" y="4984871"/>
                  </a:cubicBezTo>
                  <a:cubicBezTo>
                    <a:pt x="4522215" y="4989705"/>
                    <a:pt x="4523121" y="5005416"/>
                    <a:pt x="4516777" y="5010552"/>
                  </a:cubicBezTo>
                  <a:cubicBezTo>
                    <a:pt x="4513152" y="5013271"/>
                    <a:pt x="4513152" y="5016595"/>
                    <a:pt x="4515870" y="5028076"/>
                  </a:cubicBezTo>
                  <a:cubicBezTo>
                    <a:pt x="4518891" y="5040765"/>
                    <a:pt x="4520402" y="5042578"/>
                    <a:pt x="4527048" y="5042578"/>
                  </a:cubicBezTo>
                  <a:cubicBezTo>
                    <a:pt x="4531278" y="5042578"/>
                    <a:pt x="4536413" y="5044089"/>
                    <a:pt x="4538528" y="5046204"/>
                  </a:cubicBezTo>
                  <a:cubicBezTo>
                    <a:pt x="4543664" y="5051340"/>
                    <a:pt x="4560581" y="5041974"/>
                    <a:pt x="4565717" y="5031399"/>
                  </a:cubicBezTo>
                  <a:cubicBezTo>
                    <a:pt x="4572967" y="5015386"/>
                    <a:pt x="4569342" y="5002092"/>
                    <a:pt x="4555143" y="4994539"/>
                  </a:cubicBezTo>
                  <a:cubicBezTo>
                    <a:pt x="4551216" y="4992726"/>
                    <a:pt x="4548195" y="4989101"/>
                    <a:pt x="4548195" y="4986684"/>
                  </a:cubicBezTo>
                  <a:cubicBezTo>
                    <a:pt x="4548195" y="4984267"/>
                    <a:pt x="4546080" y="4982152"/>
                    <a:pt x="4543664" y="4982152"/>
                  </a:cubicBezTo>
                  <a:cubicBezTo>
                    <a:pt x="4541247" y="4982152"/>
                    <a:pt x="4539132" y="4979735"/>
                    <a:pt x="4539132" y="4976713"/>
                  </a:cubicBezTo>
                  <a:cubicBezTo>
                    <a:pt x="4539132" y="4973390"/>
                    <a:pt x="4536413" y="4968556"/>
                    <a:pt x="4533090" y="4965534"/>
                  </a:cubicBezTo>
                  <a:cubicBezTo>
                    <a:pt x="4529465" y="4962211"/>
                    <a:pt x="4527652" y="4957679"/>
                    <a:pt x="4528559" y="4953751"/>
                  </a:cubicBezTo>
                  <a:cubicBezTo>
                    <a:pt x="4529465" y="4949219"/>
                    <a:pt x="4527350" y="4945292"/>
                    <a:pt x="4521006" y="4940458"/>
                  </a:cubicBezTo>
                  <a:cubicBezTo>
                    <a:pt x="4515870" y="4936530"/>
                    <a:pt x="4511943" y="4933811"/>
                    <a:pt x="4511641" y="4934415"/>
                  </a:cubicBezTo>
                  <a:close/>
                  <a:moveTo>
                    <a:pt x="2340752" y="4714463"/>
                  </a:moveTo>
                  <a:cubicBezTo>
                    <a:pt x="2332898" y="4712952"/>
                    <a:pt x="2330783" y="4718089"/>
                    <a:pt x="2331387" y="4738936"/>
                  </a:cubicBezTo>
                  <a:cubicBezTo>
                    <a:pt x="2331992" y="4757064"/>
                    <a:pt x="2325950" y="4770660"/>
                    <a:pt x="2315376" y="4775796"/>
                  </a:cubicBezTo>
                  <a:cubicBezTo>
                    <a:pt x="2311147" y="4777911"/>
                    <a:pt x="2306011" y="4783047"/>
                    <a:pt x="2303594" y="4787277"/>
                  </a:cubicBezTo>
                  <a:cubicBezTo>
                    <a:pt x="2301480" y="4791507"/>
                    <a:pt x="2297854" y="4794830"/>
                    <a:pt x="2295740" y="4794830"/>
                  </a:cubicBezTo>
                  <a:cubicBezTo>
                    <a:pt x="2293625" y="4794830"/>
                    <a:pt x="2291208" y="4801779"/>
                    <a:pt x="2290000" y="4812958"/>
                  </a:cubicBezTo>
                  <a:cubicBezTo>
                    <a:pt x="2288187" y="4827460"/>
                    <a:pt x="2286375" y="4832294"/>
                    <a:pt x="2280030" y="4837431"/>
                  </a:cubicBezTo>
                  <a:cubicBezTo>
                    <a:pt x="2272478" y="4843171"/>
                    <a:pt x="2272478" y="4843775"/>
                    <a:pt x="2277312" y="4846797"/>
                  </a:cubicBezTo>
                  <a:cubicBezTo>
                    <a:pt x="2281541" y="4849214"/>
                    <a:pt x="2282145" y="4850724"/>
                    <a:pt x="2279124" y="4854048"/>
                  </a:cubicBezTo>
                  <a:cubicBezTo>
                    <a:pt x="2276405" y="4857371"/>
                    <a:pt x="2276405" y="4858278"/>
                    <a:pt x="2279426" y="4858278"/>
                  </a:cubicBezTo>
                  <a:cubicBezTo>
                    <a:pt x="2282447" y="4858278"/>
                    <a:pt x="2282447" y="4859184"/>
                    <a:pt x="2279426" y="4862810"/>
                  </a:cubicBezTo>
                  <a:cubicBezTo>
                    <a:pt x="2276103" y="4866737"/>
                    <a:pt x="2277009" y="4867342"/>
                    <a:pt x="2284864" y="4867342"/>
                  </a:cubicBezTo>
                  <a:cubicBezTo>
                    <a:pt x="2290000" y="4867342"/>
                    <a:pt x="2295135" y="4868852"/>
                    <a:pt x="2296344" y="4870967"/>
                  </a:cubicBezTo>
                  <a:cubicBezTo>
                    <a:pt x="2297854" y="4873082"/>
                    <a:pt x="2296948" y="4873686"/>
                    <a:pt x="2293625" y="4872478"/>
                  </a:cubicBezTo>
                  <a:cubicBezTo>
                    <a:pt x="2291208" y="4871572"/>
                    <a:pt x="2287281" y="4872780"/>
                    <a:pt x="2285468" y="4875197"/>
                  </a:cubicBezTo>
                  <a:cubicBezTo>
                    <a:pt x="2280635" y="4880635"/>
                    <a:pt x="2273384" y="4880635"/>
                    <a:pt x="2273384" y="4874895"/>
                  </a:cubicBezTo>
                  <a:cubicBezTo>
                    <a:pt x="2273384" y="4869457"/>
                    <a:pt x="2267040" y="4868852"/>
                    <a:pt x="2261904" y="4873989"/>
                  </a:cubicBezTo>
                  <a:cubicBezTo>
                    <a:pt x="2259186" y="4876708"/>
                    <a:pt x="2258279" y="4875197"/>
                    <a:pt x="2257977" y="4867040"/>
                  </a:cubicBezTo>
                  <a:lnTo>
                    <a:pt x="2257675" y="4856767"/>
                  </a:lnTo>
                  <a:lnTo>
                    <a:pt x="2254654" y="4865227"/>
                  </a:lnTo>
                  <a:cubicBezTo>
                    <a:pt x="2252539" y="4871269"/>
                    <a:pt x="2250123" y="4873082"/>
                    <a:pt x="2246497" y="4871874"/>
                  </a:cubicBezTo>
                  <a:cubicBezTo>
                    <a:pt x="2243476" y="4870967"/>
                    <a:pt x="2237132" y="4872478"/>
                    <a:pt x="2232299" y="4874895"/>
                  </a:cubicBezTo>
                  <a:cubicBezTo>
                    <a:pt x="2211152" y="4885167"/>
                    <a:pt x="2210850" y="4910546"/>
                    <a:pt x="2231392" y="4922934"/>
                  </a:cubicBezTo>
                  <a:cubicBezTo>
                    <a:pt x="2238341" y="4926862"/>
                    <a:pt x="2242268" y="4930487"/>
                    <a:pt x="2240153" y="4931394"/>
                  </a:cubicBezTo>
                  <a:cubicBezTo>
                    <a:pt x="2238341" y="4931998"/>
                    <a:pt x="2243174" y="4932904"/>
                    <a:pt x="2251331" y="4933206"/>
                  </a:cubicBezTo>
                  <a:cubicBezTo>
                    <a:pt x="2263113" y="4933509"/>
                    <a:pt x="2266738" y="4932602"/>
                    <a:pt x="2270967" y="4926862"/>
                  </a:cubicBezTo>
                  <a:cubicBezTo>
                    <a:pt x="2275499" y="4921121"/>
                    <a:pt x="2276405" y="4921121"/>
                    <a:pt x="2276405" y="4925351"/>
                  </a:cubicBezTo>
                  <a:cubicBezTo>
                    <a:pt x="2276405" y="4928372"/>
                    <a:pt x="2277916" y="4930789"/>
                    <a:pt x="2279426" y="4930789"/>
                  </a:cubicBezTo>
                  <a:cubicBezTo>
                    <a:pt x="2281239" y="4930789"/>
                    <a:pt x="2282447" y="4929279"/>
                    <a:pt x="2282447" y="4927466"/>
                  </a:cubicBezTo>
                  <a:cubicBezTo>
                    <a:pt x="2282447" y="4925653"/>
                    <a:pt x="2284562" y="4924747"/>
                    <a:pt x="2286979" y="4925955"/>
                  </a:cubicBezTo>
                  <a:cubicBezTo>
                    <a:pt x="2289698" y="4926862"/>
                    <a:pt x="2291510" y="4925955"/>
                    <a:pt x="2291510" y="4923236"/>
                  </a:cubicBezTo>
                  <a:cubicBezTo>
                    <a:pt x="2291510" y="4920819"/>
                    <a:pt x="2290000" y="4919006"/>
                    <a:pt x="2288187" y="4919308"/>
                  </a:cubicBezTo>
                  <a:cubicBezTo>
                    <a:pt x="2286375" y="4919913"/>
                    <a:pt x="2283958" y="4918402"/>
                    <a:pt x="2283354" y="4916287"/>
                  </a:cubicBezTo>
                  <a:cubicBezTo>
                    <a:pt x="2282447" y="4914474"/>
                    <a:pt x="2284260" y="4912661"/>
                    <a:pt x="2286677" y="4912661"/>
                  </a:cubicBezTo>
                  <a:cubicBezTo>
                    <a:pt x="2289396" y="4912661"/>
                    <a:pt x="2292719" y="4915078"/>
                    <a:pt x="2293625" y="4917798"/>
                  </a:cubicBezTo>
                  <a:cubicBezTo>
                    <a:pt x="2296344" y="4924747"/>
                    <a:pt x="2300573" y="4927768"/>
                    <a:pt x="2309032" y="4927768"/>
                  </a:cubicBezTo>
                  <a:cubicBezTo>
                    <a:pt x="2315678" y="4927768"/>
                    <a:pt x="2315678" y="4928070"/>
                    <a:pt x="2311147" y="4936832"/>
                  </a:cubicBezTo>
                  <a:cubicBezTo>
                    <a:pt x="2308428" y="4941968"/>
                    <a:pt x="2307522" y="4947709"/>
                    <a:pt x="2308730" y="4949824"/>
                  </a:cubicBezTo>
                  <a:cubicBezTo>
                    <a:pt x="2309938" y="4951939"/>
                    <a:pt x="2310543" y="4956168"/>
                    <a:pt x="2309938" y="4959190"/>
                  </a:cubicBezTo>
                  <a:cubicBezTo>
                    <a:pt x="2309334" y="4963117"/>
                    <a:pt x="2310543" y="4964326"/>
                    <a:pt x="2313866" y="4963117"/>
                  </a:cubicBezTo>
                  <a:cubicBezTo>
                    <a:pt x="2316887" y="4961909"/>
                    <a:pt x="2317793" y="4962815"/>
                    <a:pt x="2316585" y="4965837"/>
                  </a:cubicBezTo>
                  <a:cubicBezTo>
                    <a:pt x="2315678" y="4968556"/>
                    <a:pt x="2317189" y="4970066"/>
                    <a:pt x="2321116" y="4970066"/>
                  </a:cubicBezTo>
                  <a:cubicBezTo>
                    <a:pt x="2328971" y="4970066"/>
                    <a:pt x="2332898" y="4975807"/>
                    <a:pt x="2327460" y="4979433"/>
                  </a:cubicBezTo>
                  <a:cubicBezTo>
                    <a:pt x="2324439" y="4981245"/>
                    <a:pt x="2325345" y="4982152"/>
                    <a:pt x="2331085" y="4982152"/>
                  </a:cubicBezTo>
                  <a:cubicBezTo>
                    <a:pt x="2335315" y="4982152"/>
                    <a:pt x="2341357" y="4984267"/>
                    <a:pt x="2344680" y="4986684"/>
                  </a:cubicBezTo>
                  <a:cubicBezTo>
                    <a:pt x="2347701" y="4989101"/>
                    <a:pt x="2353441" y="4991216"/>
                    <a:pt x="2357066" y="4991216"/>
                  </a:cubicBezTo>
                  <a:cubicBezTo>
                    <a:pt x="2361899" y="4991216"/>
                    <a:pt x="2364618" y="4993633"/>
                    <a:pt x="2365827" y="4998769"/>
                  </a:cubicBezTo>
                  <a:cubicBezTo>
                    <a:pt x="2366733" y="5002999"/>
                    <a:pt x="2369452" y="5006322"/>
                    <a:pt x="2371869" y="5006322"/>
                  </a:cubicBezTo>
                  <a:cubicBezTo>
                    <a:pt x="2373983" y="5006322"/>
                    <a:pt x="2379119" y="5009646"/>
                    <a:pt x="2383349" y="5013876"/>
                  </a:cubicBezTo>
                  <a:cubicBezTo>
                    <a:pt x="2387578" y="5018105"/>
                    <a:pt x="2393016" y="5021429"/>
                    <a:pt x="2395735" y="5021429"/>
                  </a:cubicBezTo>
                  <a:cubicBezTo>
                    <a:pt x="2398151" y="5021429"/>
                    <a:pt x="2400266" y="5022335"/>
                    <a:pt x="2400266" y="5023846"/>
                  </a:cubicBezTo>
                  <a:cubicBezTo>
                    <a:pt x="2400266" y="5025054"/>
                    <a:pt x="2404496" y="5027774"/>
                    <a:pt x="2409933" y="5030191"/>
                  </a:cubicBezTo>
                  <a:cubicBezTo>
                    <a:pt x="2415371" y="5032608"/>
                    <a:pt x="2423528" y="5038348"/>
                    <a:pt x="2428059" y="5043182"/>
                  </a:cubicBezTo>
                  <a:cubicBezTo>
                    <a:pt x="2432591" y="5047714"/>
                    <a:pt x="2438633" y="5051642"/>
                    <a:pt x="2441352" y="5051642"/>
                  </a:cubicBezTo>
                  <a:cubicBezTo>
                    <a:pt x="2444373" y="5051642"/>
                    <a:pt x="2449206" y="5054059"/>
                    <a:pt x="2452529" y="5056778"/>
                  </a:cubicBezTo>
                  <a:cubicBezTo>
                    <a:pt x="2457061" y="5060706"/>
                    <a:pt x="2458873" y="5061310"/>
                    <a:pt x="2459780" y="5058289"/>
                  </a:cubicBezTo>
                  <a:cubicBezTo>
                    <a:pt x="2461894" y="5052548"/>
                    <a:pt x="2466728" y="5054059"/>
                    <a:pt x="2466728" y="5060404"/>
                  </a:cubicBezTo>
                  <a:cubicBezTo>
                    <a:pt x="2466728" y="5069468"/>
                    <a:pt x="2471864" y="5070676"/>
                    <a:pt x="2477302" y="5063123"/>
                  </a:cubicBezTo>
                  <a:cubicBezTo>
                    <a:pt x="2480625" y="5058591"/>
                    <a:pt x="2483041" y="5057383"/>
                    <a:pt x="2483948" y="5059800"/>
                  </a:cubicBezTo>
                  <a:cubicBezTo>
                    <a:pt x="2484854" y="5062519"/>
                    <a:pt x="2486969" y="5062519"/>
                    <a:pt x="2492104" y="5060102"/>
                  </a:cubicBezTo>
                  <a:cubicBezTo>
                    <a:pt x="2497240" y="5057987"/>
                    <a:pt x="2501167" y="5057987"/>
                    <a:pt x="2505699" y="5060404"/>
                  </a:cubicBezTo>
                  <a:cubicBezTo>
                    <a:pt x="2513251" y="5064634"/>
                    <a:pt x="2514158" y="5060102"/>
                    <a:pt x="2506907" y="5052851"/>
                  </a:cubicBezTo>
                  <a:cubicBezTo>
                    <a:pt x="2502074" y="5048016"/>
                    <a:pt x="2502074" y="5048016"/>
                    <a:pt x="2508418" y="5049829"/>
                  </a:cubicBezTo>
                  <a:cubicBezTo>
                    <a:pt x="2514762" y="5051944"/>
                    <a:pt x="2517481" y="5048923"/>
                    <a:pt x="2512949" y="5044391"/>
                  </a:cubicBezTo>
                  <a:cubicBezTo>
                    <a:pt x="2509022" y="5040765"/>
                    <a:pt x="2509928" y="5030493"/>
                    <a:pt x="2514158" y="5030493"/>
                  </a:cubicBezTo>
                  <a:cubicBezTo>
                    <a:pt x="2519596" y="5030493"/>
                    <a:pt x="2517481" y="5023242"/>
                    <a:pt x="2505095" y="4997258"/>
                  </a:cubicBezTo>
                  <a:cubicBezTo>
                    <a:pt x="2499657" y="4986382"/>
                    <a:pt x="2495730" y="4976411"/>
                    <a:pt x="2496334" y="4975203"/>
                  </a:cubicBezTo>
                  <a:cubicBezTo>
                    <a:pt x="2496636" y="4973692"/>
                    <a:pt x="2494219" y="4968556"/>
                    <a:pt x="2490896" y="4963722"/>
                  </a:cubicBezTo>
                  <a:cubicBezTo>
                    <a:pt x="2487271" y="4958888"/>
                    <a:pt x="2485156" y="4954960"/>
                    <a:pt x="2486062" y="4954960"/>
                  </a:cubicBezTo>
                  <a:cubicBezTo>
                    <a:pt x="2493313" y="4954960"/>
                    <a:pt x="2433497" y="4862508"/>
                    <a:pt x="2410235" y="4838035"/>
                  </a:cubicBezTo>
                  <a:cubicBezTo>
                    <a:pt x="2401475" y="4828669"/>
                    <a:pt x="2384557" y="4796945"/>
                    <a:pt x="2376400" y="4774285"/>
                  </a:cubicBezTo>
                  <a:cubicBezTo>
                    <a:pt x="2365525" y="4744676"/>
                    <a:pt x="2352232" y="4716276"/>
                    <a:pt x="2349513" y="4715974"/>
                  </a:cubicBezTo>
                  <a:cubicBezTo>
                    <a:pt x="2348305" y="4715974"/>
                    <a:pt x="2344378" y="4715369"/>
                    <a:pt x="2340752" y="4714463"/>
                  </a:cubicBezTo>
                  <a:close/>
                  <a:moveTo>
                    <a:pt x="2280753" y="3722630"/>
                  </a:moveTo>
                  <a:lnTo>
                    <a:pt x="2286677" y="3724075"/>
                  </a:lnTo>
                  <a:cubicBezTo>
                    <a:pt x="2293021" y="3730420"/>
                    <a:pt x="2292719" y="3731024"/>
                    <a:pt x="2283656" y="3734650"/>
                  </a:cubicBezTo>
                  <a:cubicBezTo>
                    <a:pt x="2273384" y="3738275"/>
                    <a:pt x="2270967" y="3735858"/>
                    <a:pt x="2277916" y="3728305"/>
                  </a:cubicBezTo>
                  <a:close/>
                  <a:moveTo>
                    <a:pt x="2280786" y="3722564"/>
                  </a:moveTo>
                  <a:lnTo>
                    <a:pt x="2280753" y="3722630"/>
                  </a:lnTo>
                  <a:lnTo>
                    <a:pt x="2280659" y="3722607"/>
                  </a:lnTo>
                  <a:close/>
                  <a:moveTo>
                    <a:pt x="5171197" y="3683258"/>
                  </a:moveTo>
                  <a:cubicBezTo>
                    <a:pt x="5174218" y="3684467"/>
                    <a:pt x="5174822" y="3686884"/>
                    <a:pt x="5172707" y="3692020"/>
                  </a:cubicBezTo>
                  <a:cubicBezTo>
                    <a:pt x="5171197" y="3695948"/>
                    <a:pt x="5168478" y="3707429"/>
                    <a:pt x="5166665" y="3717701"/>
                  </a:cubicBezTo>
                  <a:cubicBezTo>
                    <a:pt x="5164852" y="3727974"/>
                    <a:pt x="5162134" y="3738851"/>
                    <a:pt x="5160321" y="3741570"/>
                  </a:cubicBezTo>
                  <a:cubicBezTo>
                    <a:pt x="5152769" y="3755166"/>
                    <a:pt x="5133434" y="3814383"/>
                    <a:pt x="5126184" y="3846712"/>
                  </a:cubicBezTo>
                  <a:cubicBezTo>
                    <a:pt x="5124069" y="3856078"/>
                    <a:pt x="5119840" y="3865142"/>
                    <a:pt x="5115610" y="3869069"/>
                  </a:cubicBezTo>
                  <a:cubicBezTo>
                    <a:pt x="5111683" y="3872695"/>
                    <a:pt x="5108964" y="3873903"/>
                    <a:pt x="5109870" y="3871486"/>
                  </a:cubicBezTo>
                  <a:cubicBezTo>
                    <a:pt x="5110777" y="3869069"/>
                    <a:pt x="5110172" y="3864839"/>
                    <a:pt x="5108662" y="3861818"/>
                  </a:cubicBezTo>
                  <a:cubicBezTo>
                    <a:pt x="5106547" y="3857890"/>
                    <a:pt x="5107151" y="3854567"/>
                    <a:pt x="5110475" y="3850941"/>
                  </a:cubicBezTo>
                  <a:cubicBezTo>
                    <a:pt x="5113193" y="3847920"/>
                    <a:pt x="5115308" y="3842482"/>
                    <a:pt x="5115308" y="3838856"/>
                  </a:cubicBezTo>
                  <a:cubicBezTo>
                    <a:pt x="5115308" y="3834022"/>
                    <a:pt x="5116517" y="3832511"/>
                    <a:pt x="5119840" y="3833720"/>
                  </a:cubicBezTo>
                  <a:cubicBezTo>
                    <a:pt x="5122559" y="3834626"/>
                    <a:pt x="5124371" y="3833720"/>
                    <a:pt x="5124371" y="3830699"/>
                  </a:cubicBezTo>
                  <a:cubicBezTo>
                    <a:pt x="5124371" y="3828282"/>
                    <a:pt x="5123163" y="3827073"/>
                    <a:pt x="5121350" y="3827979"/>
                  </a:cubicBezTo>
                  <a:cubicBezTo>
                    <a:pt x="5117725" y="3830396"/>
                    <a:pt x="5117423" y="3819822"/>
                    <a:pt x="5121048" y="3815592"/>
                  </a:cubicBezTo>
                  <a:cubicBezTo>
                    <a:pt x="5122559" y="3814081"/>
                    <a:pt x="5124371" y="3807434"/>
                    <a:pt x="5125277" y="3800788"/>
                  </a:cubicBezTo>
                  <a:cubicBezTo>
                    <a:pt x="5128298" y="3778732"/>
                    <a:pt x="5131017" y="3769064"/>
                    <a:pt x="5134038" y="3769064"/>
                  </a:cubicBezTo>
                  <a:cubicBezTo>
                    <a:pt x="5135851" y="3769064"/>
                    <a:pt x="5135549" y="3766949"/>
                    <a:pt x="5133434" y="3764532"/>
                  </a:cubicBezTo>
                  <a:cubicBezTo>
                    <a:pt x="5131319" y="3761813"/>
                    <a:pt x="5130413" y="3758791"/>
                    <a:pt x="5131622" y="3757885"/>
                  </a:cubicBezTo>
                  <a:cubicBezTo>
                    <a:pt x="5132830" y="3756676"/>
                    <a:pt x="5134945" y="3757583"/>
                    <a:pt x="5136153" y="3759698"/>
                  </a:cubicBezTo>
                  <a:cubicBezTo>
                    <a:pt x="5137966" y="3762417"/>
                    <a:pt x="5138570" y="3760302"/>
                    <a:pt x="5137966" y="3753655"/>
                  </a:cubicBezTo>
                  <a:cubicBezTo>
                    <a:pt x="5137361" y="3744591"/>
                    <a:pt x="5140987" y="3733714"/>
                    <a:pt x="5146122" y="3729787"/>
                  </a:cubicBezTo>
                  <a:cubicBezTo>
                    <a:pt x="5147029" y="3728880"/>
                    <a:pt x="5150050" y="3720723"/>
                    <a:pt x="5152466" y="3711659"/>
                  </a:cubicBezTo>
                  <a:cubicBezTo>
                    <a:pt x="5154883" y="3702595"/>
                    <a:pt x="5158206" y="3695344"/>
                    <a:pt x="5160019" y="3695646"/>
                  </a:cubicBezTo>
                  <a:cubicBezTo>
                    <a:pt x="5161529" y="3695948"/>
                    <a:pt x="5163946" y="3692927"/>
                    <a:pt x="5164852" y="3688999"/>
                  </a:cubicBezTo>
                  <a:cubicBezTo>
                    <a:pt x="5166061" y="3684165"/>
                    <a:pt x="5168176" y="3682352"/>
                    <a:pt x="5171197" y="3683258"/>
                  </a:cubicBezTo>
                  <a:close/>
                  <a:moveTo>
                    <a:pt x="2187437" y="3251014"/>
                  </a:moveTo>
                  <a:cubicBezTo>
                    <a:pt x="2186153" y="3251013"/>
                    <a:pt x="2186078" y="3251995"/>
                    <a:pt x="2187286" y="3253959"/>
                  </a:cubicBezTo>
                  <a:cubicBezTo>
                    <a:pt x="2188192" y="3255469"/>
                    <a:pt x="2187286" y="3256981"/>
                    <a:pt x="2184869" y="3256981"/>
                  </a:cubicBezTo>
                  <a:cubicBezTo>
                    <a:pt x="2182754" y="3256981"/>
                    <a:pt x="2178827" y="3261815"/>
                    <a:pt x="2176712" y="3267857"/>
                  </a:cubicBezTo>
                  <a:cubicBezTo>
                    <a:pt x="2174296" y="3273900"/>
                    <a:pt x="2171879" y="3277223"/>
                    <a:pt x="2171275" y="3275410"/>
                  </a:cubicBezTo>
                  <a:cubicBezTo>
                    <a:pt x="2170670" y="3273598"/>
                    <a:pt x="2165535" y="3272087"/>
                    <a:pt x="2159795" y="3272087"/>
                  </a:cubicBezTo>
                  <a:cubicBezTo>
                    <a:pt x="2153149" y="3272087"/>
                    <a:pt x="2149825" y="3273295"/>
                    <a:pt x="2151034" y="3275108"/>
                  </a:cubicBezTo>
                  <a:cubicBezTo>
                    <a:pt x="2152242" y="3277223"/>
                    <a:pt x="2150128" y="3277828"/>
                    <a:pt x="2145294" y="3276619"/>
                  </a:cubicBezTo>
                  <a:cubicBezTo>
                    <a:pt x="2141065" y="3275712"/>
                    <a:pt x="2134116" y="3274504"/>
                    <a:pt x="2130189" y="3273598"/>
                  </a:cubicBezTo>
                  <a:cubicBezTo>
                    <a:pt x="2125355" y="3272691"/>
                    <a:pt x="2122334" y="3273598"/>
                    <a:pt x="2121126" y="3276921"/>
                  </a:cubicBezTo>
                  <a:cubicBezTo>
                    <a:pt x="2118407" y="3283869"/>
                    <a:pt x="2119011" y="3286286"/>
                    <a:pt x="2122334" y="3281150"/>
                  </a:cubicBezTo>
                  <a:cubicBezTo>
                    <a:pt x="2124449" y="3277525"/>
                    <a:pt x="2126262" y="3277525"/>
                    <a:pt x="2132002" y="3280547"/>
                  </a:cubicBezTo>
                  <a:cubicBezTo>
                    <a:pt x="2140460" y="3285079"/>
                    <a:pt x="2148315" y="3285984"/>
                    <a:pt x="2159191" y="3283265"/>
                  </a:cubicBezTo>
                  <a:cubicBezTo>
                    <a:pt x="2166743" y="3281150"/>
                    <a:pt x="2167045" y="3281452"/>
                    <a:pt x="2163722" y="3288703"/>
                  </a:cubicBezTo>
                  <a:cubicBezTo>
                    <a:pt x="2160399" y="3295955"/>
                    <a:pt x="2154055" y="3297768"/>
                    <a:pt x="2139856" y="3296560"/>
                  </a:cubicBezTo>
                  <a:cubicBezTo>
                    <a:pt x="2137137" y="3296258"/>
                    <a:pt x="2133814" y="3297466"/>
                    <a:pt x="2132606" y="3299581"/>
                  </a:cubicBezTo>
                  <a:cubicBezTo>
                    <a:pt x="2131095" y="3301998"/>
                    <a:pt x="2133210" y="3302602"/>
                    <a:pt x="2139856" y="3301696"/>
                  </a:cubicBezTo>
                  <a:cubicBezTo>
                    <a:pt x="2145294" y="3301091"/>
                    <a:pt x="2148315" y="3301696"/>
                    <a:pt x="2147409" y="3303206"/>
                  </a:cubicBezTo>
                  <a:cubicBezTo>
                    <a:pt x="2146502" y="3304717"/>
                    <a:pt x="2147711" y="3307134"/>
                    <a:pt x="2149825" y="3308644"/>
                  </a:cubicBezTo>
                  <a:cubicBezTo>
                    <a:pt x="2151940" y="3309854"/>
                    <a:pt x="2152846" y="3311969"/>
                    <a:pt x="2151638" y="3313479"/>
                  </a:cubicBezTo>
                  <a:cubicBezTo>
                    <a:pt x="2150128" y="3314688"/>
                    <a:pt x="2148013" y="3314082"/>
                    <a:pt x="2146804" y="3311969"/>
                  </a:cubicBezTo>
                  <a:cubicBezTo>
                    <a:pt x="2143481" y="3306529"/>
                    <a:pt x="2136533" y="3310156"/>
                    <a:pt x="2128376" y="3321032"/>
                  </a:cubicBezTo>
                  <a:cubicBezTo>
                    <a:pt x="2124751" y="3326168"/>
                    <a:pt x="2122939" y="3329492"/>
                    <a:pt x="2124449" y="3328585"/>
                  </a:cubicBezTo>
                  <a:cubicBezTo>
                    <a:pt x="2125960" y="3327679"/>
                    <a:pt x="2133210" y="3328283"/>
                    <a:pt x="2140460" y="3329794"/>
                  </a:cubicBezTo>
                  <a:cubicBezTo>
                    <a:pt x="2151336" y="3332211"/>
                    <a:pt x="2154055" y="3331908"/>
                    <a:pt x="2156170" y="3327981"/>
                  </a:cubicBezTo>
                  <a:cubicBezTo>
                    <a:pt x="2158888" y="3323147"/>
                    <a:pt x="2169160" y="3321637"/>
                    <a:pt x="2171879" y="3325866"/>
                  </a:cubicBezTo>
                  <a:cubicBezTo>
                    <a:pt x="2172785" y="3327377"/>
                    <a:pt x="2170972" y="3330398"/>
                    <a:pt x="2167951" y="3333117"/>
                  </a:cubicBezTo>
                  <a:cubicBezTo>
                    <a:pt x="2163722" y="3336440"/>
                    <a:pt x="2157680" y="3337650"/>
                    <a:pt x="2145596" y="3336742"/>
                  </a:cubicBezTo>
                  <a:cubicBezTo>
                    <a:pt x="2126262" y="3335233"/>
                    <a:pt x="2119918" y="3340067"/>
                    <a:pt x="2134116" y="3345505"/>
                  </a:cubicBezTo>
                  <a:cubicBezTo>
                    <a:pt x="2145596" y="3349735"/>
                    <a:pt x="2145898" y="3353058"/>
                    <a:pt x="2135325" y="3355475"/>
                  </a:cubicBezTo>
                  <a:cubicBezTo>
                    <a:pt x="2129887" y="3356985"/>
                    <a:pt x="2126262" y="3356079"/>
                    <a:pt x="2123845" y="3352454"/>
                  </a:cubicBezTo>
                  <a:cubicBezTo>
                    <a:pt x="2121730" y="3349735"/>
                    <a:pt x="2118407" y="3347620"/>
                    <a:pt x="2115990" y="3347620"/>
                  </a:cubicBezTo>
                  <a:cubicBezTo>
                    <a:pt x="2113574" y="3347620"/>
                    <a:pt x="2114178" y="3349131"/>
                    <a:pt x="2117501" y="3351547"/>
                  </a:cubicBezTo>
                  <a:cubicBezTo>
                    <a:pt x="2122939" y="3355475"/>
                    <a:pt x="2122939" y="3355777"/>
                    <a:pt x="2118105" y="3357590"/>
                  </a:cubicBezTo>
                  <a:cubicBezTo>
                    <a:pt x="2115084" y="3358798"/>
                    <a:pt x="2111157" y="3358798"/>
                    <a:pt x="2109646" y="3357590"/>
                  </a:cubicBezTo>
                  <a:cubicBezTo>
                    <a:pt x="2107532" y="3356683"/>
                    <a:pt x="2107229" y="3357288"/>
                    <a:pt x="2108438" y="3359100"/>
                  </a:cubicBezTo>
                  <a:cubicBezTo>
                    <a:pt x="2109948" y="3361517"/>
                    <a:pt x="2106927" y="3362727"/>
                    <a:pt x="2098468" y="3362727"/>
                  </a:cubicBezTo>
                  <a:cubicBezTo>
                    <a:pt x="2091520" y="3362727"/>
                    <a:pt x="2086082" y="3364236"/>
                    <a:pt x="2086082" y="3366049"/>
                  </a:cubicBezTo>
                  <a:cubicBezTo>
                    <a:pt x="2086082" y="3367863"/>
                    <a:pt x="2089405" y="3368467"/>
                    <a:pt x="2094541" y="3367561"/>
                  </a:cubicBezTo>
                  <a:cubicBezTo>
                    <a:pt x="2099073" y="3366653"/>
                    <a:pt x="2104813" y="3366955"/>
                    <a:pt x="2107229" y="3368768"/>
                  </a:cubicBezTo>
                  <a:cubicBezTo>
                    <a:pt x="2109646" y="3370280"/>
                    <a:pt x="2110553" y="3371791"/>
                    <a:pt x="2108740" y="3371791"/>
                  </a:cubicBezTo>
                  <a:cubicBezTo>
                    <a:pt x="2107229" y="3371791"/>
                    <a:pt x="2109948" y="3374510"/>
                    <a:pt x="2114782" y="3377833"/>
                  </a:cubicBezTo>
                  <a:lnTo>
                    <a:pt x="2123845" y="3383875"/>
                  </a:lnTo>
                  <a:lnTo>
                    <a:pt x="2114782" y="3383875"/>
                  </a:lnTo>
                  <a:cubicBezTo>
                    <a:pt x="2107834" y="3383875"/>
                    <a:pt x="2106927" y="3384781"/>
                    <a:pt x="2110250" y="3386896"/>
                  </a:cubicBezTo>
                  <a:cubicBezTo>
                    <a:pt x="2112667" y="3388407"/>
                    <a:pt x="2117199" y="3389011"/>
                    <a:pt x="2120220" y="3388106"/>
                  </a:cubicBezTo>
                  <a:cubicBezTo>
                    <a:pt x="2123543" y="3386896"/>
                    <a:pt x="2125355" y="3388106"/>
                    <a:pt x="2125355" y="3391428"/>
                  </a:cubicBezTo>
                  <a:cubicBezTo>
                    <a:pt x="2125355" y="3395055"/>
                    <a:pt x="2126564" y="3395357"/>
                    <a:pt x="2130793" y="3393543"/>
                  </a:cubicBezTo>
                  <a:cubicBezTo>
                    <a:pt x="2136835" y="3390221"/>
                    <a:pt x="2144388" y="3392032"/>
                    <a:pt x="2141669" y="3396262"/>
                  </a:cubicBezTo>
                  <a:cubicBezTo>
                    <a:pt x="2140762" y="3397774"/>
                    <a:pt x="2136835" y="3398981"/>
                    <a:pt x="2132606" y="3398981"/>
                  </a:cubicBezTo>
                  <a:cubicBezTo>
                    <a:pt x="2124147" y="3398981"/>
                    <a:pt x="2122939" y="3403514"/>
                    <a:pt x="2130793" y="3407744"/>
                  </a:cubicBezTo>
                  <a:cubicBezTo>
                    <a:pt x="2133512" y="3409556"/>
                    <a:pt x="2134720" y="3411067"/>
                    <a:pt x="2132908" y="3411067"/>
                  </a:cubicBezTo>
                  <a:cubicBezTo>
                    <a:pt x="2131397" y="3411067"/>
                    <a:pt x="2132002" y="3412577"/>
                    <a:pt x="2134418" y="3414088"/>
                  </a:cubicBezTo>
                  <a:cubicBezTo>
                    <a:pt x="2137741" y="3416505"/>
                    <a:pt x="2138044" y="3417715"/>
                    <a:pt x="2135325" y="3419526"/>
                  </a:cubicBezTo>
                  <a:cubicBezTo>
                    <a:pt x="2132606" y="3421339"/>
                    <a:pt x="2133512" y="3424058"/>
                    <a:pt x="2138950" y="3429799"/>
                  </a:cubicBezTo>
                  <a:cubicBezTo>
                    <a:pt x="2143179" y="3434331"/>
                    <a:pt x="2146502" y="3438863"/>
                    <a:pt x="2146502" y="3439769"/>
                  </a:cubicBezTo>
                  <a:cubicBezTo>
                    <a:pt x="2146502" y="3443395"/>
                    <a:pt x="2137137" y="3440978"/>
                    <a:pt x="2135627" y="3436748"/>
                  </a:cubicBezTo>
                  <a:cubicBezTo>
                    <a:pt x="2132908" y="3430101"/>
                    <a:pt x="2128678" y="3431310"/>
                    <a:pt x="2130491" y="3437956"/>
                  </a:cubicBezTo>
                  <a:cubicBezTo>
                    <a:pt x="2132002" y="3444301"/>
                    <a:pt x="2145596" y="3448531"/>
                    <a:pt x="2147409" y="3443093"/>
                  </a:cubicBezTo>
                  <a:cubicBezTo>
                    <a:pt x="2148315" y="3440676"/>
                    <a:pt x="2149825" y="3440978"/>
                    <a:pt x="2152846" y="3443395"/>
                  </a:cubicBezTo>
                  <a:cubicBezTo>
                    <a:pt x="2155565" y="3445510"/>
                    <a:pt x="2161305" y="3446718"/>
                    <a:pt x="2165837" y="3446416"/>
                  </a:cubicBezTo>
                  <a:cubicBezTo>
                    <a:pt x="2172181" y="3446114"/>
                    <a:pt x="2174598" y="3447323"/>
                    <a:pt x="2175202" y="3450948"/>
                  </a:cubicBezTo>
                  <a:cubicBezTo>
                    <a:pt x="2175806" y="3454272"/>
                    <a:pt x="2174296" y="3456386"/>
                    <a:pt x="2171275" y="3456386"/>
                  </a:cubicBezTo>
                  <a:cubicBezTo>
                    <a:pt x="2167951" y="3456689"/>
                    <a:pt x="2169160" y="3458199"/>
                    <a:pt x="2174598" y="3461221"/>
                  </a:cubicBezTo>
                  <a:cubicBezTo>
                    <a:pt x="2182754" y="3465753"/>
                    <a:pt x="2190307" y="3464544"/>
                    <a:pt x="2187286" y="3459106"/>
                  </a:cubicBezTo>
                  <a:cubicBezTo>
                    <a:pt x="2186077" y="3457595"/>
                    <a:pt x="2189098" y="3456386"/>
                    <a:pt x="2193630" y="3456386"/>
                  </a:cubicBezTo>
                  <a:cubicBezTo>
                    <a:pt x="2201485" y="3456386"/>
                    <a:pt x="2201485" y="3456386"/>
                    <a:pt x="2189401" y="3468774"/>
                  </a:cubicBezTo>
                  <a:cubicBezTo>
                    <a:pt x="2181848" y="3476327"/>
                    <a:pt x="2177619" y="3482672"/>
                    <a:pt x="2178827" y="3485391"/>
                  </a:cubicBezTo>
                  <a:cubicBezTo>
                    <a:pt x="2180035" y="3488412"/>
                    <a:pt x="2178223" y="3490527"/>
                    <a:pt x="2173993" y="3491736"/>
                  </a:cubicBezTo>
                  <a:cubicBezTo>
                    <a:pt x="2167045" y="3493549"/>
                    <a:pt x="2165535" y="3498081"/>
                    <a:pt x="2171577" y="3499893"/>
                  </a:cubicBezTo>
                  <a:cubicBezTo>
                    <a:pt x="2182452" y="3503519"/>
                    <a:pt x="2194838" y="3504425"/>
                    <a:pt x="2193328" y="3501706"/>
                  </a:cubicBezTo>
                  <a:cubicBezTo>
                    <a:pt x="2192422" y="3499893"/>
                    <a:pt x="2193630" y="3499591"/>
                    <a:pt x="2196047" y="3500498"/>
                  </a:cubicBezTo>
                  <a:cubicBezTo>
                    <a:pt x="2202391" y="3502915"/>
                    <a:pt x="2202089" y="3507749"/>
                    <a:pt x="2195745" y="3507749"/>
                  </a:cubicBezTo>
                  <a:cubicBezTo>
                    <a:pt x="2192422" y="3508051"/>
                    <a:pt x="2193932" y="3509562"/>
                    <a:pt x="2199370" y="3511979"/>
                  </a:cubicBezTo>
                  <a:cubicBezTo>
                    <a:pt x="2207829" y="3515604"/>
                    <a:pt x="2208131" y="3515906"/>
                    <a:pt x="2202391" y="3518928"/>
                  </a:cubicBezTo>
                  <a:cubicBezTo>
                    <a:pt x="2199068" y="3520741"/>
                    <a:pt x="2194536" y="3521345"/>
                    <a:pt x="2192119" y="3520438"/>
                  </a:cubicBezTo>
                  <a:cubicBezTo>
                    <a:pt x="2189703" y="3519834"/>
                    <a:pt x="2186380" y="3521043"/>
                    <a:pt x="2184567" y="3523460"/>
                  </a:cubicBezTo>
                  <a:cubicBezTo>
                    <a:pt x="2182754" y="3526179"/>
                    <a:pt x="2178525" y="3528898"/>
                    <a:pt x="2175202" y="3529804"/>
                  </a:cubicBezTo>
                  <a:cubicBezTo>
                    <a:pt x="2170368" y="3530711"/>
                    <a:pt x="2171275" y="3531617"/>
                    <a:pt x="2179129" y="3533430"/>
                  </a:cubicBezTo>
                  <a:cubicBezTo>
                    <a:pt x="2190307" y="3536149"/>
                    <a:pt x="2190911" y="3537358"/>
                    <a:pt x="2183661" y="3542494"/>
                  </a:cubicBezTo>
                  <a:cubicBezTo>
                    <a:pt x="2179129" y="3545817"/>
                    <a:pt x="2179733" y="3546422"/>
                    <a:pt x="2188494" y="3548537"/>
                  </a:cubicBezTo>
                  <a:cubicBezTo>
                    <a:pt x="2204808" y="3552162"/>
                    <a:pt x="2203901" y="3566362"/>
                    <a:pt x="2187286" y="3564550"/>
                  </a:cubicBezTo>
                  <a:cubicBezTo>
                    <a:pt x="2183963" y="3564248"/>
                    <a:pt x="2180942" y="3565154"/>
                    <a:pt x="2180338" y="3566665"/>
                  </a:cubicBezTo>
                  <a:cubicBezTo>
                    <a:pt x="2180035" y="3568477"/>
                    <a:pt x="2184265" y="3569988"/>
                    <a:pt x="2190307" y="3570592"/>
                  </a:cubicBezTo>
                  <a:cubicBezTo>
                    <a:pt x="2197255" y="3571197"/>
                    <a:pt x="2200880" y="3573009"/>
                    <a:pt x="2200880" y="3576031"/>
                  </a:cubicBezTo>
                  <a:cubicBezTo>
                    <a:pt x="2200880" y="3579354"/>
                    <a:pt x="2202089" y="3579656"/>
                    <a:pt x="2206620" y="3577541"/>
                  </a:cubicBezTo>
                  <a:cubicBezTo>
                    <a:pt x="2209641" y="3575729"/>
                    <a:pt x="2215381" y="3575124"/>
                    <a:pt x="2219006" y="3575729"/>
                  </a:cubicBezTo>
                  <a:cubicBezTo>
                    <a:pt x="2227465" y="3577239"/>
                    <a:pt x="2230788" y="3580260"/>
                    <a:pt x="2224142" y="3580260"/>
                  </a:cubicBezTo>
                  <a:cubicBezTo>
                    <a:pt x="2220819" y="3580260"/>
                    <a:pt x="2219006" y="3582678"/>
                    <a:pt x="2219006" y="3587814"/>
                  </a:cubicBezTo>
                  <a:cubicBezTo>
                    <a:pt x="2219006" y="3592044"/>
                    <a:pt x="2220517" y="3595367"/>
                    <a:pt x="2222027" y="3595367"/>
                  </a:cubicBezTo>
                  <a:cubicBezTo>
                    <a:pt x="2223840" y="3595367"/>
                    <a:pt x="2229882" y="3600201"/>
                    <a:pt x="2235622" y="3605942"/>
                  </a:cubicBezTo>
                  <a:cubicBezTo>
                    <a:pt x="2244081" y="3615006"/>
                    <a:pt x="2244987" y="3617121"/>
                    <a:pt x="2241060" y="3618631"/>
                  </a:cubicBezTo>
                  <a:cubicBezTo>
                    <a:pt x="2236830" y="3620444"/>
                    <a:pt x="2236830" y="3621048"/>
                    <a:pt x="2241966" y="3624674"/>
                  </a:cubicBezTo>
                  <a:cubicBezTo>
                    <a:pt x="2246799" y="3628299"/>
                    <a:pt x="2246195" y="3628602"/>
                    <a:pt x="2235320" y="3629206"/>
                  </a:cubicBezTo>
                  <a:cubicBezTo>
                    <a:pt x="2228976" y="3629508"/>
                    <a:pt x="2221121" y="3629810"/>
                    <a:pt x="2218402" y="3629508"/>
                  </a:cubicBezTo>
                  <a:cubicBezTo>
                    <a:pt x="2215381" y="3629508"/>
                    <a:pt x="2212964" y="3631321"/>
                    <a:pt x="2212964" y="3633738"/>
                  </a:cubicBezTo>
                  <a:cubicBezTo>
                    <a:pt x="2212964" y="3635853"/>
                    <a:pt x="2215683" y="3637666"/>
                    <a:pt x="2219308" y="3637666"/>
                  </a:cubicBezTo>
                  <a:cubicBezTo>
                    <a:pt x="2222632" y="3637666"/>
                    <a:pt x="2224746" y="3638874"/>
                    <a:pt x="2223538" y="3640687"/>
                  </a:cubicBezTo>
                  <a:cubicBezTo>
                    <a:pt x="2220819" y="3645219"/>
                    <a:pt x="2234111" y="3656398"/>
                    <a:pt x="2240455" y="3654887"/>
                  </a:cubicBezTo>
                  <a:cubicBezTo>
                    <a:pt x="2248008" y="3652772"/>
                    <a:pt x="2251633" y="3658815"/>
                    <a:pt x="2244987" y="3662440"/>
                  </a:cubicBezTo>
                  <a:cubicBezTo>
                    <a:pt x="2242268" y="3663951"/>
                    <a:pt x="2240153" y="3667577"/>
                    <a:pt x="2240153" y="3670296"/>
                  </a:cubicBezTo>
                  <a:cubicBezTo>
                    <a:pt x="2240153" y="3673619"/>
                    <a:pt x="2241060" y="3674223"/>
                    <a:pt x="2242570" y="3672109"/>
                  </a:cubicBezTo>
                  <a:cubicBezTo>
                    <a:pt x="2243778" y="3670296"/>
                    <a:pt x="2248008" y="3667879"/>
                    <a:pt x="2252237" y="3666670"/>
                  </a:cubicBezTo>
                  <a:cubicBezTo>
                    <a:pt x="2258581" y="3664857"/>
                    <a:pt x="2259186" y="3665159"/>
                    <a:pt x="2255258" y="3668483"/>
                  </a:cubicBezTo>
                  <a:cubicBezTo>
                    <a:pt x="2252539" y="3670598"/>
                    <a:pt x="2250727" y="3674526"/>
                    <a:pt x="2251029" y="3676943"/>
                  </a:cubicBezTo>
                  <a:cubicBezTo>
                    <a:pt x="2251935" y="3687819"/>
                    <a:pt x="2252539" y="3689330"/>
                    <a:pt x="2255560" y="3687517"/>
                  </a:cubicBezTo>
                  <a:cubicBezTo>
                    <a:pt x="2257373" y="3686309"/>
                    <a:pt x="2257977" y="3683590"/>
                    <a:pt x="2257071" y="3681172"/>
                  </a:cubicBezTo>
                  <a:cubicBezTo>
                    <a:pt x="2254352" y="3674526"/>
                    <a:pt x="2260696" y="3676338"/>
                    <a:pt x="2264623" y="3683590"/>
                  </a:cubicBezTo>
                  <a:cubicBezTo>
                    <a:pt x="2267644" y="3689028"/>
                    <a:pt x="2267040" y="3690841"/>
                    <a:pt x="2260998" y="3695373"/>
                  </a:cubicBezTo>
                  <a:cubicBezTo>
                    <a:pt x="2254654" y="3700207"/>
                    <a:pt x="2254352" y="3701113"/>
                    <a:pt x="2258883" y="3702624"/>
                  </a:cubicBezTo>
                  <a:cubicBezTo>
                    <a:pt x="2261602" y="3703832"/>
                    <a:pt x="2265530" y="3703832"/>
                    <a:pt x="2267342" y="3702624"/>
                  </a:cubicBezTo>
                  <a:cubicBezTo>
                    <a:pt x="2268853" y="3701717"/>
                    <a:pt x="2270363" y="3702926"/>
                    <a:pt x="2270363" y="3705645"/>
                  </a:cubicBezTo>
                  <a:cubicBezTo>
                    <a:pt x="2270363" y="3708969"/>
                    <a:pt x="2272176" y="3709875"/>
                    <a:pt x="2277916" y="3708364"/>
                  </a:cubicBezTo>
                  <a:cubicBezTo>
                    <a:pt x="2282447" y="3707156"/>
                    <a:pt x="2285468" y="3707760"/>
                    <a:pt x="2285468" y="3709875"/>
                  </a:cubicBezTo>
                  <a:cubicBezTo>
                    <a:pt x="2285468" y="3711688"/>
                    <a:pt x="2283656" y="3713501"/>
                    <a:pt x="2281843" y="3713501"/>
                  </a:cubicBezTo>
                  <a:cubicBezTo>
                    <a:pt x="2279728" y="3713803"/>
                    <a:pt x="2276103" y="3714105"/>
                    <a:pt x="2273686" y="3714407"/>
                  </a:cubicBezTo>
                  <a:cubicBezTo>
                    <a:pt x="2271270" y="3714407"/>
                    <a:pt x="2268853" y="3716522"/>
                    <a:pt x="2267946" y="3718939"/>
                  </a:cubicBezTo>
                  <a:cubicBezTo>
                    <a:pt x="2267040" y="3721960"/>
                    <a:pt x="2268551" y="3722565"/>
                    <a:pt x="2274291" y="3721054"/>
                  </a:cubicBezTo>
                  <a:lnTo>
                    <a:pt x="2280659" y="3722607"/>
                  </a:lnTo>
                  <a:lnTo>
                    <a:pt x="2273686" y="3724982"/>
                  </a:lnTo>
                  <a:cubicBezTo>
                    <a:pt x="2268853" y="3728003"/>
                    <a:pt x="2271270" y="3743412"/>
                    <a:pt x="2276707" y="3743412"/>
                  </a:cubicBezTo>
                  <a:cubicBezTo>
                    <a:pt x="2278520" y="3743412"/>
                    <a:pt x="2278822" y="3744620"/>
                    <a:pt x="2277916" y="3746433"/>
                  </a:cubicBezTo>
                  <a:cubicBezTo>
                    <a:pt x="2277009" y="3748246"/>
                    <a:pt x="2278218" y="3748548"/>
                    <a:pt x="2280635" y="3747641"/>
                  </a:cubicBezTo>
                  <a:cubicBezTo>
                    <a:pt x="2283354" y="3746735"/>
                    <a:pt x="2284562" y="3744620"/>
                    <a:pt x="2283656" y="3743109"/>
                  </a:cubicBezTo>
                  <a:cubicBezTo>
                    <a:pt x="2282749" y="3741599"/>
                    <a:pt x="2284260" y="3740390"/>
                    <a:pt x="2286677" y="3740390"/>
                  </a:cubicBezTo>
                  <a:cubicBezTo>
                    <a:pt x="2289698" y="3740390"/>
                    <a:pt x="2290604" y="3742203"/>
                    <a:pt x="2289698" y="3744922"/>
                  </a:cubicBezTo>
                  <a:cubicBezTo>
                    <a:pt x="2288489" y="3748246"/>
                    <a:pt x="2289093" y="3748850"/>
                    <a:pt x="2292417" y="3747944"/>
                  </a:cubicBezTo>
                  <a:cubicBezTo>
                    <a:pt x="2294833" y="3746735"/>
                    <a:pt x="2297552" y="3747944"/>
                    <a:pt x="2298459" y="3750361"/>
                  </a:cubicBezTo>
                  <a:cubicBezTo>
                    <a:pt x="2301177" y="3757914"/>
                    <a:pt x="2297250" y="3766978"/>
                    <a:pt x="2290604" y="3769093"/>
                  </a:cubicBezTo>
                  <a:cubicBezTo>
                    <a:pt x="2283958" y="3770906"/>
                    <a:pt x="2283958" y="3770906"/>
                    <a:pt x="2291208" y="3773927"/>
                  </a:cubicBezTo>
                  <a:cubicBezTo>
                    <a:pt x="2295740" y="3775740"/>
                    <a:pt x="2299667" y="3775740"/>
                    <a:pt x="2302084" y="3773625"/>
                  </a:cubicBezTo>
                  <a:cubicBezTo>
                    <a:pt x="2303896" y="3772114"/>
                    <a:pt x="2306615" y="3771510"/>
                    <a:pt x="2307522" y="3772718"/>
                  </a:cubicBezTo>
                  <a:cubicBezTo>
                    <a:pt x="2308730" y="3773625"/>
                    <a:pt x="2311449" y="3772718"/>
                    <a:pt x="2313866" y="3770906"/>
                  </a:cubicBezTo>
                  <a:cubicBezTo>
                    <a:pt x="2321116" y="3764863"/>
                    <a:pt x="2323231" y="3773323"/>
                    <a:pt x="2315980" y="3779970"/>
                  </a:cubicBezTo>
                  <a:cubicBezTo>
                    <a:pt x="2307522" y="3787825"/>
                    <a:pt x="2307824" y="3791753"/>
                    <a:pt x="2317189" y="3791753"/>
                  </a:cubicBezTo>
                  <a:cubicBezTo>
                    <a:pt x="2326252" y="3791753"/>
                    <a:pt x="2327158" y="3797795"/>
                    <a:pt x="2318699" y="3799910"/>
                  </a:cubicBezTo>
                  <a:cubicBezTo>
                    <a:pt x="2315376" y="3800817"/>
                    <a:pt x="2312657" y="3803536"/>
                    <a:pt x="2312657" y="3805953"/>
                  </a:cubicBezTo>
                  <a:cubicBezTo>
                    <a:pt x="2312657" y="3808370"/>
                    <a:pt x="2314168" y="3809276"/>
                    <a:pt x="2316282" y="3808068"/>
                  </a:cubicBezTo>
                  <a:cubicBezTo>
                    <a:pt x="2318699" y="3806557"/>
                    <a:pt x="2319001" y="3807464"/>
                    <a:pt x="2317793" y="3810787"/>
                  </a:cubicBezTo>
                  <a:cubicBezTo>
                    <a:pt x="2316282" y="3815017"/>
                    <a:pt x="2317189" y="3815621"/>
                    <a:pt x="2323231" y="3814110"/>
                  </a:cubicBezTo>
                  <a:cubicBezTo>
                    <a:pt x="2334408" y="3811391"/>
                    <a:pt x="2332596" y="3817736"/>
                    <a:pt x="2321116" y="3822268"/>
                  </a:cubicBezTo>
                  <a:cubicBezTo>
                    <a:pt x="2312053" y="3825591"/>
                    <a:pt x="2311751" y="3826196"/>
                    <a:pt x="2318095" y="3827102"/>
                  </a:cubicBezTo>
                  <a:cubicBezTo>
                    <a:pt x="2321720" y="3828008"/>
                    <a:pt x="2324741" y="3830426"/>
                    <a:pt x="2324741" y="3833145"/>
                  </a:cubicBezTo>
                  <a:cubicBezTo>
                    <a:pt x="2324741" y="3835864"/>
                    <a:pt x="2326554" y="3837072"/>
                    <a:pt x="2329273" y="3836166"/>
                  </a:cubicBezTo>
                  <a:cubicBezTo>
                    <a:pt x="2331689" y="3834958"/>
                    <a:pt x="2334408" y="3835562"/>
                    <a:pt x="2335315" y="3837072"/>
                  </a:cubicBezTo>
                  <a:cubicBezTo>
                    <a:pt x="2336523" y="3838885"/>
                    <a:pt x="2335013" y="3840094"/>
                    <a:pt x="2332596" y="3840094"/>
                  </a:cubicBezTo>
                  <a:cubicBezTo>
                    <a:pt x="2329877" y="3840094"/>
                    <a:pt x="2327762" y="3841604"/>
                    <a:pt x="2327762" y="3843417"/>
                  </a:cubicBezTo>
                  <a:cubicBezTo>
                    <a:pt x="2327762" y="3845230"/>
                    <a:pt x="2330481" y="3845834"/>
                    <a:pt x="2334710" y="3844626"/>
                  </a:cubicBezTo>
                  <a:cubicBezTo>
                    <a:pt x="2339242" y="3843417"/>
                    <a:pt x="2340148" y="3843417"/>
                    <a:pt x="2337127" y="3845532"/>
                  </a:cubicBezTo>
                  <a:cubicBezTo>
                    <a:pt x="2331085" y="3849762"/>
                    <a:pt x="2335919" y="3855200"/>
                    <a:pt x="2345888" y="3855200"/>
                  </a:cubicBezTo>
                  <a:cubicBezTo>
                    <a:pt x="2352534" y="3855200"/>
                    <a:pt x="2354347" y="3856409"/>
                    <a:pt x="2353139" y="3859732"/>
                  </a:cubicBezTo>
                  <a:cubicBezTo>
                    <a:pt x="2351930" y="3862149"/>
                    <a:pt x="2352836" y="3864264"/>
                    <a:pt x="2354951" y="3864264"/>
                  </a:cubicBezTo>
                  <a:cubicBezTo>
                    <a:pt x="2356764" y="3864264"/>
                    <a:pt x="2357368" y="3865473"/>
                    <a:pt x="2356462" y="3867286"/>
                  </a:cubicBezTo>
                  <a:cubicBezTo>
                    <a:pt x="2355555" y="3868796"/>
                    <a:pt x="2356764" y="3870307"/>
                    <a:pt x="2359483" y="3870307"/>
                  </a:cubicBezTo>
                  <a:cubicBezTo>
                    <a:pt x="2362806" y="3870307"/>
                    <a:pt x="2364014" y="3871818"/>
                    <a:pt x="2362806" y="3874839"/>
                  </a:cubicBezTo>
                  <a:cubicBezTo>
                    <a:pt x="2361899" y="3877558"/>
                    <a:pt x="2362806" y="3879371"/>
                    <a:pt x="2365525" y="3879371"/>
                  </a:cubicBezTo>
                  <a:cubicBezTo>
                    <a:pt x="2368244" y="3879371"/>
                    <a:pt x="2369150" y="3877558"/>
                    <a:pt x="2368244" y="3874839"/>
                  </a:cubicBezTo>
                  <a:cubicBezTo>
                    <a:pt x="2367035" y="3872422"/>
                    <a:pt x="2367639" y="3870307"/>
                    <a:pt x="2369452" y="3870307"/>
                  </a:cubicBezTo>
                  <a:cubicBezTo>
                    <a:pt x="2371265" y="3870307"/>
                    <a:pt x="2375192" y="3869401"/>
                    <a:pt x="2378213" y="3868494"/>
                  </a:cubicBezTo>
                  <a:cubicBezTo>
                    <a:pt x="2381536" y="3867286"/>
                    <a:pt x="2382442" y="3867588"/>
                    <a:pt x="2380328" y="3869401"/>
                  </a:cubicBezTo>
                  <a:cubicBezTo>
                    <a:pt x="2375494" y="3873026"/>
                    <a:pt x="2372171" y="3888435"/>
                    <a:pt x="2376400" y="3888435"/>
                  </a:cubicBezTo>
                  <a:cubicBezTo>
                    <a:pt x="2378213" y="3888435"/>
                    <a:pt x="2381536" y="3890550"/>
                    <a:pt x="2383953" y="3892967"/>
                  </a:cubicBezTo>
                  <a:cubicBezTo>
                    <a:pt x="2386672" y="3895384"/>
                    <a:pt x="2387276" y="3897499"/>
                    <a:pt x="2385463" y="3897499"/>
                  </a:cubicBezTo>
                  <a:cubicBezTo>
                    <a:pt x="2383651" y="3897499"/>
                    <a:pt x="2383046" y="3899614"/>
                    <a:pt x="2383953" y="3902031"/>
                  </a:cubicBezTo>
                  <a:cubicBezTo>
                    <a:pt x="2385161" y="3905052"/>
                    <a:pt x="2383953" y="3906563"/>
                    <a:pt x="2380328" y="3906865"/>
                  </a:cubicBezTo>
                  <a:cubicBezTo>
                    <a:pt x="2376400" y="3906865"/>
                    <a:pt x="2376098" y="3907469"/>
                    <a:pt x="2378515" y="3908678"/>
                  </a:cubicBezTo>
                  <a:cubicBezTo>
                    <a:pt x="2380932" y="3909584"/>
                    <a:pt x="2386067" y="3908376"/>
                    <a:pt x="2389995" y="3906261"/>
                  </a:cubicBezTo>
                  <a:cubicBezTo>
                    <a:pt x="2396339" y="3902937"/>
                    <a:pt x="2398151" y="3903239"/>
                    <a:pt x="2402381" y="3907469"/>
                  </a:cubicBezTo>
                  <a:cubicBezTo>
                    <a:pt x="2407214" y="3912001"/>
                    <a:pt x="2406912" y="3912908"/>
                    <a:pt x="2398756" y="3919857"/>
                  </a:cubicBezTo>
                  <a:cubicBezTo>
                    <a:pt x="2387276" y="3929827"/>
                    <a:pt x="2390901" y="3933150"/>
                    <a:pt x="2404193" y="3924993"/>
                  </a:cubicBezTo>
                  <a:cubicBezTo>
                    <a:pt x="2417486" y="3916835"/>
                    <a:pt x="2421413" y="3916835"/>
                    <a:pt x="2421413" y="3925899"/>
                  </a:cubicBezTo>
                  <a:cubicBezTo>
                    <a:pt x="2421413" y="3931035"/>
                    <a:pt x="2419298" y="3933755"/>
                    <a:pt x="2413861" y="3934963"/>
                  </a:cubicBezTo>
                  <a:cubicBezTo>
                    <a:pt x="2405402" y="3937078"/>
                    <a:pt x="2403589" y="3942819"/>
                    <a:pt x="2411444" y="3942819"/>
                  </a:cubicBezTo>
                  <a:cubicBezTo>
                    <a:pt x="2415673" y="3942819"/>
                    <a:pt x="2415975" y="3943423"/>
                    <a:pt x="2411746" y="3947955"/>
                  </a:cubicBezTo>
                  <a:cubicBezTo>
                    <a:pt x="2405704" y="3955206"/>
                    <a:pt x="2402985" y="3963364"/>
                    <a:pt x="2406006" y="3965176"/>
                  </a:cubicBezTo>
                  <a:cubicBezTo>
                    <a:pt x="2407214" y="3966083"/>
                    <a:pt x="2412652" y="3965478"/>
                    <a:pt x="2417788" y="3963968"/>
                  </a:cubicBezTo>
                  <a:cubicBezTo>
                    <a:pt x="2427153" y="3961551"/>
                    <a:pt x="2430174" y="3965478"/>
                    <a:pt x="2422924" y="3970615"/>
                  </a:cubicBezTo>
                  <a:cubicBezTo>
                    <a:pt x="2421111" y="3972125"/>
                    <a:pt x="2421111" y="3973938"/>
                    <a:pt x="2423528" y="3976355"/>
                  </a:cubicBezTo>
                  <a:cubicBezTo>
                    <a:pt x="2425340" y="3978168"/>
                    <a:pt x="2426247" y="3981794"/>
                    <a:pt x="2425340" y="3983908"/>
                  </a:cubicBezTo>
                  <a:cubicBezTo>
                    <a:pt x="2424434" y="3986326"/>
                    <a:pt x="2425643" y="3988138"/>
                    <a:pt x="2428664" y="3988138"/>
                  </a:cubicBezTo>
                  <a:cubicBezTo>
                    <a:pt x="2431685" y="3988138"/>
                    <a:pt x="2433195" y="3986023"/>
                    <a:pt x="2432591" y="3981794"/>
                  </a:cubicBezTo>
                  <a:cubicBezTo>
                    <a:pt x="2431685" y="3973938"/>
                    <a:pt x="2441654" y="3966687"/>
                    <a:pt x="2445279" y="3972427"/>
                  </a:cubicBezTo>
                  <a:cubicBezTo>
                    <a:pt x="2446789" y="3974845"/>
                    <a:pt x="2449810" y="3975449"/>
                    <a:pt x="2453436" y="3973938"/>
                  </a:cubicBezTo>
                  <a:cubicBezTo>
                    <a:pt x="2458571" y="3972125"/>
                    <a:pt x="2458571" y="3972427"/>
                    <a:pt x="2454946" y="3976959"/>
                  </a:cubicBezTo>
                  <a:cubicBezTo>
                    <a:pt x="2452831" y="3979679"/>
                    <a:pt x="2448300" y="3982096"/>
                    <a:pt x="2444977" y="3982096"/>
                  </a:cubicBezTo>
                  <a:cubicBezTo>
                    <a:pt x="2440143" y="3982096"/>
                    <a:pt x="2439539" y="3983002"/>
                    <a:pt x="2442258" y="3986326"/>
                  </a:cubicBezTo>
                  <a:cubicBezTo>
                    <a:pt x="2444977" y="3989649"/>
                    <a:pt x="2444373" y="3990857"/>
                    <a:pt x="2439539" y="3992066"/>
                  </a:cubicBezTo>
                  <a:cubicBezTo>
                    <a:pt x="2431382" y="3994181"/>
                    <a:pt x="2431987" y="3999015"/>
                    <a:pt x="2440445" y="4001432"/>
                  </a:cubicBezTo>
                  <a:cubicBezTo>
                    <a:pt x="2444675" y="4002641"/>
                    <a:pt x="2445883" y="4004151"/>
                    <a:pt x="2443768" y="4005360"/>
                  </a:cubicBezTo>
                  <a:cubicBezTo>
                    <a:pt x="2439237" y="4008683"/>
                    <a:pt x="2439539" y="4018351"/>
                    <a:pt x="2444071" y="4018351"/>
                  </a:cubicBezTo>
                  <a:cubicBezTo>
                    <a:pt x="2446185" y="4018351"/>
                    <a:pt x="2452529" y="4014424"/>
                    <a:pt x="2457967" y="4009288"/>
                  </a:cubicBezTo>
                  <a:cubicBezTo>
                    <a:pt x="2467634" y="4000828"/>
                    <a:pt x="2475791" y="3997504"/>
                    <a:pt x="2475791" y="4002036"/>
                  </a:cubicBezTo>
                  <a:cubicBezTo>
                    <a:pt x="2475791" y="4003245"/>
                    <a:pt x="2473374" y="4005964"/>
                    <a:pt x="2470655" y="4008079"/>
                  </a:cubicBezTo>
                  <a:cubicBezTo>
                    <a:pt x="2467030" y="4010798"/>
                    <a:pt x="2466426" y="4012007"/>
                    <a:pt x="2469145" y="4012309"/>
                  </a:cubicBezTo>
                  <a:cubicBezTo>
                    <a:pt x="2471260" y="4012309"/>
                    <a:pt x="2472166" y="4013517"/>
                    <a:pt x="2471260" y="4015330"/>
                  </a:cubicBezTo>
                  <a:cubicBezTo>
                    <a:pt x="2470353" y="4016841"/>
                    <a:pt x="2470957" y="4018351"/>
                    <a:pt x="2472770" y="4018351"/>
                  </a:cubicBezTo>
                  <a:cubicBezTo>
                    <a:pt x="2474885" y="4018351"/>
                    <a:pt x="2475791" y="4016237"/>
                    <a:pt x="2474583" y="4013820"/>
                  </a:cubicBezTo>
                  <a:cubicBezTo>
                    <a:pt x="2473676" y="4011100"/>
                    <a:pt x="2474583" y="4009288"/>
                    <a:pt x="2476999" y="4009288"/>
                  </a:cubicBezTo>
                  <a:cubicBezTo>
                    <a:pt x="2479416" y="4009288"/>
                    <a:pt x="2482135" y="4007475"/>
                    <a:pt x="2482739" y="4005360"/>
                  </a:cubicBezTo>
                  <a:cubicBezTo>
                    <a:pt x="2483646" y="4003547"/>
                    <a:pt x="2484552" y="4004756"/>
                    <a:pt x="2484552" y="4008079"/>
                  </a:cubicBezTo>
                  <a:cubicBezTo>
                    <a:pt x="2484854" y="4013820"/>
                    <a:pt x="2486365" y="4014424"/>
                    <a:pt x="2498449" y="4013820"/>
                  </a:cubicBezTo>
                  <a:cubicBezTo>
                    <a:pt x="2512345" y="4012913"/>
                    <a:pt x="2516877" y="4016539"/>
                    <a:pt x="2506001" y="4019862"/>
                  </a:cubicBezTo>
                  <a:cubicBezTo>
                    <a:pt x="2502678" y="4020769"/>
                    <a:pt x="2499959" y="4023186"/>
                    <a:pt x="2499959" y="4024696"/>
                  </a:cubicBezTo>
                  <a:cubicBezTo>
                    <a:pt x="2499959" y="4026207"/>
                    <a:pt x="2498449" y="4027415"/>
                    <a:pt x="2496636" y="4027415"/>
                  </a:cubicBezTo>
                  <a:cubicBezTo>
                    <a:pt x="2494219" y="4027415"/>
                    <a:pt x="2494521" y="4025905"/>
                    <a:pt x="2496938" y="4022883"/>
                  </a:cubicBezTo>
                  <a:cubicBezTo>
                    <a:pt x="2499053" y="4020164"/>
                    <a:pt x="2499959" y="4017445"/>
                    <a:pt x="2499053" y="4016539"/>
                  </a:cubicBezTo>
                  <a:cubicBezTo>
                    <a:pt x="2496032" y="4013517"/>
                    <a:pt x="2490896" y="4018351"/>
                    <a:pt x="2490896" y="4024696"/>
                  </a:cubicBezTo>
                  <a:cubicBezTo>
                    <a:pt x="2490896" y="4027718"/>
                    <a:pt x="2489386" y="4030437"/>
                    <a:pt x="2487573" y="4030437"/>
                  </a:cubicBezTo>
                  <a:cubicBezTo>
                    <a:pt x="2485760" y="4030437"/>
                    <a:pt x="2482135" y="4032552"/>
                    <a:pt x="2479416" y="4035271"/>
                  </a:cubicBezTo>
                  <a:cubicBezTo>
                    <a:pt x="2476395" y="4038594"/>
                    <a:pt x="2474281" y="4039199"/>
                    <a:pt x="2473374" y="4036782"/>
                  </a:cubicBezTo>
                  <a:cubicBezTo>
                    <a:pt x="2471864" y="4032552"/>
                    <a:pt x="2463707" y="4032250"/>
                    <a:pt x="2463707" y="4036479"/>
                  </a:cubicBezTo>
                  <a:cubicBezTo>
                    <a:pt x="2463707" y="4037990"/>
                    <a:pt x="2461592" y="4039501"/>
                    <a:pt x="2459176" y="4039501"/>
                  </a:cubicBezTo>
                  <a:cubicBezTo>
                    <a:pt x="2456759" y="4039501"/>
                    <a:pt x="2454644" y="4041011"/>
                    <a:pt x="2454644" y="4042824"/>
                  </a:cubicBezTo>
                  <a:cubicBezTo>
                    <a:pt x="2454644" y="4044939"/>
                    <a:pt x="2456759" y="4045241"/>
                    <a:pt x="2460082" y="4043731"/>
                  </a:cubicBezTo>
                  <a:cubicBezTo>
                    <a:pt x="2462801" y="4042522"/>
                    <a:pt x="2469145" y="4041616"/>
                    <a:pt x="2473978" y="4041918"/>
                  </a:cubicBezTo>
                  <a:cubicBezTo>
                    <a:pt x="2478812" y="4042220"/>
                    <a:pt x="2485156" y="4041011"/>
                    <a:pt x="2488479" y="4039199"/>
                  </a:cubicBezTo>
                  <a:cubicBezTo>
                    <a:pt x="2496334" y="4034969"/>
                    <a:pt x="2512043" y="4033156"/>
                    <a:pt x="2512043" y="4036479"/>
                  </a:cubicBezTo>
                  <a:cubicBezTo>
                    <a:pt x="2512043" y="4037688"/>
                    <a:pt x="2508116" y="4040709"/>
                    <a:pt x="2502980" y="4043126"/>
                  </a:cubicBezTo>
                  <a:cubicBezTo>
                    <a:pt x="2493011" y="4047356"/>
                    <a:pt x="2491500" y="4050982"/>
                    <a:pt x="2498449" y="4053399"/>
                  </a:cubicBezTo>
                  <a:cubicBezTo>
                    <a:pt x="2504491" y="4055816"/>
                    <a:pt x="2498751" y="4063671"/>
                    <a:pt x="2490896" y="4063671"/>
                  </a:cubicBezTo>
                  <a:cubicBezTo>
                    <a:pt x="2487875" y="4063671"/>
                    <a:pt x="2484854" y="4066390"/>
                    <a:pt x="2483948" y="4069714"/>
                  </a:cubicBezTo>
                  <a:cubicBezTo>
                    <a:pt x="2483041" y="4073642"/>
                    <a:pt x="2483948" y="4075757"/>
                    <a:pt x="2486969" y="4075757"/>
                  </a:cubicBezTo>
                  <a:cubicBezTo>
                    <a:pt x="2489386" y="4075757"/>
                    <a:pt x="2490292" y="4074246"/>
                    <a:pt x="2489386" y="4072735"/>
                  </a:cubicBezTo>
                  <a:cubicBezTo>
                    <a:pt x="2488479" y="4070922"/>
                    <a:pt x="2489083" y="4069714"/>
                    <a:pt x="2490594" y="4069714"/>
                  </a:cubicBezTo>
                  <a:cubicBezTo>
                    <a:pt x="2492407" y="4069714"/>
                    <a:pt x="2493917" y="4071225"/>
                    <a:pt x="2493917" y="4073037"/>
                  </a:cubicBezTo>
                  <a:cubicBezTo>
                    <a:pt x="2493917" y="4074850"/>
                    <a:pt x="2496032" y="4075757"/>
                    <a:pt x="2498449" y="4074548"/>
                  </a:cubicBezTo>
                  <a:cubicBezTo>
                    <a:pt x="2504793" y="4072131"/>
                    <a:pt x="2504188" y="4075757"/>
                    <a:pt x="2495428" y="4092072"/>
                  </a:cubicBezTo>
                  <a:cubicBezTo>
                    <a:pt x="2491500" y="4099625"/>
                    <a:pt x="2488781" y="4105970"/>
                    <a:pt x="2489990" y="4105970"/>
                  </a:cubicBezTo>
                  <a:cubicBezTo>
                    <a:pt x="2490896" y="4105970"/>
                    <a:pt x="2490292" y="4107782"/>
                    <a:pt x="2488781" y="4109595"/>
                  </a:cubicBezTo>
                  <a:cubicBezTo>
                    <a:pt x="2486969" y="4111710"/>
                    <a:pt x="2484854" y="4116242"/>
                    <a:pt x="2483646" y="4119263"/>
                  </a:cubicBezTo>
                  <a:cubicBezTo>
                    <a:pt x="2482135" y="4123493"/>
                    <a:pt x="2482739" y="4124098"/>
                    <a:pt x="2485458" y="4121983"/>
                  </a:cubicBezTo>
                  <a:cubicBezTo>
                    <a:pt x="2487573" y="4120170"/>
                    <a:pt x="2491500" y="4119566"/>
                    <a:pt x="2493917" y="4120774"/>
                  </a:cubicBezTo>
                  <a:cubicBezTo>
                    <a:pt x="2502074" y="4124098"/>
                    <a:pt x="2512043" y="4134370"/>
                    <a:pt x="2512043" y="4139204"/>
                  </a:cubicBezTo>
                  <a:cubicBezTo>
                    <a:pt x="2512043" y="4147966"/>
                    <a:pt x="2518689" y="4151894"/>
                    <a:pt x="2524429" y="4146455"/>
                  </a:cubicBezTo>
                  <a:cubicBezTo>
                    <a:pt x="2528054" y="4143132"/>
                    <a:pt x="2531377" y="4142528"/>
                    <a:pt x="2535305" y="4144643"/>
                  </a:cubicBezTo>
                  <a:cubicBezTo>
                    <a:pt x="2538326" y="4146153"/>
                    <a:pt x="2542555" y="4147060"/>
                    <a:pt x="2544670" y="4146455"/>
                  </a:cubicBezTo>
                  <a:cubicBezTo>
                    <a:pt x="2546784" y="4146153"/>
                    <a:pt x="2547087" y="4146455"/>
                    <a:pt x="2545274" y="4147362"/>
                  </a:cubicBezTo>
                  <a:cubicBezTo>
                    <a:pt x="2543763" y="4147966"/>
                    <a:pt x="2542253" y="4150685"/>
                    <a:pt x="2542253" y="4153102"/>
                  </a:cubicBezTo>
                  <a:cubicBezTo>
                    <a:pt x="2542253" y="4156124"/>
                    <a:pt x="2544368" y="4157030"/>
                    <a:pt x="2549805" y="4155519"/>
                  </a:cubicBezTo>
                  <a:cubicBezTo>
                    <a:pt x="2555847" y="4154009"/>
                    <a:pt x="2557660" y="4155217"/>
                    <a:pt x="2560379" y="4161864"/>
                  </a:cubicBezTo>
                  <a:cubicBezTo>
                    <a:pt x="2562796" y="4167907"/>
                    <a:pt x="2564910" y="4169719"/>
                    <a:pt x="2569442" y="4168511"/>
                  </a:cubicBezTo>
                  <a:cubicBezTo>
                    <a:pt x="2574578" y="4167302"/>
                    <a:pt x="2574880" y="4167907"/>
                    <a:pt x="2571859" y="4173345"/>
                  </a:cubicBezTo>
                  <a:cubicBezTo>
                    <a:pt x="2570046" y="4176971"/>
                    <a:pt x="2566119" y="4182409"/>
                    <a:pt x="2563098" y="4185430"/>
                  </a:cubicBezTo>
                  <a:cubicBezTo>
                    <a:pt x="2555243" y="4192681"/>
                    <a:pt x="2555847" y="4196609"/>
                    <a:pt x="2564608" y="4196609"/>
                  </a:cubicBezTo>
                  <a:cubicBezTo>
                    <a:pt x="2570348" y="4196609"/>
                    <a:pt x="2571255" y="4197818"/>
                    <a:pt x="2570046" y="4204162"/>
                  </a:cubicBezTo>
                  <a:cubicBezTo>
                    <a:pt x="2569442" y="4208392"/>
                    <a:pt x="2567629" y="4211716"/>
                    <a:pt x="2566421" y="4211716"/>
                  </a:cubicBezTo>
                  <a:cubicBezTo>
                    <a:pt x="2565213" y="4211716"/>
                    <a:pt x="2563400" y="4214435"/>
                    <a:pt x="2562494" y="4218061"/>
                  </a:cubicBezTo>
                  <a:cubicBezTo>
                    <a:pt x="2561285" y="4222895"/>
                    <a:pt x="2559171" y="4223801"/>
                    <a:pt x="2554639" y="4222290"/>
                  </a:cubicBezTo>
                  <a:cubicBezTo>
                    <a:pt x="2548899" y="4220478"/>
                    <a:pt x="2548597" y="4221082"/>
                    <a:pt x="2551618" y="4227729"/>
                  </a:cubicBezTo>
                  <a:lnTo>
                    <a:pt x="2554941" y="4235282"/>
                  </a:lnTo>
                  <a:lnTo>
                    <a:pt x="2566723" y="4227427"/>
                  </a:lnTo>
                  <a:cubicBezTo>
                    <a:pt x="2573067" y="4222895"/>
                    <a:pt x="2578203" y="4217456"/>
                    <a:pt x="2578505" y="4215341"/>
                  </a:cubicBezTo>
                  <a:cubicBezTo>
                    <a:pt x="2578505" y="4212320"/>
                    <a:pt x="2580015" y="4212320"/>
                    <a:pt x="2584849" y="4214737"/>
                  </a:cubicBezTo>
                  <a:cubicBezTo>
                    <a:pt x="2590891" y="4218061"/>
                    <a:pt x="2590891" y="4218363"/>
                    <a:pt x="2585453" y="4223499"/>
                  </a:cubicBezTo>
                  <a:cubicBezTo>
                    <a:pt x="2582432" y="4226520"/>
                    <a:pt x="2578203" y="4228333"/>
                    <a:pt x="2575786" y="4227427"/>
                  </a:cubicBezTo>
                  <a:cubicBezTo>
                    <a:pt x="2572765" y="4226218"/>
                    <a:pt x="2572463" y="4227729"/>
                    <a:pt x="2573973" y="4232261"/>
                  </a:cubicBezTo>
                  <a:cubicBezTo>
                    <a:pt x="2575182" y="4236188"/>
                    <a:pt x="2574578" y="4238908"/>
                    <a:pt x="2572765" y="4238908"/>
                  </a:cubicBezTo>
                  <a:cubicBezTo>
                    <a:pt x="2570952" y="4238908"/>
                    <a:pt x="2569442" y="4240418"/>
                    <a:pt x="2569442" y="4242231"/>
                  </a:cubicBezTo>
                  <a:cubicBezTo>
                    <a:pt x="2569442" y="4244044"/>
                    <a:pt x="2574578" y="4241325"/>
                    <a:pt x="2580620" y="4236188"/>
                  </a:cubicBezTo>
                  <a:cubicBezTo>
                    <a:pt x="2586964" y="4231052"/>
                    <a:pt x="2592704" y="4226822"/>
                    <a:pt x="2593610" y="4226822"/>
                  </a:cubicBezTo>
                  <a:cubicBezTo>
                    <a:pt x="2594516" y="4226822"/>
                    <a:pt x="2594818" y="4231656"/>
                    <a:pt x="2594214" y="4237397"/>
                  </a:cubicBezTo>
                  <a:cubicBezTo>
                    <a:pt x="2593610" y="4243137"/>
                    <a:pt x="2591797" y="4247972"/>
                    <a:pt x="2589985" y="4247972"/>
                  </a:cubicBezTo>
                  <a:cubicBezTo>
                    <a:pt x="2588474" y="4247972"/>
                    <a:pt x="2587568" y="4250389"/>
                    <a:pt x="2588172" y="4253108"/>
                  </a:cubicBezTo>
                  <a:cubicBezTo>
                    <a:pt x="2588776" y="4256129"/>
                    <a:pt x="2587266" y="4258244"/>
                    <a:pt x="2585453" y="4257942"/>
                  </a:cubicBezTo>
                  <a:cubicBezTo>
                    <a:pt x="2583339" y="4257338"/>
                    <a:pt x="2581526" y="4258244"/>
                    <a:pt x="2581526" y="4259453"/>
                  </a:cubicBezTo>
                  <a:cubicBezTo>
                    <a:pt x="2581526" y="4263985"/>
                    <a:pt x="2585453" y="4266099"/>
                    <a:pt x="2588776" y="4263380"/>
                  </a:cubicBezTo>
                  <a:cubicBezTo>
                    <a:pt x="2590589" y="4261870"/>
                    <a:pt x="2595120" y="4259755"/>
                    <a:pt x="2598746" y="4258848"/>
                  </a:cubicBezTo>
                  <a:cubicBezTo>
                    <a:pt x="2604183" y="4257036"/>
                    <a:pt x="2605392" y="4257640"/>
                    <a:pt x="2603881" y="4261265"/>
                  </a:cubicBezTo>
                  <a:cubicBezTo>
                    <a:pt x="2601162" y="4268214"/>
                    <a:pt x="2606600" y="4267308"/>
                    <a:pt x="2611132" y="4260057"/>
                  </a:cubicBezTo>
                  <a:cubicBezTo>
                    <a:pt x="2614757" y="4254014"/>
                    <a:pt x="2623820" y="4251597"/>
                    <a:pt x="2623820" y="4256431"/>
                  </a:cubicBezTo>
                  <a:cubicBezTo>
                    <a:pt x="2623820" y="4257942"/>
                    <a:pt x="2621101" y="4261568"/>
                    <a:pt x="2617778" y="4264589"/>
                  </a:cubicBezTo>
                  <a:cubicBezTo>
                    <a:pt x="2614455" y="4267610"/>
                    <a:pt x="2611736" y="4269121"/>
                    <a:pt x="2611736" y="4267610"/>
                  </a:cubicBezTo>
                  <a:cubicBezTo>
                    <a:pt x="2611736" y="4266402"/>
                    <a:pt x="2609621" y="4267006"/>
                    <a:pt x="2607204" y="4269121"/>
                  </a:cubicBezTo>
                  <a:cubicBezTo>
                    <a:pt x="2604183" y="4271840"/>
                    <a:pt x="2602673" y="4271840"/>
                    <a:pt x="2602673" y="4269423"/>
                  </a:cubicBezTo>
                  <a:cubicBezTo>
                    <a:pt x="2602673" y="4267610"/>
                    <a:pt x="2600558" y="4266099"/>
                    <a:pt x="2598141" y="4266099"/>
                  </a:cubicBezTo>
                  <a:cubicBezTo>
                    <a:pt x="2595725" y="4266099"/>
                    <a:pt x="2593610" y="4267308"/>
                    <a:pt x="2593610" y="4268819"/>
                  </a:cubicBezTo>
                  <a:cubicBezTo>
                    <a:pt x="2593610" y="4270329"/>
                    <a:pt x="2595725" y="4272142"/>
                    <a:pt x="2598141" y="4273351"/>
                  </a:cubicBezTo>
                  <a:cubicBezTo>
                    <a:pt x="2600558" y="4274257"/>
                    <a:pt x="2602673" y="4278789"/>
                    <a:pt x="2602673" y="4283321"/>
                  </a:cubicBezTo>
                  <a:cubicBezTo>
                    <a:pt x="2602673" y="4289666"/>
                    <a:pt x="2603579" y="4290572"/>
                    <a:pt x="2606298" y="4287853"/>
                  </a:cubicBezTo>
                  <a:cubicBezTo>
                    <a:pt x="2610830" y="4283321"/>
                    <a:pt x="2622007" y="4283019"/>
                    <a:pt x="2619288" y="4287551"/>
                  </a:cubicBezTo>
                  <a:cubicBezTo>
                    <a:pt x="2618080" y="4289061"/>
                    <a:pt x="2613851" y="4291781"/>
                    <a:pt x="2609621" y="4293593"/>
                  </a:cubicBezTo>
                  <a:cubicBezTo>
                    <a:pt x="2601465" y="4296615"/>
                    <a:pt x="2601767" y="4303262"/>
                    <a:pt x="2610225" y="4304772"/>
                  </a:cubicBezTo>
                  <a:cubicBezTo>
                    <a:pt x="2613246" y="4305679"/>
                    <a:pt x="2614757" y="4304772"/>
                    <a:pt x="2613549" y="4302657"/>
                  </a:cubicBezTo>
                  <a:cubicBezTo>
                    <a:pt x="2612340" y="4300845"/>
                    <a:pt x="2612944" y="4299334"/>
                    <a:pt x="2614455" y="4299334"/>
                  </a:cubicBezTo>
                  <a:cubicBezTo>
                    <a:pt x="2616267" y="4299334"/>
                    <a:pt x="2617778" y="4300543"/>
                    <a:pt x="2617778" y="4302355"/>
                  </a:cubicBezTo>
                  <a:cubicBezTo>
                    <a:pt x="2617778" y="4306585"/>
                    <a:pt x="2625935" y="4305981"/>
                    <a:pt x="2627747" y="4301449"/>
                  </a:cubicBezTo>
                  <a:cubicBezTo>
                    <a:pt x="2628654" y="4299636"/>
                    <a:pt x="2629258" y="4301147"/>
                    <a:pt x="2628956" y="4305377"/>
                  </a:cubicBezTo>
                  <a:cubicBezTo>
                    <a:pt x="2628956" y="4309606"/>
                    <a:pt x="2627747" y="4314138"/>
                    <a:pt x="2626539" y="4315951"/>
                  </a:cubicBezTo>
                  <a:cubicBezTo>
                    <a:pt x="2625330" y="4317462"/>
                    <a:pt x="2626539" y="4320785"/>
                    <a:pt x="2628956" y="4323202"/>
                  </a:cubicBezTo>
                  <a:cubicBezTo>
                    <a:pt x="2632883" y="4326828"/>
                    <a:pt x="2633185" y="4326526"/>
                    <a:pt x="2631675" y="4321087"/>
                  </a:cubicBezTo>
                  <a:cubicBezTo>
                    <a:pt x="2630164" y="4316555"/>
                    <a:pt x="2631070" y="4314441"/>
                    <a:pt x="2635300" y="4313232"/>
                  </a:cubicBezTo>
                  <a:cubicBezTo>
                    <a:pt x="2645269" y="4309909"/>
                    <a:pt x="2654634" y="4315951"/>
                    <a:pt x="2648894" y="4321692"/>
                  </a:cubicBezTo>
                  <a:cubicBezTo>
                    <a:pt x="2647686" y="4322900"/>
                    <a:pt x="2646477" y="4328036"/>
                    <a:pt x="2646175" y="4332871"/>
                  </a:cubicBezTo>
                  <a:cubicBezTo>
                    <a:pt x="2645873" y="4340726"/>
                    <a:pt x="2646175" y="4341330"/>
                    <a:pt x="2650405" y="4338007"/>
                  </a:cubicBezTo>
                  <a:cubicBezTo>
                    <a:pt x="2654634" y="4334683"/>
                    <a:pt x="2654936" y="4334986"/>
                    <a:pt x="2652821" y="4340122"/>
                  </a:cubicBezTo>
                  <a:cubicBezTo>
                    <a:pt x="2651311" y="4343445"/>
                    <a:pt x="2650405" y="4348884"/>
                    <a:pt x="2650405" y="4352207"/>
                  </a:cubicBezTo>
                  <a:cubicBezTo>
                    <a:pt x="2650707" y="4355228"/>
                    <a:pt x="2649196" y="4359760"/>
                    <a:pt x="2647686" y="4361875"/>
                  </a:cubicBezTo>
                  <a:cubicBezTo>
                    <a:pt x="2645873" y="4363688"/>
                    <a:pt x="2644967" y="4367918"/>
                    <a:pt x="2645571" y="4370939"/>
                  </a:cubicBezTo>
                  <a:cubicBezTo>
                    <a:pt x="2646477" y="4374867"/>
                    <a:pt x="2648290" y="4373356"/>
                    <a:pt x="2652519" y="4364594"/>
                  </a:cubicBezTo>
                  <a:cubicBezTo>
                    <a:pt x="2655842" y="4357948"/>
                    <a:pt x="2660676" y="4351603"/>
                    <a:pt x="2663093" y="4350696"/>
                  </a:cubicBezTo>
                  <a:cubicBezTo>
                    <a:pt x="2665510" y="4349488"/>
                    <a:pt x="2671854" y="4346164"/>
                    <a:pt x="2677292" y="4343445"/>
                  </a:cubicBezTo>
                  <a:cubicBezTo>
                    <a:pt x="2682427" y="4340726"/>
                    <a:pt x="2687563" y="4338611"/>
                    <a:pt x="2688771" y="4338611"/>
                  </a:cubicBezTo>
                  <a:cubicBezTo>
                    <a:pt x="2692094" y="4338611"/>
                    <a:pt x="2683334" y="4346467"/>
                    <a:pt x="2677594" y="4348581"/>
                  </a:cubicBezTo>
                  <a:cubicBezTo>
                    <a:pt x="2673968" y="4349790"/>
                    <a:pt x="2673062" y="4352207"/>
                    <a:pt x="2674271" y="4355530"/>
                  </a:cubicBezTo>
                  <a:cubicBezTo>
                    <a:pt x="2675781" y="4359458"/>
                    <a:pt x="2675177" y="4360365"/>
                    <a:pt x="2671250" y="4358854"/>
                  </a:cubicBezTo>
                  <a:cubicBezTo>
                    <a:pt x="2668531" y="4357948"/>
                    <a:pt x="2665510" y="4358250"/>
                    <a:pt x="2664603" y="4359458"/>
                  </a:cubicBezTo>
                  <a:cubicBezTo>
                    <a:pt x="2663697" y="4360969"/>
                    <a:pt x="2665208" y="4363084"/>
                    <a:pt x="2667926" y="4363990"/>
                  </a:cubicBezTo>
                  <a:cubicBezTo>
                    <a:pt x="2671854" y="4365501"/>
                    <a:pt x="2672156" y="4366709"/>
                    <a:pt x="2669135" y="4370335"/>
                  </a:cubicBezTo>
                  <a:cubicBezTo>
                    <a:pt x="2667020" y="4372752"/>
                    <a:pt x="2666416" y="4374867"/>
                    <a:pt x="2667926" y="4374867"/>
                  </a:cubicBezTo>
                  <a:cubicBezTo>
                    <a:pt x="2669135" y="4374867"/>
                    <a:pt x="2667624" y="4376982"/>
                    <a:pt x="2664301" y="4379701"/>
                  </a:cubicBezTo>
                  <a:cubicBezTo>
                    <a:pt x="2659166" y="4383931"/>
                    <a:pt x="2659166" y="4384233"/>
                    <a:pt x="2663999" y="4382722"/>
                  </a:cubicBezTo>
                  <a:cubicBezTo>
                    <a:pt x="2667020" y="4381816"/>
                    <a:pt x="2671552" y="4380910"/>
                    <a:pt x="2673968" y="4380910"/>
                  </a:cubicBezTo>
                  <a:cubicBezTo>
                    <a:pt x="2676385" y="4380910"/>
                    <a:pt x="2678198" y="4379399"/>
                    <a:pt x="2678198" y="4377586"/>
                  </a:cubicBezTo>
                  <a:cubicBezTo>
                    <a:pt x="2678198" y="4375773"/>
                    <a:pt x="2680010" y="4372450"/>
                    <a:pt x="2682427" y="4370033"/>
                  </a:cubicBezTo>
                  <a:cubicBezTo>
                    <a:pt x="2685750" y="4367011"/>
                    <a:pt x="2686959" y="4366709"/>
                    <a:pt x="2688167" y="4369731"/>
                  </a:cubicBezTo>
                  <a:cubicBezTo>
                    <a:pt x="2688771" y="4371543"/>
                    <a:pt x="2691490" y="4373356"/>
                    <a:pt x="2694209" y="4373356"/>
                  </a:cubicBezTo>
                  <a:cubicBezTo>
                    <a:pt x="2702970" y="4373356"/>
                    <a:pt x="2700855" y="4379399"/>
                    <a:pt x="2691792" y="4380910"/>
                  </a:cubicBezTo>
                  <a:cubicBezTo>
                    <a:pt x="2682729" y="4382420"/>
                    <a:pt x="2677292" y="4389973"/>
                    <a:pt x="2685448" y="4389973"/>
                  </a:cubicBezTo>
                  <a:cubicBezTo>
                    <a:pt x="2688167" y="4389973"/>
                    <a:pt x="2690282" y="4392088"/>
                    <a:pt x="2690282" y="4394808"/>
                  </a:cubicBezTo>
                  <a:cubicBezTo>
                    <a:pt x="2690282" y="4399037"/>
                    <a:pt x="2690584" y="4399037"/>
                    <a:pt x="2695115" y="4394808"/>
                  </a:cubicBezTo>
                  <a:cubicBezTo>
                    <a:pt x="2697532" y="4392088"/>
                    <a:pt x="2701762" y="4389973"/>
                    <a:pt x="2704178" y="4389973"/>
                  </a:cubicBezTo>
                  <a:cubicBezTo>
                    <a:pt x="2706595" y="4389973"/>
                    <a:pt x="2711429" y="4386952"/>
                    <a:pt x="2715054" y="4383024"/>
                  </a:cubicBezTo>
                  <a:cubicBezTo>
                    <a:pt x="2718981" y="4379399"/>
                    <a:pt x="2725325" y="4376075"/>
                    <a:pt x="2729555" y="4376075"/>
                  </a:cubicBezTo>
                  <a:cubicBezTo>
                    <a:pt x="2733784" y="4375773"/>
                    <a:pt x="2735295" y="4376075"/>
                    <a:pt x="2733180" y="4376982"/>
                  </a:cubicBezTo>
                  <a:cubicBezTo>
                    <a:pt x="2725325" y="4380003"/>
                    <a:pt x="2732878" y="4383327"/>
                    <a:pt x="2742847" y="4380910"/>
                  </a:cubicBezTo>
                  <a:cubicBezTo>
                    <a:pt x="2754931" y="4378190"/>
                    <a:pt x="2756744" y="4379399"/>
                    <a:pt x="2756744" y="4389067"/>
                  </a:cubicBezTo>
                  <a:cubicBezTo>
                    <a:pt x="2756744" y="4395110"/>
                    <a:pt x="2757650" y="4396016"/>
                    <a:pt x="2765203" y="4394203"/>
                  </a:cubicBezTo>
                  <a:lnTo>
                    <a:pt x="2773359" y="4392088"/>
                  </a:lnTo>
                  <a:lnTo>
                    <a:pt x="2766411" y="4399037"/>
                  </a:lnTo>
                  <a:cubicBezTo>
                    <a:pt x="2761275" y="4403872"/>
                    <a:pt x="2758556" y="4404778"/>
                    <a:pt x="2755535" y="4402361"/>
                  </a:cubicBezTo>
                  <a:cubicBezTo>
                    <a:pt x="2751306" y="4398735"/>
                    <a:pt x="2747681" y="4400850"/>
                    <a:pt x="2747681" y="4407195"/>
                  </a:cubicBezTo>
                  <a:cubicBezTo>
                    <a:pt x="2747681" y="4410216"/>
                    <a:pt x="2749493" y="4410821"/>
                    <a:pt x="2753723" y="4409612"/>
                  </a:cubicBezTo>
                  <a:cubicBezTo>
                    <a:pt x="2760973" y="4407195"/>
                    <a:pt x="2761577" y="4411727"/>
                    <a:pt x="2754931" y="4417467"/>
                  </a:cubicBezTo>
                  <a:cubicBezTo>
                    <a:pt x="2751004" y="4420489"/>
                    <a:pt x="2749795" y="4420489"/>
                    <a:pt x="2747681" y="4417467"/>
                  </a:cubicBezTo>
                  <a:cubicBezTo>
                    <a:pt x="2746170" y="4414748"/>
                    <a:pt x="2744660" y="4414446"/>
                    <a:pt x="2743451" y="4416863"/>
                  </a:cubicBezTo>
                  <a:cubicBezTo>
                    <a:pt x="2742243" y="4418676"/>
                    <a:pt x="2737711" y="4420187"/>
                    <a:pt x="2733180" y="4420187"/>
                  </a:cubicBezTo>
                  <a:cubicBezTo>
                    <a:pt x="2727138" y="4420187"/>
                    <a:pt x="2723211" y="4422604"/>
                    <a:pt x="2719586" y="4429251"/>
                  </a:cubicBezTo>
                  <a:cubicBezTo>
                    <a:pt x="2713846" y="4438617"/>
                    <a:pt x="2710220" y="4440429"/>
                    <a:pt x="2706897" y="4434991"/>
                  </a:cubicBezTo>
                  <a:cubicBezTo>
                    <a:pt x="2705689" y="4433178"/>
                    <a:pt x="2707502" y="4431063"/>
                    <a:pt x="2711127" y="4430157"/>
                  </a:cubicBezTo>
                  <a:cubicBezTo>
                    <a:pt x="2718679" y="4428344"/>
                    <a:pt x="2719586" y="4423208"/>
                    <a:pt x="2712637" y="4423208"/>
                  </a:cubicBezTo>
                  <a:cubicBezTo>
                    <a:pt x="2709012" y="4423208"/>
                    <a:pt x="2708106" y="4421395"/>
                    <a:pt x="2709616" y="4414748"/>
                  </a:cubicBezTo>
                  <a:cubicBezTo>
                    <a:pt x="2711429" y="4407497"/>
                    <a:pt x="2711127" y="4407195"/>
                    <a:pt x="2707502" y="4411727"/>
                  </a:cubicBezTo>
                  <a:cubicBezTo>
                    <a:pt x="2705085" y="4414748"/>
                    <a:pt x="2701762" y="4417165"/>
                    <a:pt x="2700251" y="4417165"/>
                  </a:cubicBezTo>
                  <a:cubicBezTo>
                    <a:pt x="2698439" y="4417165"/>
                    <a:pt x="2695418" y="4419280"/>
                    <a:pt x="2693303" y="4421697"/>
                  </a:cubicBezTo>
                  <a:cubicBezTo>
                    <a:pt x="2690584" y="4425021"/>
                    <a:pt x="2688469" y="4425323"/>
                    <a:pt x="2685448" y="4422906"/>
                  </a:cubicBezTo>
                  <a:cubicBezTo>
                    <a:pt x="2680615" y="4418978"/>
                    <a:pt x="2666718" y="4420187"/>
                    <a:pt x="2658561" y="4425323"/>
                  </a:cubicBezTo>
                  <a:cubicBezTo>
                    <a:pt x="2650707" y="4430761"/>
                    <a:pt x="2641946" y="4430157"/>
                    <a:pt x="2641946" y="4424719"/>
                  </a:cubicBezTo>
                  <a:cubicBezTo>
                    <a:pt x="2641946" y="4418072"/>
                    <a:pt x="2635602" y="4419280"/>
                    <a:pt x="2633789" y="4426229"/>
                  </a:cubicBezTo>
                  <a:cubicBezTo>
                    <a:pt x="2632883" y="4429553"/>
                    <a:pt x="2630768" y="4431366"/>
                    <a:pt x="2629258" y="4430459"/>
                  </a:cubicBezTo>
                  <a:cubicBezTo>
                    <a:pt x="2627445" y="4429251"/>
                    <a:pt x="2625028" y="4430157"/>
                    <a:pt x="2623820" y="4432272"/>
                  </a:cubicBezTo>
                  <a:cubicBezTo>
                    <a:pt x="2622007" y="4434991"/>
                    <a:pt x="2620195" y="4434991"/>
                    <a:pt x="2614757" y="4432272"/>
                  </a:cubicBezTo>
                  <a:lnTo>
                    <a:pt x="2608111" y="4428646"/>
                  </a:lnTo>
                  <a:lnTo>
                    <a:pt x="2616570" y="4424417"/>
                  </a:lnTo>
                  <a:cubicBezTo>
                    <a:pt x="2629258" y="4417770"/>
                    <a:pt x="2634393" y="4408101"/>
                    <a:pt x="2625330" y="4408101"/>
                  </a:cubicBezTo>
                  <a:cubicBezTo>
                    <a:pt x="2622612" y="4408101"/>
                    <a:pt x="2619893" y="4410216"/>
                    <a:pt x="2618986" y="4412633"/>
                  </a:cubicBezTo>
                  <a:cubicBezTo>
                    <a:pt x="2616872" y="4417467"/>
                    <a:pt x="2608715" y="4418676"/>
                    <a:pt x="2603881" y="4414748"/>
                  </a:cubicBezTo>
                  <a:cubicBezTo>
                    <a:pt x="2602371" y="4413238"/>
                    <a:pt x="2597839" y="4413842"/>
                    <a:pt x="2593610" y="4415957"/>
                  </a:cubicBezTo>
                  <a:cubicBezTo>
                    <a:pt x="2589381" y="4418374"/>
                    <a:pt x="2587266" y="4420187"/>
                    <a:pt x="2588474" y="4420187"/>
                  </a:cubicBezTo>
                  <a:cubicBezTo>
                    <a:pt x="2589985" y="4420187"/>
                    <a:pt x="2588776" y="4422302"/>
                    <a:pt x="2586360" y="4425021"/>
                  </a:cubicBezTo>
                  <a:cubicBezTo>
                    <a:pt x="2579713" y="4431366"/>
                    <a:pt x="2580318" y="4434689"/>
                    <a:pt x="2588172" y="4435898"/>
                  </a:cubicBezTo>
                  <a:cubicBezTo>
                    <a:pt x="2597235" y="4437106"/>
                    <a:pt x="2598444" y="4445566"/>
                    <a:pt x="2591193" y="4452817"/>
                  </a:cubicBezTo>
                  <a:cubicBezTo>
                    <a:pt x="2586964" y="4457047"/>
                    <a:pt x="2582734" y="4458255"/>
                    <a:pt x="2576994" y="4457047"/>
                  </a:cubicBezTo>
                  <a:cubicBezTo>
                    <a:pt x="2571557" y="4456140"/>
                    <a:pt x="2569140" y="4456745"/>
                    <a:pt x="2570650" y="4458860"/>
                  </a:cubicBezTo>
                  <a:cubicBezTo>
                    <a:pt x="2571557" y="4460672"/>
                    <a:pt x="2570650" y="4462485"/>
                    <a:pt x="2568838" y="4463391"/>
                  </a:cubicBezTo>
                  <a:cubicBezTo>
                    <a:pt x="2566723" y="4463996"/>
                    <a:pt x="2565817" y="4465809"/>
                    <a:pt x="2567025" y="4467017"/>
                  </a:cubicBezTo>
                  <a:cubicBezTo>
                    <a:pt x="2568536" y="4468528"/>
                    <a:pt x="2572161" y="4467017"/>
                    <a:pt x="2575484" y="4463996"/>
                  </a:cubicBezTo>
                  <a:cubicBezTo>
                    <a:pt x="2579109" y="4460672"/>
                    <a:pt x="2581526" y="4460068"/>
                    <a:pt x="2581526" y="4462183"/>
                  </a:cubicBezTo>
                  <a:cubicBezTo>
                    <a:pt x="2581526" y="4463996"/>
                    <a:pt x="2583641" y="4465506"/>
                    <a:pt x="2586360" y="4464902"/>
                  </a:cubicBezTo>
                  <a:cubicBezTo>
                    <a:pt x="2589381" y="4464298"/>
                    <a:pt x="2592099" y="4465809"/>
                    <a:pt x="2593006" y="4467923"/>
                  </a:cubicBezTo>
                  <a:cubicBezTo>
                    <a:pt x="2593912" y="4470643"/>
                    <a:pt x="2592402" y="4471851"/>
                    <a:pt x="2588776" y="4470945"/>
                  </a:cubicBezTo>
                  <a:cubicBezTo>
                    <a:pt x="2582734" y="4470038"/>
                    <a:pt x="2557962" y="4491490"/>
                    <a:pt x="2561285" y="4494813"/>
                  </a:cubicBezTo>
                  <a:cubicBezTo>
                    <a:pt x="2562494" y="4495720"/>
                    <a:pt x="2564910" y="4495115"/>
                    <a:pt x="2567025" y="4493605"/>
                  </a:cubicBezTo>
                  <a:cubicBezTo>
                    <a:pt x="2572463" y="4489375"/>
                    <a:pt x="2587568" y="4486051"/>
                    <a:pt x="2587568" y="4489073"/>
                  </a:cubicBezTo>
                  <a:cubicBezTo>
                    <a:pt x="2587568" y="4492396"/>
                    <a:pt x="2601465" y="4498741"/>
                    <a:pt x="2608715" y="4498741"/>
                  </a:cubicBezTo>
                  <a:cubicBezTo>
                    <a:pt x="2615965" y="4498741"/>
                    <a:pt x="2616267" y="4501158"/>
                    <a:pt x="2609923" y="4510222"/>
                  </a:cubicBezTo>
                  <a:cubicBezTo>
                    <a:pt x="2604486" y="4518077"/>
                    <a:pt x="2600558" y="4518682"/>
                    <a:pt x="2599048" y="4512035"/>
                  </a:cubicBezTo>
                  <a:cubicBezTo>
                    <a:pt x="2598444" y="4508107"/>
                    <a:pt x="2596631" y="4508409"/>
                    <a:pt x="2589985" y="4514452"/>
                  </a:cubicBezTo>
                  <a:cubicBezTo>
                    <a:pt x="2585151" y="4518379"/>
                    <a:pt x="2581526" y="4523818"/>
                    <a:pt x="2581526" y="4526839"/>
                  </a:cubicBezTo>
                  <a:cubicBezTo>
                    <a:pt x="2581526" y="4529860"/>
                    <a:pt x="2579109" y="4531975"/>
                    <a:pt x="2575786" y="4531975"/>
                  </a:cubicBezTo>
                  <a:cubicBezTo>
                    <a:pt x="2572765" y="4531975"/>
                    <a:pt x="2569442" y="4534695"/>
                    <a:pt x="2568536" y="4538018"/>
                  </a:cubicBezTo>
                  <a:cubicBezTo>
                    <a:pt x="2567629" y="4541644"/>
                    <a:pt x="2568536" y="4544061"/>
                    <a:pt x="2570650" y="4544061"/>
                  </a:cubicBezTo>
                  <a:cubicBezTo>
                    <a:pt x="2575786" y="4544061"/>
                    <a:pt x="2588172" y="4530465"/>
                    <a:pt x="2585453" y="4527746"/>
                  </a:cubicBezTo>
                  <a:cubicBezTo>
                    <a:pt x="2584245" y="4526537"/>
                    <a:pt x="2585453" y="4526537"/>
                    <a:pt x="2588474" y="4527746"/>
                  </a:cubicBezTo>
                  <a:cubicBezTo>
                    <a:pt x="2591193" y="4528652"/>
                    <a:pt x="2598746" y="4526839"/>
                    <a:pt x="2605392" y="4523516"/>
                  </a:cubicBezTo>
                  <a:cubicBezTo>
                    <a:pt x="2618080" y="4516869"/>
                    <a:pt x="2638925" y="4511733"/>
                    <a:pt x="2638925" y="4515358"/>
                  </a:cubicBezTo>
                  <a:cubicBezTo>
                    <a:pt x="2638925" y="4521099"/>
                    <a:pt x="2624726" y="4528350"/>
                    <a:pt x="2616267" y="4526839"/>
                  </a:cubicBezTo>
                  <a:cubicBezTo>
                    <a:pt x="2609621" y="4525631"/>
                    <a:pt x="2605694" y="4526839"/>
                    <a:pt x="2602673" y="4530767"/>
                  </a:cubicBezTo>
                  <a:cubicBezTo>
                    <a:pt x="2598444" y="4535601"/>
                    <a:pt x="2598746" y="4535903"/>
                    <a:pt x="2603579" y="4534090"/>
                  </a:cubicBezTo>
                  <a:cubicBezTo>
                    <a:pt x="2611434" y="4531069"/>
                    <a:pt x="2612944" y="4538622"/>
                    <a:pt x="2607204" y="4550103"/>
                  </a:cubicBezTo>
                  <a:cubicBezTo>
                    <a:pt x="2604486" y="4555542"/>
                    <a:pt x="2602673" y="4560376"/>
                    <a:pt x="2603277" y="4560980"/>
                  </a:cubicBezTo>
                  <a:cubicBezTo>
                    <a:pt x="2603881" y="4561584"/>
                    <a:pt x="2611736" y="4557354"/>
                    <a:pt x="2620497" y="4551614"/>
                  </a:cubicBezTo>
                  <a:cubicBezTo>
                    <a:pt x="2629258" y="4545873"/>
                    <a:pt x="2637716" y="4541039"/>
                    <a:pt x="2639227" y="4541039"/>
                  </a:cubicBezTo>
                  <a:cubicBezTo>
                    <a:pt x="2640737" y="4541039"/>
                    <a:pt x="2641946" y="4539529"/>
                    <a:pt x="2641946" y="4538018"/>
                  </a:cubicBezTo>
                  <a:cubicBezTo>
                    <a:pt x="2641946" y="4536205"/>
                    <a:pt x="2643456" y="4534997"/>
                    <a:pt x="2644967" y="4534997"/>
                  </a:cubicBezTo>
                  <a:cubicBezTo>
                    <a:pt x="2651311" y="4534997"/>
                    <a:pt x="2647384" y="4540133"/>
                    <a:pt x="2634393" y="4549499"/>
                  </a:cubicBezTo>
                  <a:cubicBezTo>
                    <a:pt x="2625330" y="4555844"/>
                    <a:pt x="2621403" y="4560376"/>
                    <a:pt x="2622612" y="4563699"/>
                  </a:cubicBezTo>
                  <a:cubicBezTo>
                    <a:pt x="2623518" y="4566116"/>
                    <a:pt x="2625935" y="4568231"/>
                    <a:pt x="2627747" y="4568231"/>
                  </a:cubicBezTo>
                  <a:cubicBezTo>
                    <a:pt x="2629560" y="4568231"/>
                    <a:pt x="2630164" y="4567325"/>
                    <a:pt x="2628956" y="4566418"/>
                  </a:cubicBezTo>
                  <a:cubicBezTo>
                    <a:pt x="2628049" y="4565512"/>
                    <a:pt x="2629862" y="4561886"/>
                    <a:pt x="2632883" y="4558261"/>
                  </a:cubicBezTo>
                  <a:cubicBezTo>
                    <a:pt x="2636206" y="4554937"/>
                    <a:pt x="2639831" y="4552822"/>
                    <a:pt x="2640737" y="4554031"/>
                  </a:cubicBezTo>
                  <a:cubicBezTo>
                    <a:pt x="2641946" y="4555240"/>
                    <a:pt x="2640435" y="4558865"/>
                    <a:pt x="2637414" y="4562189"/>
                  </a:cubicBezTo>
                  <a:cubicBezTo>
                    <a:pt x="2628956" y="4571555"/>
                    <a:pt x="2634998" y="4573367"/>
                    <a:pt x="2647988" y="4565814"/>
                  </a:cubicBezTo>
                  <a:cubicBezTo>
                    <a:pt x="2663093" y="4557354"/>
                    <a:pt x="2664301" y="4557354"/>
                    <a:pt x="2658259" y="4566721"/>
                  </a:cubicBezTo>
                  <a:cubicBezTo>
                    <a:pt x="2655540" y="4570950"/>
                    <a:pt x="2651311" y="4574274"/>
                    <a:pt x="2649196" y="4574274"/>
                  </a:cubicBezTo>
                  <a:cubicBezTo>
                    <a:pt x="2644061" y="4574274"/>
                    <a:pt x="2643758" y="4579108"/>
                    <a:pt x="2648894" y="4581525"/>
                  </a:cubicBezTo>
                  <a:cubicBezTo>
                    <a:pt x="2650707" y="4582431"/>
                    <a:pt x="2649498" y="4582431"/>
                    <a:pt x="2645873" y="4581525"/>
                  </a:cubicBezTo>
                  <a:cubicBezTo>
                    <a:pt x="2640737" y="4580316"/>
                    <a:pt x="2638925" y="4581223"/>
                    <a:pt x="2638925" y="4584546"/>
                  </a:cubicBezTo>
                  <a:cubicBezTo>
                    <a:pt x="2638925" y="4592402"/>
                    <a:pt x="2638321" y="4593610"/>
                    <a:pt x="2633185" y="4597538"/>
                  </a:cubicBezTo>
                  <a:cubicBezTo>
                    <a:pt x="2630466" y="4599351"/>
                    <a:pt x="2629258" y="4602070"/>
                    <a:pt x="2630768" y="4603278"/>
                  </a:cubicBezTo>
                  <a:cubicBezTo>
                    <a:pt x="2631977" y="4604487"/>
                    <a:pt x="2634696" y="4603883"/>
                    <a:pt x="2636508" y="4602070"/>
                  </a:cubicBezTo>
                  <a:cubicBezTo>
                    <a:pt x="2638623" y="4599955"/>
                    <a:pt x="2642550" y="4598444"/>
                    <a:pt x="2645269" y="4598444"/>
                  </a:cubicBezTo>
                  <a:cubicBezTo>
                    <a:pt x="2648290" y="4598444"/>
                    <a:pt x="2651613" y="4597236"/>
                    <a:pt x="2652519" y="4595423"/>
                  </a:cubicBezTo>
                  <a:cubicBezTo>
                    <a:pt x="2653426" y="4593610"/>
                    <a:pt x="2652217" y="4593308"/>
                    <a:pt x="2649800" y="4594215"/>
                  </a:cubicBezTo>
                  <a:cubicBezTo>
                    <a:pt x="2647082" y="4595121"/>
                    <a:pt x="2644967" y="4594819"/>
                    <a:pt x="2644967" y="4593006"/>
                  </a:cubicBezTo>
                  <a:cubicBezTo>
                    <a:pt x="2644967" y="4589380"/>
                    <a:pt x="2653728" y="4585151"/>
                    <a:pt x="2659468" y="4586057"/>
                  </a:cubicBezTo>
                  <a:cubicBezTo>
                    <a:pt x="2661280" y="4586359"/>
                    <a:pt x="2663093" y="4584546"/>
                    <a:pt x="2663093" y="4582431"/>
                  </a:cubicBezTo>
                  <a:cubicBezTo>
                    <a:pt x="2663093" y="4577899"/>
                    <a:pt x="2669437" y="4574274"/>
                    <a:pt x="2676083" y="4574274"/>
                  </a:cubicBezTo>
                  <a:cubicBezTo>
                    <a:pt x="2678198" y="4574576"/>
                    <a:pt x="2676989" y="4576993"/>
                    <a:pt x="2673364" y="4579712"/>
                  </a:cubicBezTo>
                  <a:cubicBezTo>
                    <a:pt x="2670041" y="4582734"/>
                    <a:pt x="2667020" y="4587265"/>
                    <a:pt x="2667020" y="4590287"/>
                  </a:cubicBezTo>
                  <a:cubicBezTo>
                    <a:pt x="2667020" y="4596027"/>
                    <a:pt x="2673666" y="4597236"/>
                    <a:pt x="2676687" y="4592100"/>
                  </a:cubicBezTo>
                  <a:cubicBezTo>
                    <a:pt x="2677896" y="4590287"/>
                    <a:pt x="2680917" y="4589683"/>
                    <a:pt x="2683938" y="4590891"/>
                  </a:cubicBezTo>
                  <a:cubicBezTo>
                    <a:pt x="2687865" y="4592402"/>
                    <a:pt x="2688167" y="4592100"/>
                    <a:pt x="2685146" y="4589078"/>
                  </a:cubicBezTo>
                  <a:cubicBezTo>
                    <a:pt x="2679708" y="4583640"/>
                    <a:pt x="2680313" y="4581827"/>
                    <a:pt x="2689376" y="4577597"/>
                  </a:cubicBezTo>
                  <a:cubicBezTo>
                    <a:pt x="2694209" y="4575482"/>
                    <a:pt x="2698439" y="4575180"/>
                    <a:pt x="2700251" y="4576993"/>
                  </a:cubicBezTo>
                  <a:cubicBezTo>
                    <a:pt x="2702064" y="4578806"/>
                    <a:pt x="2700553" y="4580619"/>
                    <a:pt x="2696324" y="4581827"/>
                  </a:cubicBezTo>
                  <a:cubicBezTo>
                    <a:pt x="2692397" y="4583036"/>
                    <a:pt x="2690584" y="4585453"/>
                    <a:pt x="2691490" y="4588172"/>
                  </a:cubicBezTo>
                  <a:cubicBezTo>
                    <a:pt x="2692699" y="4590891"/>
                    <a:pt x="2690584" y="4593610"/>
                    <a:pt x="2686052" y="4595423"/>
                  </a:cubicBezTo>
                  <a:cubicBezTo>
                    <a:pt x="2682125" y="4596632"/>
                    <a:pt x="2675177" y="4601768"/>
                    <a:pt x="2670343" y="4605998"/>
                  </a:cubicBezTo>
                  <a:lnTo>
                    <a:pt x="2661582" y="4614155"/>
                  </a:lnTo>
                  <a:lnTo>
                    <a:pt x="2669135" y="4613249"/>
                  </a:lnTo>
                  <a:cubicBezTo>
                    <a:pt x="2674271" y="4612342"/>
                    <a:pt x="2676989" y="4613551"/>
                    <a:pt x="2677594" y="4617177"/>
                  </a:cubicBezTo>
                  <a:cubicBezTo>
                    <a:pt x="2678802" y="4623521"/>
                    <a:pt x="2670343" y="4624730"/>
                    <a:pt x="2668229" y="4618687"/>
                  </a:cubicBezTo>
                  <a:cubicBezTo>
                    <a:pt x="2667322" y="4616572"/>
                    <a:pt x="2666416" y="4617177"/>
                    <a:pt x="2666416" y="4620198"/>
                  </a:cubicBezTo>
                  <a:cubicBezTo>
                    <a:pt x="2666114" y="4623219"/>
                    <a:pt x="2664905" y="4625636"/>
                    <a:pt x="2663093" y="4625636"/>
                  </a:cubicBezTo>
                  <a:cubicBezTo>
                    <a:pt x="2661582" y="4625636"/>
                    <a:pt x="2660072" y="4627751"/>
                    <a:pt x="2660072" y="4630470"/>
                  </a:cubicBezTo>
                  <a:cubicBezTo>
                    <a:pt x="2660072" y="4634096"/>
                    <a:pt x="2657957" y="4635002"/>
                    <a:pt x="2651915" y="4633492"/>
                  </a:cubicBezTo>
                  <a:lnTo>
                    <a:pt x="2643456" y="4631981"/>
                  </a:lnTo>
                  <a:lnTo>
                    <a:pt x="2651613" y="4635607"/>
                  </a:lnTo>
                  <a:cubicBezTo>
                    <a:pt x="2658259" y="4638628"/>
                    <a:pt x="2659166" y="4640441"/>
                    <a:pt x="2656447" y="4643160"/>
                  </a:cubicBezTo>
                  <a:cubicBezTo>
                    <a:pt x="2653728" y="4645879"/>
                    <a:pt x="2654030" y="4646786"/>
                    <a:pt x="2657957" y="4646786"/>
                  </a:cubicBezTo>
                  <a:cubicBezTo>
                    <a:pt x="2660676" y="4646786"/>
                    <a:pt x="2663093" y="4645275"/>
                    <a:pt x="2663093" y="4643462"/>
                  </a:cubicBezTo>
                  <a:cubicBezTo>
                    <a:pt x="2663093" y="4641951"/>
                    <a:pt x="2667624" y="4638628"/>
                    <a:pt x="2673062" y="4636211"/>
                  </a:cubicBezTo>
                  <a:cubicBezTo>
                    <a:pt x="2678802" y="4633794"/>
                    <a:pt x="2684844" y="4629866"/>
                    <a:pt x="2686959" y="4627449"/>
                  </a:cubicBezTo>
                  <a:cubicBezTo>
                    <a:pt x="2690886" y="4622615"/>
                    <a:pt x="2707199" y="4613551"/>
                    <a:pt x="2711731" y="4613551"/>
                  </a:cubicBezTo>
                  <a:cubicBezTo>
                    <a:pt x="2715356" y="4613551"/>
                    <a:pt x="2711429" y="4623521"/>
                    <a:pt x="2706293" y="4627751"/>
                  </a:cubicBezTo>
                  <a:cubicBezTo>
                    <a:pt x="2703876" y="4629564"/>
                    <a:pt x="2701762" y="4632283"/>
                    <a:pt x="2701762" y="4633794"/>
                  </a:cubicBezTo>
                  <a:cubicBezTo>
                    <a:pt x="2701157" y="4641045"/>
                    <a:pt x="2698136" y="4643764"/>
                    <a:pt x="2692397" y="4641951"/>
                  </a:cubicBezTo>
                  <a:cubicBezTo>
                    <a:pt x="2686355" y="4640139"/>
                    <a:pt x="2686355" y="4640139"/>
                    <a:pt x="2691188" y="4644973"/>
                  </a:cubicBezTo>
                  <a:cubicBezTo>
                    <a:pt x="2697532" y="4651317"/>
                    <a:pt x="2697834" y="4655547"/>
                    <a:pt x="2691792" y="4657662"/>
                  </a:cubicBezTo>
                  <a:cubicBezTo>
                    <a:pt x="2689376" y="4658871"/>
                    <a:pt x="2687261" y="4661288"/>
                    <a:pt x="2687261" y="4663705"/>
                  </a:cubicBezTo>
                  <a:cubicBezTo>
                    <a:pt x="2687261" y="4669143"/>
                    <a:pt x="2689980" y="4669143"/>
                    <a:pt x="2696324" y="4663403"/>
                  </a:cubicBezTo>
                  <a:cubicBezTo>
                    <a:pt x="2699043" y="4660986"/>
                    <a:pt x="2705991" y="4658267"/>
                    <a:pt x="2711731" y="4657360"/>
                  </a:cubicBezTo>
                  <a:cubicBezTo>
                    <a:pt x="2721700" y="4655849"/>
                    <a:pt x="2721700" y="4655849"/>
                    <a:pt x="2714450" y="4659475"/>
                  </a:cubicBezTo>
                  <a:cubicBezTo>
                    <a:pt x="2706595" y="4663403"/>
                    <a:pt x="2696626" y="4673675"/>
                    <a:pt x="2696324" y="4677603"/>
                  </a:cubicBezTo>
                  <a:cubicBezTo>
                    <a:pt x="2696324" y="4682437"/>
                    <a:pt x="2703272" y="4679718"/>
                    <a:pt x="2714450" y="4670956"/>
                  </a:cubicBezTo>
                  <a:cubicBezTo>
                    <a:pt x="2720794" y="4666122"/>
                    <a:pt x="2727138" y="4661892"/>
                    <a:pt x="2728649" y="4661892"/>
                  </a:cubicBezTo>
                  <a:cubicBezTo>
                    <a:pt x="2730159" y="4661892"/>
                    <a:pt x="2734388" y="4658569"/>
                    <a:pt x="2738014" y="4654339"/>
                  </a:cubicBezTo>
                  <a:cubicBezTo>
                    <a:pt x="2741941" y="4650109"/>
                    <a:pt x="2746170" y="4647390"/>
                    <a:pt x="2747983" y="4648296"/>
                  </a:cubicBezTo>
                  <a:cubicBezTo>
                    <a:pt x="2751306" y="4650411"/>
                    <a:pt x="2739222" y="4664913"/>
                    <a:pt x="2733784" y="4664913"/>
                  </a:cubicBezTo>
                  <a:cubicBezTo>
                    <a:pt x="2728649" y="4664913"/>
                    <a:pt x="2723815" y="4671258"/>
                    <a:pt x="2725628" y="4675790"/>
                  </a:cubicBezTo>
                  <a:cubicBezTo>
                    <a:pt x="2726836" y="4679114"/>
                    <a:pt x="2728951" y="4679114"/>
                    <a:pt x="2737409" y="4675488"/>
                  </a:cubicBezTo>
                  <a:cubicBezTo>
                    <a:pt x="2746472" y="4671862"/>
                    <a:pt x="2747681" y="4671862"/>
                    <a:pt x="2747681" y="4675790"/>
                  </a:cubicBezTo>
                  <a:cubicBezTo>
                    <a:pt x="2747681" y="4677905"/>
                    <a:pt x="2746472" y="4680020"/>
                    <a:pt x="2744962" y="4680020"/>
                  </a:cubicBezTo>
                  <a:cubicBezTo>
                    <a:pt x="2743451" y="4680020"/>
                    <a:pt x="2738316" y="4681531"/>
                    <a:pt x="2733482" y="4683646"/>
                  </a:cubicBezTo>
                  <a:cubicBezTo>
                    <a:pt x="2728951" y="4685458"/>
                    <a:pt x="2723815" y="4686667"/>
                    <a:pt x="2722304" y="4686365"/>
                  </a:cubicBezTo>
                  <a:cubicBezTo>
                    <a:pt x="2720794" y="4686063"/>
                    <a:pt x="2720492" y="4687875"/>
                    <a:pt x="2721398" y="4689990"/>
                  </a:cubicBezTo>
                  <a:cubicBezTo>
                    <a:pt x="2722304" y="4692407"/>
                    <a:pt x="2721398" y="4696033"/>
                    <a:pt x="2719586" y="4698450"/>
                  </a:cubicBezTo>
                  <a:cubicBezTo>
                    <a:pt x="2717471" y="4700565"/>
                    <a:pt x="2719283" y="4699961"/>
                    <a:pt x="2723513" y="4697242"/>
                  </a:cubicBezTo>
                  <a:cubicBezTo>
                    <a:pt x="2727742" y="4694220"/>
                    <a:pt x="2734388" y="4690595"/>
                    <a:pt x="2738618" y="4688782"/>
                  </a:cubicBezTo>
                  <a:cubicBezTo>
                    <a:pt x="2742847" y="4686969"/>
                    <a:pt x="2748587" y="4684250"/>
                    <a:pt x="2751306" y="4682739"/>
                  </a:cubicBezTo>
                  <a:cubicBezTo>
                    <a:pt x="2757952" y="4679416"/>
                    <a:pt x="2762786" y="4679114"/>
                    <a:pt x="2762786" y="4682135"/>
                  </a:cubicBezTo>
                  <a:cubicBezTo>
                    <a:pt x="2762786" y="4684854"/>
                    <a:pt x="2748285" y="4692105"/>
                    <a:pt x="2743451" y="4692105"/>
                  </a:cubicBezTo>
                  <a:cubicBezTo>
                    <a:pt x="2738014" y="4692407"/>
                    <a:pt x="2709314" y="4720204"/>
                    <a:pt x="2707199" y="4727455"/>
                  </a:cubicBezTo>
                  <a:cubicBezTo>
                    <a:pt x="2705085" y="4733799"/>
                    <a:pt x="2705387" y="4734102"/>
                    <a:pt x="2714450" y="4731080"/>
                  </a:cubicBezTo>
                  <a:cubicBezTo>
                    <a:pt x="2719586" y="4729267"/>
                    <a:pt x="2725930" y="4724735"/>
                    <a:pt x="2728346" y="4720808"/>
                  </a:cubicBezTo>
                  <a:cubicBezTo>
                    <a:pt x="2733784" y="4712650"/>
                    <a:pt x="2745264" y="4706910"/>
                    <a:pt x="2762786" y="4704191"/>
                  </a:cubicBezTo>
                  <a:lnTo>
                    <a:pt x="2776078" y="4702076"/>
                  </a:lnTo>
                  <a:lnTo>
                    <a:pt x="2767317" y="4709025"/>
                  </a:lnTo>
                  <a:cubicBezTo>
                    <a:pt x="2757952" y="4716578"/>
                    <a:pt x="2751910" y="4718693"/>
                    <a:pt x="2755233" y="4713254"/>
                  </a:cubicBezTo>
                  <a:cubicBezTo>
                    <a:pt x="2757952" y="4709025"/>
                    <a:pt x="2754931" y="4709629"/>
                    <a:pt x="2744660" y="4714765"/>
                  </a:cubicBezTo>
                  <a:cubicBezTo>
                    <a:pt x="2734388" y="4720204"/>
                    <a:pt x="2731972" y="4729872"/>
                    <a:pt x="2741639" y="4726850"/>
                  </a:cubicBezTo>
                  <a:cubicBezTo>
                    <a:pt x="2749795" y="4724433"/>
                    <a:pt x="2749191" y="4727153"/>
                    <a:pt x="2740128" y="4736216"/>
                  </a:cubicBezTo>
                  <a:cubicBezTo>
                    <a:pt x="2732576" y="4743770"/>
                    <a:pt x="2730159" y="4752532"/>
                    <a:pt x="2735295" y="4752532"/>
                  </a:cubicBezTo>
                  <a:cubicBezTo>
                    <a:pt x="2736805" y="4752532"/>
                    <a:pt x="2741639" y="4751323"/>
                    <a:pt x="2745868" y="4749510"/>
                  </a:cubicBezTo>
                  <a:cubicBezTo>
                    <a:pt x="2759765" y="4744374"/>
                    <a:pt x="2756744" y="4751021"/>
                    <a:pt x="2741337" y="4759783"/>
                  </a:cubicBezTo>
                  <a:cubicBezTo>
                    <a:pt x="2731367" y="4765221"/>
                    <a:pt x="2726534" y="4769753"/>
                    <a:pt x="2727742" y="4772472"/>
                  </a:cubicBezTo>
                  <a:cubicBezTo>
                    <a:pt x="2728649" y="4774587"/>
                    <a:pt x="2726232" y="4778515"/>
                    <a:pt x="2722607" y="4781234"/>
                  </a:cubicBezTo>
                  <a:cubicBezTo>
                    <a:pt x="2718981" y="4783651"/>
                    <a:pt x="2716867" y="4785766"/>
                    <a:pt x="2718075" y="4785766"/>
                  </a:cubicBezTo>
                  <a:cubicBezTo>
                    <a:pt x="2722304" y="4785766"/>
                    <a:pt x="2741337" y="4776400"/>
                    <a:pt x="2743149" y="4773681"/>
                  </a:cubicBezTo>
                  <a:cubicBezTo>
                    <a:pt x="2744358" y="4771868"/>
                    <a:pt x="2747983" y="4771264"/>
                    <a:pt x="2751004" y="4772170"/>
                  </a:cubicBezTo>
                  <a:cubicBezTo>
                    <a:pt x="2754327" y="4773379"/>
                    <a:pt x="2759161" y="4772472"/>
                    <a:pt x="2761577" y="4770357"/>
                  </a:cubicBezTo>
                  <a:cubicBezTo>
                    <a:pt x="2763994" y="4768545"/>
                    <a:pt x="2766713" y="4767638"/>
                    <a:pt x="2767619" y="4768242"/>
                  </a:cubicBezTo>
                  <a:cubicBezTo>
                    <a:pt x="2769734" y="4770357"/>
                    <a:pt x="2754327" y="4781234"/>
                    <a:pt x="2745566" y="4783953"/>
                  </a:cubicBezTo>
                  <a:cubicBezTo>
                    <a:pt x="2741639" y="4785162"/>
                    <a:pt x="2738618" y="4788183"/>
                    <a:pt x="2738618" y="4790902"/>
                  </a:cubicBezTo>
                  <a:cubicBezTo>
                    <a:pt x="2738618" y="4793622"/>
                    <a:pt x="2736201" y="4797549"/>
                    <a:pt x="2733482" y="4799664"/>
                  </a:cubicBezTo>
                  <a:cubicBezTo>
                    <a:pt x="2728346" y="4803592"/>
                    <a:pt x="2728346" y="4803592"/>
                    <a:pt x="2734086" y="4803894"/>
                  </a:cubicBezTo>
                  <a:cubicBezTo>
                    <a:pt x="2737409" y="4803894"/>
                    <a:pt x="2743451" y="4801779"/>
                    <a:pt x="2747077" y="4799060"/>
                  </a:cubicBezTo>
                  <a:cubicBezTo>
                    <a:pt x="2750702" y="4796643"/>
                    <a:pt x="2753723" y="4795736"/>
                    <a:pt x="2753723" y="4797549"/>
                  </a:cubicBezTo>
                  <a:cubicBezTo>
                    <a:pt x="2753723" y="4799060"/>
                    <a:pt x="2752212" y="4800873"/>
                    <a:pt x="2750702" y="4801477"/>
                  </a:cubicBezTo>
                  <a:cubicBezTo>
                    <a:pt x="2746472" y="4802685"/>
                    <a:pt x="2744358" y="4815979"/>
                    <a:pt x="2748285" y="4815979"/>
                  </a:cubicBezTo>
                  <a:cubicBezTo>
                    <a:pt x="2749795" y="4815979"/>
                    <a:pt x="2751910" y="4813260"/>
                    <a:pt x="2752816" y="4810239"/>
                  </a:cubicBezTo>
                  <a:cubicBezTo>
                    <a:pt x="2753723" y="4806915"/>
                    <a:pt x="2757348" y="4803592"/>
                    <a:pt x="2761275" y="4802685"/>
                  </a:cubicBezTo>
                  <a:cubicBezTo>
                    <a:pt x="2765203" y="4801779"/>
                    <a:pt x="2770640" y="4799966"/>
                    <a:pt x="2773963" y="4798758"/>
                  </a:cubicBezTo>
                  <a:cubicBezTo>
                    <a:pt x="2778495" y="4797247"/>
                    <a:pt x="2777891" y="4798456"/>
                    <a:pt x="2772151" y="4804800"/>
                  </a:cubicBezTo>
                  <a:cubicBezTo>
                    <a:pt x="2764900" y="4812958"/>
                    <a:pt x="2764900" y="4812958"/>
                    <a:pt x="2771245" y="4812958"/>
                  </a:cubicBezTo>
                  <a:cubicBezTo>
                    <a:pt x="2774568" y="4812958"/>
                    <a:pt x="2778495" y="4811447"/>
                    <a:pt x="2779401" y="4809937"/>
                  </a:cubicBezTo>
                  <a:cubicBezTo>
                    <a:pt x="2780308" y="4808124"/>
                    <a:pt x="2784537" y="4807822"/>
                    <a:pt x="2788766" y="4808728"/>
                  </a:cubicBezTo>
                  <a:cubicBezTo>
                    <a:pt x="2793298" y="4809937"/>
                    <a:pt x="2799038" y="4808728"/>
                    <a:pt x="2803871" y="4805405"/>
                  </a:cubicBezTo>
                  <a:cubicBezTo>
                    <a:pt x="2808101" y="4802685"/>
                    <a:pt x="2812330" y="4801175"/>
                    <a:pt x="2813539" y="4802081"/>
                  </a:cubicBezTo>
                  <a:cubicBezTo>
                    <a:pt x="2814445" y="4802988"/>
                    <a:pt x="2817466" y="4801779"/>
                    <a:pt x="2820185" y="4799362"/>
                  </a:cubicBezTo>
                  <a:cubicBezTo>
                    <a:pt x="2823206" y="4796643"/>
                    <a:pt x="2834081" y="4792413"/>
                    <a:pt x="2844655" y="4789694"/>
                  </a:cubicBezTo>
                  <a:cubicBezTo>
                    <a:pt x="2858551" y="4786068"/>
                    <a:pt x="2866406" y="4782141"/>
                    <a:pt x="2873656" y="4774889"/>
                  </a:cubicBezTo>
                  <a:cubicBezTo>
                    <a:pt x="2883324" y="4764617"/>
                    <a:pt x="2894199" y="4759783"/>
                    <a:pt x="2886949" y="4768847"/>
                  </a:cubicBezTo>
                  <a:cubicBezTo>
                    <a:pt x="2883928" y="4772472"/>
                    <a:pt x="2884532" y="4772774"/>
                    <a:pt x="2889668" y="4771566"/>
                  </a:cubicBezTo>
                  <a:cubicBezTo>
                    <a:pt x="2897522" y="4769451"/>
                    <a:pt x="2900543" y="4764617"/>
                    <a:pt x="2895710" y="4761596"/>
                  </a:cubicBezTo>
                  <a:cubicBezTo>
                    <a:pt x="2889366" y="4757668"/>
                    <a:pt x="2905679" y="4749208"/>
                    <a:pt x="2918065" y="4750115"/>
                  </a:cubicBezTo>
                  <a:cubicBezTo>
                    <a:pt x="2925013" y="4750417"/>
                    <a:pt x="2930753" y="4748906"/>
                    <a:pt x="2934076" y="4745583"/>
                  </a:cubicBezTo>
                  <a:cubicBezTo>
                    <a:pt x="2938306" y="4741353"/>
                    <a:pt x="2938608" y="4740446"/>
                    <a:pt x="2934983" y="4740144"/>
                  </a:cubicBezTo>
                  <a:cubicBezTo>
                    <a:pt x="2929243" y="4739842"/>
                    <a:pt x="2943743" y="4735008"/>
                    <a:pt x="2951598" y="4734706"/>
                  </a:cubicBezTo>
                  <a:cubicBezTo>
                    <a:pt x="2957338" y="4734706"/>
                    <a:pt x="2957338" y="4734706"/>
                    <a:pt x="2952504" y="4738634"/>
                  </a:cubicBezTo>
                  <a:cubicBezTo>
                    <a:pt x="2945858" y="4743770"/>
                    <a:pt x="2945556" y="4746489"/>
                    <a:pt x="2951900" y="4746489"/>
                  </a:cubicBezTo>
                  <a:cubicBezTo>
                    <a:pt x="2956130" y="4746489"/>
                    <a:pt x="2956130" y="4747093"/>
                    <a:pt x="2952806" y="4751323"/>
                  </a:cubicBezTo>
                  <a:cubicBezTo>
                    <a:pt x="2950390" y="4754344"/>
                    <a:pt x="2948275" y="4754949"/>
                    <a:pt x="2947671" y="4752834"/>
                  </a:cubicBezTo>
                  <a:cubicBezTo>
                    <a:pt x="2945858" y="4747698"/>
                    <a:pt x="2942233" y="4748906"/>
                    <a:pt x="2927732" y="4758876"/>
                  </a:cubicBezTo>
                  <a:cubicBezTo>
                    <a:pt x="2915044" y="4767940"/>
                    <a:pt x="2903564" y="4768847"/>
                    <a:pt x="2910513" y="4760387"/>
                  </a:cubicBezTo>
                  <a:cubicBezTo>
                    <a:pt x="2915346" y="4754344"/>
                    <a:pt x="2910815" y="4752229"/>
                    <a:pt x="2905075" y="4757668"/>
                  </a:cubicBezTo>
                  <a:cubicBezTo>
                    <a:pt x="2901752" y="4761293"/>
                    <a:pt x="2901147" y="4762804"/>
                    <a:pt x="2904168" y="4764013"/>
                  </a:cubicBezTo>
                  <a:cubicBezTo>
                    <a:pt x="2911117" y="4766128"/>
                    <a:pt x="2907794" y="4770055"/>
                    <a:pt x="2893595" y="4775494"/>
                  </a:cubicBezTo>
                  <a:cubicBezTo>
                    <a:pt x="2885438" y="4778515"/>
                    <a:pt x="2875771" y="4783953"/>
                    <a:pt x="2871844" y="4787881"/>
                  </a:cubicBezTo>
                  <a:cubicBezTo>
                    <a:pt x="2867010" y="4792715"/>
                    <a:pt x="2863687" y="4793924"/>
                    <a:pt x="2862479" y="4791507"/>
                  </a:cubicBezTo>
                  <a:cubicBezTo>
                    <a:pt x="2860968" y="4789090"/>
                    <a:pt x="2857645" y="4789694"/>
                    <a:pt x="2850697" y="4793017"/>
                  </a:cubicBezTo>
                  <a:cubicBezTo>
                    <a:pt x="2841332" y="4798154"/>
                    <a:pt x="2837404" y="4805103"/>
                    <a:pt x="2845863" y="4802081"/>
                  </a:cubicBezTo>
                  <a:cubicBezTo>
                    <a:pt x="2848280" y="4800873"/>
                    <a:pt x="2850395" y="4801477"/>
                    <a:pt x="2850395" y="4803290"/>
                  </a:cubicBezTo>
                  <a:cubicBezTo>
                    <a:pt x="2850395" y="4808124"/>
                    <a:pt x="2840425" y="4810541"/>
                    <a:pt x="2837707" y="4806311"/>
                  </a:cubicBezTo>
                  <a:cubicBezTo>
                    <a:pt x="2835290" y="4802383"/>
                    <a:pt x="2834988" y="4802988"/>
                    <a:pt x="2834081" y="4810541"/>
                  </a:cubicBezTo>
                  <a:cubicBezTo>
                    <a:pt x="2834081" y="4812656"/>
                    <a:pt x="2827737" y="4817792"/>
                    <a:pt x="2820185" y="4822022"/>
                  </a:cubicBezTo>
                  <a:cubicBezTo>
                    <a:pt x="2801455" y="4832294"/>
                    <a:pt x="2790881" y="4840150"/>
                    <a:pt x="2795413" y="4840150"/>
                  </a:cubicBezTo>
                  <a:cubicBezTo>
                    <a:pt x="2797829" y="4840150"/>
                    <a:pt x="2802059" y="4838639"/>
                    <a:pt x="2805684" y="4836826"/>
                  </a:cubicBezTo>
                  <a:cubicBezTo>
                    <a:pt x="2809007" y="4835014"/>
                    <a:pt x="2812330" y="4834409"/>
                    <a:pt x="2813236" y="4835316"/>
                  </a:cubicBezTo>
                  <a:cubicBezTo>
                    <a:pt x="2815653" y="4837733"/>
                    <a:pt x="2802059" y="4849214"/>
                    <a:pt x="2796923" y="4849214"/>
                  </a:cubicBezTo>
                  <a:cubicBezTo>
                    <a:pt x="2794808" y="4849214"/>
                    <a:pt x="2792996" y="4850422"/>
                    <a:pt x="2792996" y="4851933"/>
                  </a:cubicBezTo>
                  <a:cubicBezTo>
                    <a:pt x="2792996" y="4853746"/>
                    <a:pt x="2789068" y="4857371"/>
                    <a:pt x="2783933" y="4860393"/>
                  </a:cubicBezTo>
                  <a:cubicBezTo>
                    <a:pt x="2779099" y="4863112"/>
                    <a:pt x="2774870" y="4867040"/>
                    <a:pt x="2774870" y="4868550"/>
                  </a:cubicBezTo>
                  <a:cubicBezTo>
                    <a:pt x="2774870" y="4870061"/>
                    <a:pt x="2777287" y="4869154"/>
                    <a:pt x="2780308" y="4866435"/>
                  </a:cubicBezTo>
                  <a:cubicBezTo>
                    <a:pt x="2783329" y="4863414"/>
                    <a:pt x="2787558" y="4861299"/>
                    <a:pt x="2789673" y="4861299"/>
                  </a:cubicBezTo>
                  <a:cubicBezTo>
                    <a:pt x="2791485" y="4861299"/>
                    <a:pt x="2799944" y="4857976"/>
                    <a:pt x="2808101" y="4853746"/>
                  </a:cubicBezTo>
                  <a:cubicBezTo>
                    <a:pt x="2825320" y="4844984"/>
                    <a:pt x="2828341" y="4844380"/>
                    <a:pt x="2823206" y="4850724"/>
                  </a:cubicBezTo>
                  <a:cubicBezTo>
                    <a:pt x="2821091" y="4853141"/>
                    <a:pt x="2816862" y="4855256"/>
                    <a:pt x="2813539" y="4855256"/>
                  </a:cubicBezTo>
                  <a:cubicBezTo>
                    <a:pt x="2809007" y="4855256"/>
                    <a:pt x="2808101" y="4856767"/>
                    <a:pt x="2809309" y="4860091"/>
                  </a:cubicBezTo>
                  <a:cubicBezTo>
                    <a:pt x="2810518" y="4863414"/>
                    <a:pt x="2809007" y="4866737"/>
                    <a:pt x="2805080" y="4869457"/>
                  </a:cubicBezTo>
                  <a:cubicBezTo>
                    <a:pt x="2801757" y="4871874"/>
                    <a:pt x="2799038" y="4874895"/>
                    <a:pt x="2799038" y="4876708"/>
                  </a:cubicBezTo>
                  <a:cubicBezTo>
                    <a:pt x="2799038" y="4882448"/>
                    <a:pt x="2806288" y="4879125"/>
                    <a:pt x="2815955" y="4868550"/>
                  </a:cubicBezTo>
                  <a:cubicBezTo>
                    <a:pt x="2821695" y="4862508"/>
                    <a:pt x="2829248" y="4857371"/>
                    <a:pt x="2833175" y="4857069"/>
                  </a:cubicBezTo>
                  <a:cubicBezTo>
                    <a:pt x="2836800" y="4856465"/>
                    <a:pt x="2843144" y="4855256"/>
                    <a:pt x="2847374" y="4854350"/>
                  </a:cubicBezTo>
                  <a:cubicBezTo>
                    <a:pt x="2851603" y="4853141"/>
                    <a:pt x="2849186" y="4854954"/>
                    <a:pt x="2842540" y="4857976"/>
                  </a:cubicBezTo>
                  <a:cubicBezTo>
                    <a:pt x="2835592" y="4861299"/>
                    <a:pt x="2825018" y="4868550"/>
                    <a:pt x="2819278" y="4874593"/>
                  </a:cubicBezTo>
                  <a:cubicBezTo>
                    <a:pt x="2813236" y="4880635"/>
                    <a:pt x="2806590" y="4885470"/>
                    <a:pt x="2804476" y="4885470"/>
                  </a:cubicBezTo>
                  <a:cubicBezTo>
                    <a:pt x="2799944" y="4885470"/>
                    <a:pt x="2783933" y="4897253"/>
                    <a:pt x="2788464" y="4897555"/>
                  </a:cubicBezTo>
                  <a:cubicBezTo>
                    <a:pt x="2790277" y="4897555"/>
                    <a:pt x="2795715" y="4894836"/>
                    <a:pt x="2800548" y="4891512"/>
                  </a:cubicBezTo>
                  <a:cubicBezTo>
                    <a:pt x="2805684" y="4888189"/>
                    <a:pt x="2810518" y="4885470"/>
                    <a:pt x="2812028" y="4885470"/>
                  </a:cubicBezTo>
                  <a:cubicBezTo>
                    <a:pt x="2816560" y="4885470"/>
                    <a:pt x="2813841" y="4892116"/>
                    <a:pt x="2807497" y="4897857"/>
                  </a:cubicBezTo>
                  <a:cubicBezTo>
                    <a:pt x="2803569" y="4900878"/>
                    <a:pt x="2802059" y="4903295"/>
                    <a:pt x="2803871" y="4903597"/>
                  </a:cubicBezTo>
                  <a:cubicBezTo>
                    <a:pt x="2805684" y="4903597"/>
                    <a:pt x="2809611" y="4900878"/>
                    <a:pt x="2812632" y="4897555"/>
                  </a:cubicBezTo>
                  <a:cubicBezTo>
                    <a:pt x="2823206" y="4885772"/>
                    <a:pt x="2823810" y="4891814"/>
                    <a:pt x="2813236" y="4904806"/>
                  </a:cubicBezTo>
                  <a:cubicBezTo>
                    <a:pt x="2807194" y="4912057"/>
                    <a:pt x="2803267" y="4919006"/>
                    <a:pt x="2804476" y="4919913"/>
                  </a:cubicBezTo>
                  <a:cubicBezTo>
                    <a:pt x="2805382" y="4921121"/>
                    <a:pt x="2804476" y="4923236"/>
                    <a:pt x="2802059" y="4924747"/>
                  </a:cubicBezTo>
                  <a:cubicBezTo>
                    <a:pt x="2798736" y="4926862"/>
                    <a:pt x="2798736" y="4927768"/>
                    <a:pt x="2801455" y="4927768"/>
                  </a:cubicBezTo>
                  <a:cubicBezTo>
                    <a:pt x="2803569" y="4927768"/>
                    <a:pt x="2806288" y="4924747"/>
                    <a:pt x="2807799" y="4921121"/>
                  </a:cubicBezTo>
                  <a:cubicBezTo>
                    <a:pt x="2809611" y="4915985"/>
                    <a:pt x="2812934" y="4914172"/>
                    <a:pt x="2821091" y="4914172"/>
                  </a:cubicBezTo>
                  <a:lnTo>
                    <a:pt x="2831967" y="4913568"/>
                  </a:lnTo>
                  <a:lnTo>
                    <a:pt x="2820789" y="4923538"/>
                  </a:lnTo>
                  <a:cubicBezTo>
                    <a:pt x="2807194" y="4935926"/>
                    <a:pt x="2809309" y="4936228"/>
                    <a:pt x="2828341" y="4925955"/>
                  </a:cubicBezTo>
                  <a:lnTo>
                    <a:pt x="2842842" y="4917798"/>
                  </a:lnTo>
                  <a:lnTo>
                    <a:pt x="2835592" y="4925955"/>
                  </a:lnTo>
                  <a:cubicBezTo>
                    <a:pt x="2828039" y="4933811"/>
                    <a:pt x="2831665" y="4937134"/>
                    <a:pt x="2841332" y="4930789"/>
                  </a:cubicBezTo>
                  <a:cubicBezTo>
                    <a:pt x="2844051" y="4929279"/>
                    <a:pt x="2847072" y="4929279"/>
                    <a:pt x="2849488" y="4931394"/>
                  </a:cubicBezTo>
                  <a:cubicBezTo>
                    <a:pt x="2852207" y="4933509"/>
                    <a:pt x="2854624" y="4932904"/>
                    <a:pt x="2858249" y="4929581"/>
                  </a:cubicBezTo>
                  <a:cubicBezTo>
                    <a:pt x="2860968" y="4926559"/>
                    <a:pt x="2863989" y="4925351"/>
                    <a:pt x="2865198" y="4926257"/>
                  </a:cubicBezTo>
                  <a:cubicBezTo>
                    <a:pt x="2867010" y="4928070"/>
                    <a:pt x="2860364" y="4934717"/>
                    <a:pt x="2838009" y="4952543"/>
                  </a:cubicBezTo>
                  <a:lnTo>
                    <a:pt x="2827737" y="4961002"/>
                  </a:lnTo>
                  <a:lnTo>
                    <a:pt x="2836800" y="4957679"/>
                  </a:lnTo>
                  <a:cubicBezTo>
                    <a:pt x="2841634" y="4955866"/>
                    <a:pt x="2847978" y="4952845"/>
                    <a:pt x="2850395" y="4950428"/>
                  </a:cubicBezTo>
                  <a:cubicBezTo>
                    <a:pt x="2852811" y="4948313"/>
                    <a:pt x="2858249" y="4945594"/>
                    <a:pt x="2862479" y="4944687"/>
                  </a:cubicBezTo>
                  <a:cubicBezTo>
                    <a:pt x="2869427" y="4942875"/>
                    <a:pt x="2869427" y="4942875"/>
                    <a:pt x="2863989" y="4946198"/>
                  </a:cubicBezTo>
                  <a:cubicBezTo>
                    <a:pt x="2855832" y="4951032"/>
                    <a:pt x="2844353" y="4961607"/>
                    <a:pt x="2844353" y="4964326"/>
                  </a:cubicBezTo>
                  <a:cubicBezTo>
                    <a:pt x="2844353" y="4965534"/>
                    <a:pt x="2846769" y="4967347"/>
                    <a:pt x="2849790" y="4967952"/>
                  </a:cubicBezTo>
                  <a:cubicBezTo>
                    <a:pt x="2854624" y="4969160"/>
                    <a:pt x="2854624" y="4969462"/>
                    <a:pt x="2849790" y="4969764"/>
                  </a:cubicBezTo>
                  <a:cubicBezTo>
                    <a:pt x="2846769" y="4969764"/>
                    <a:pt x="2844353" y="4972181"/>
                    <a:pt x="2844353" y="4974598"/>
                  </a:cubicBezTo>
                  <a:cubicBezTo>
                    <a:pt x="2844353" y="4979433"/>
                    <a:pt x="2851603" y="4977922"/>
                    <a:pt x="2859458" y="4971577"/>
                  </a:cubicBezTo>
                  <a:cubicBezTo>
                    <a:pt x="2865802" y="4966139"/>
                    <a:pt x="2875469" y="4966743"/>
                    <a:pt x="2871240" y="4972181"/>
                  </a:cubicBezTo>
                  <a:cubicBezTo>
                    <a:pt x="2869427" y="4974296"/>
                    <a:pt x="2866104" y="4976109"/>
                    <a:pt x="2863989" y="4976109"/>
                  </a:cubicBezTo>
                  <a:cubicBezTo>
                    <a:pt x="2860062" y="4976109"/>
                    <a:pt x="2855228" y="4984871"/>
                    <a:pt x="2857645" y="4987288"/>
                  </a:cubicBezTo>
                  <a:cubicBezTo>
                    <a:pt x="2858249" y="4988194"/>
                    <a:pt x="2865198" y="4986382"/>
                    <a:pt x="2873052" y="4983662"/>
                  </a:cubicBezTo>
                  <a:cubicBezTo>
                    <a:pt x="2889970" y="4977922"/>
                    <a:pt x="2895408" y="4980037"/>
                    <a:pt x="2880000" y="4986382"/>
                  </a:cubicBezTo>
                  <a:cubicBezTo>
                    <a:pt x="2869125" y="4991216"/>
                    <a:pt x="2860364" y="4999071"/>
                    <a:pt x="2863385" y="5002092"/>
                  </a:cubicBezTo>
                  <a:cubicBezTo>
                    <a:pt x="2865802" y="5004812"/>
                    <a:pt x="2878188" y="5004509"/>
                    <a:pt x="2884532" y="5002092"/>
                  </a:cubicBezTo>
                  <a:cubicBezTo>
                    <a:pt x="2892084" y="4998467"/>
                    <a:pt x="2891178" y="5006927"/>
                    <a:pt x="2883324" y="5011761"/>
                  </a:cubicBezTo>
                  <a:cubicBezTo>
                    <a:pt x="2879698" y="5013876"/>
                    <a:pt x="2877886" y="5016595"/>
                    <a:pt x="2878792" y="5017501"/>
                  </a:cubicBezTo>
                  <a:cubicBezTo>
                    <a:pt x="2879698" y="5018408"/>
                    <a:pt x="2884834" y="5015990"/>
                    <a:pt x="2890272" y="5011761"/>
                  </a:cubicBezTo>
                  <a:cubicBezTo>
                    <a:pt x="2905377" y="5000582"/>
                    <a:pt x="2908096" y="4999373"/>
                    <a:pt x="2905981" y="5004509"/>
                  </a:cubicBezTo>
                  <a:cubicBezTo>
                    <a:pt x="2905075" y="5006927"/>
                    <a:pt x="2902356" y="5009646"/>
                    <a:pt x="2899637" y="5010552"/>
                  </a:cubicBezTo>
                  <a:cubicBezTo>
                    <a:pt x="2897220" y="5011761"/>
                    <a:pt x="2895710" y="5014480"/>
                    <a:pt x="2896918" y="5016897"/>
                  </a:cubicBezTo>
                  <a:cubicBezTo>
                    <a:pt x="2897824" y="5019314"/>
                    <a:pt x="2895710" y="5023242"/>
                    <a:pt x="2891782" y="5026263"/>
                  </a:cubicBezTo>
                  <a:cubicBezTo>
                    <a:pt x="2885740" y="5030795"/>
                    <a:pt x="2885740" y="5031097"/>
                    <a:pt x="2891178" y="5029586"/>
                  </a:cubicBezTo>
                  <a:cubicBezTo>
                    <a:pt x="2894501" y="5028982"/>
                    <a:pt x="2899939" y="5027169"/>
                    <a:pt x="2903262" y="5025961"/>
                  </a:cubicBezTo>
                  <a:cubicBezTo>
                    <a:pt x="2907492" y="5024450"/>
                    <a:pt x="2906585" y="5026263"/>
                    <a:pt x="2900241" y="5031701"/>
                  </a:cubicBezTo>
                  <a:cubicBezTo>
                    <a:pt x="2890876" y="5039557"/>
                    <a:pt x="2892991" y="5042578"/>
                    <a:pt x="2903262" y="5035629"/>
                  </a:cubicBezTo>
                  <a:cubicBezTo>
                    <a:pt x="2906585" y="5033212"/>
                    <a:pt x="2912023" y="5030493"/>
                    <a:pt x="2915044" y="5029284"/>
                  </a:cubicBezTo>
                  <a:cubicBezTo>
                    <a:pt x="2919576" y="5027774"/>
                    <a:pt x="2920180" y="5028076"/>
                    <a:pt x="2917461" y="5031399"/>
                  </a:cubicBezTo>
                  <a:cubicBezTo>
                    <a:pt x="2915346" y="5033816"/>
                    <a:pt x="2914742" y="5036535"/>
                    <a:pt x="2915950" y="5037442"/>
                  </a:cubicBezTo>
                  <a:cubicBezTo>
                    <a:pt x="2916857" y="5038650"/>
                    <a:pt x="2915950" y="5039557"/>
                    <a:pt x="2913534" y="5039557"/>
                  </a:cubicBezTo>
                  <a:cubicBezTo>
                    <a:pt x="2911117" y="5039557"/>
                    <a:pt x="2907794" y="5042880"/>
                    <a:pt x="2905981" y="5047110"/>
                  </a:cubicBezTo>
                  <a:cubicBezTo>
                    <a:pt x="2902658" y="5054059"/>
                    <a:pt x="2902658" y="5054361"/>
                    <a:pt x="2909002" y="5051038"/>
                  </a:cubicBezTo>
                  <a:cubicBezTo>
                    <a:pt x="2914440" y="5048016"/>
                    <a:pt x="2914742" y="5048319"/>
                    <a:pt x="2911419" y="5052246"/>
                  </a:cubicBezTo>
                  <a:cubicBezTo>
                    <a:pt x="2908398" y="5056174"/>
                    <a:pt x="2908398" y="5057383"/>
                    <a:pt x="2911419" y="5058591"/>
                  </a:cubicBezTo>
                  <a:cubicBezTo>
                    <a:pt x="2914138" y="5059497"/>
                    <a:pt x="2913534" y="5061310"/>
                    <a:pt x="2909304" y="5064936"/>
                  </a:cubicBezTo>
                  <a:cubicBezTo>
                    <a:pt x="2903564" y="5069770"/>
                    <a:pt x="2903866" y="5069770"/>
                    <a:pt x="2912929" y="5065238"/>
                  </a:cubicBezTo>
                  <a:cubicBezTo>
                    <a:pt x="2928336" y="5057987"/>
                    <a:pt x="2928336" y="5059800"/>
                    <a:pt x="2913836" y="5072791"/>
                  </a:cubicBezTo>
                  <a:cubicBezTo>
                    <a:pt x="2899335" y="5086085"/>
                    <a:pt x="2907189" y="5083366"/>
                    <a:pt x="2926826" y="5068864"/>
                  </a:cubicBezTo>
                  <a:cubicBezTo>
                    <a:pt x="2932868" y="5064029"/>
                    <a:pt x="2938004" y="5061612"/>
                    <a:pt x="2938004" y="5063425"/>
                  </a:cubicBezTo>
                  <a:cubicBezTo>
                    <a:pt x="2938004" y="5065238"/>
                    <a:pt x="2936795" y="5066749"/>
                    <a:pt x="2935587" y="5066749"/>
                  </a:cubicBezTo>
                  <a:cubicBezTo>
                    <a:pt x="2934378" y="5066749"/>
                    <a:pt x="2928639" y="5070676"/>
                    <a:pt x="2922899" y="5075510"/>
                  </a:cubicBezTo>
                  <a:cubicBezTo>
                    <a:pt x="2913231" y="5083668"/>
                    <a:pt x="2912929" y="5084272"/>
                    <a:pt x="2919878" y="5082762"/>
                  </a:cubicBezTo>
                  <a:cubicBezTo>
                    <a:pt x="2924107" y="5081553"/>
                    <a:pt x="2930753" y="5078834"/>
                    <a:pt x="2934983" y="5076417"/>
                  </a:cubicBezTo>
                  <a:cubicBezTo>
                    <a:pt x="2942535" y="5072187"/>
                    <a:pt x="2942535" y="5072187"/>
                    <a:pt x="2934378" y="5079740"/>
                  </a:cubicBezTo>
                  <a:cubicBezTo>
                    <a:pt x="2926222" y="5087294"/>
                    <a:pt x="2925920" y="5091826"/>
                    <a:pt x="2933774" y="5088804"/>
                  </a:cubicBezTo>
                  <a:cubicBezTo>
                    <a:pt x="2938910" y="5086991"/>
                    <a:pt x="2939212" y="5091523"/>
                    <a:pt x="2934378" y="5096358"/>
                  </a:cubicBezTo>
                  <a:cubicBezTo>
                    <a:pt x="2927732" y="5103004"/>
                    <a:pt x="2939514" y="5100285"/>
                    <a:pt x="2951296" y="5092430"/>
                  </a:cubicBezTo>
                  <a:cubicBezTo>
                    <a:pt x="2963078" y="5084574"/>
                    <a:pt x="2966703" y="5086991"/>
                    <a:pt x="2955525" y="5095149"/>
                  </a:cubicBezTo>
                  <a:cubicBezTo>
                    <a:pt x="2951598" y="5098170"/>
                    <a:pt x="2950692" y="5099681"/>
                    <a:pt x="2953109" y="5099077"/>
                  </a:cubicBezTo>
                  <a:cubicBezTo>
                    <a:pt x="2962172" y="5096358"/>
                    <a:pt x="2959453" y="5110860"/>
                    <a:pt x="2948879" y="5122039"/>
                  </a:cubicBezTo>
                  <a:cubicBezTo>
                    <a:pt x="2940723" y="5130801"/>
                    <a:pt x="2939816" y="5132613"/>
                    <a:pt x="2944348" y="5132311"/>
                  </a:cubicBezTo>
                  <a:cubicBezTo>
                    <a:pt x="2947671" y="5132009"/>
                    <a:pt x="2950088" y="5131103"/>
                    <a:pt x="2950088" y="5129894"/>
                  </a:cubicBezTo>
                  <a:cubicBezTo>
                    <a:pt x="2950088" y="5128686"/>
                    <a:pt x="2953411" y="5127779"/>
                    <a:pt x="2957640" y="5127779"/>
                  </a:cubicBezTo>
                  <a:cubicBezTo>
                    <a:pt x="2962172" y="5127779"/>
                    <a:pt x="2965193" y="5129592"/>
                    <a:pt x="2965193" y="5132009"/>
                  </a:cubicBezTo>
                  <a:cubicBezTo>
                    <a:pt x="2965193" y="5134426"/>
                    <a:pt x="2966703" y="5136239"/>
                    <a:pt x="2968516" y="5136239"/>
                  </a:cubicBezTo>
                  <a:cubicBezTo>
                    <a:pt x="2970026" y="5136239"/>
                    <a:pt x="2970630" y="5137447"/>
                    <a:pt x="2969724" y="5139260"/>
                  </a:cubicBezTo>
                  <a:cubicBezTo>
                    <a:pt x="2968818" y="5140771"/>
                    <a:pt x="2969120" y="5142282"/>
                    <a:pt x="2970932" y="5142282"/>
                  </a:cubicBezTo>
                  <a:cubicBezTo>
                    <a:pt x="2972443" y="5142282"/>
                    <a:pt x="2976370" y="5143188"/>
                    <a:pt x="2979391" y="5144094"/>
                  </a:cubicBezTo>
                  <a:cubicBezTo>
                    <a:pt x="2983923" y="5145605"/>
                    <a:pt x="2983923" y="5145303"/>
                    <a:pt x="2980298" y="5142584"/>
                  </a:cubicBezTo>
                  <a:cubicBezTo>
                    <a:pt x="2977881" y="5141073"/>
                    <a:pt x="2976974" y="5138656"/>
                    <a:pt x="2978183" y="5137447"/>
                  </a:cubicBezTo>
                  <a:cubicBezTo>
                    <a:pt x="2979391" y="5136239"/>
                    <a:pt x="2981808" y="5136541"/>
                    <a:pt x="2983923" y="5138656"/>
                  </a:cubicBezTo>
                  <a:cubicBezTo>
                    <a:pt x="2986340" y="5141073"/>
                    <a:pt x="2986340" y="5143188"/>
                    <a:pt x="2983016" y="5147116"/>
                  </a:cubicBezTo>
                  <a:cubicBezTo>
                    <a:pt x="2979089" y="5151950"/>
                    <a:pt x="2979391" y="5152252"/>
                    <a:pt x="2985433" y="5150741"/>
                  </a:cubicBezTo>
                  <a:cubicBezTo>
                    <a:pt x="2989965" y="5149533"/>
                    <a:pt x="2991475" y="5150137"/>
                    <a:pt x="2990267" y="5152856"/>
                  </a:cubicBezTo>
                  <a:cubicBezTo>
                    <a:pt x="2989361" y="5155877"/>
                    <a:pt x="2991475" y="5156784"/>
                    <a:pt x="2997517" y="5155877"/>
                  </a:cubicBezTo>
                  <a:cubicBezTo>
                    <a:pt x="3005674" y="5154971"/>
                    <a:pt x="3005674" y="5155273"/>
                    <a:pt x="2992382" y="5167358"/>
                  </a:cubicBezTo>
                  <a:cubicBezTo>
                    <a:pt x="2984829" y="5174005"/>
                    <a:pt x="2982110" y="5177329"/>
                    <a:pt x="2986340" y="5174610"/>
                  </a:cubicBezTo>
                  <a:cubicBezTo>
                    <a:pt x="3004768" y="5162222"/>
                    <a:pt x="3011112" y="5159805"/>
                    <a:pt x="3014737" y="5163431"/>
                  </a:cubicBezTo>
                  <a:cubicBezTo>
                    <a:pt x="3017154" y="5165848"/>
                    <a:pt x="3016550" y="5166150"/>
                    <a:pt x="3012320" y="5164639"/>
                  </a:cubicBezTo>
                  <a:cubicBezTo>
                    <a:pt x="3007789" y="5162826"/>
                    <a:pt x="3007184" y="5163431"/>
                    <a:pt x="3008997" y="5166452"/>
                  </a:cubicBezTo>
                  <a:cubicBezTo>
                    <a:pt x="3010508" y="5169171"/>
                    <a:pt x="3010205" y="5169776"/>
                    <a:pt x="3008091" y="5168265"/>
                  </a:cubicBezTo>
                  <a:cubicBezTo>
                    <a:pt x="3005976" y="5167056"/>
                    <a:pt x="3004466" y="5167661"/>
                    <a:pt x="3004466" y="5169171"/>
                  </a:cubicBezTo>
                  <a:cubicBezTo>
                    <a:pt x="3004466" y="5170984"/>
                    <a:pt x="3005976" y="5172495"/>
                    <a:pt x="3007789" y="5172495"/>
                  </a:cubicBezTo>
                  <a:cubicBezTo>
                    <a:pt x="3009299" y="5172495"/>
                    <a:pt x="3009903" y="5174005"/>
                    <a:pt x="3008997" y="5175516"/>
                  </a:cubicBezTo>
                  <a:cubicBezTo>
                    <a:pt x="3008091" y="5177329"/>
                    <a:pt x="3009601" y="5181559"/>
                    <a:pt x="3012622" y="5185486"/>
                  </a:cubicBezTo>
                  <a:cubicBezTo>
                    <a:pt x="3016852" y="5190623"/>
                    <a:pt x="3020477" y="5191831"/>
                    <a:pt x="3029540" y="5191227"/>
                  </a:cubicBezTo>
                  <a:cubicBezTo>
                    <a:pt x="3035582" y="5190623"/>
                    <a:pt x="3040718" y="5191227"/>
                    <a:pt x="3040415" y="5192738"/>
                  </a:cubicBezTo>
                  <a:cubicBezTo>
                    <a:pt x="3039207" y="5200593"/>
                    <a:pt x="3041322" y="5202406"/>
                    <a:pt x="3049780" y="5200593"/>
                  </a:cubicBezTo>
                  <a:cubicBezTo>
                    <a:pt x="3060354" y="5198478"/>
                    <a:pt x="3061260" y="5201801"/>
                    <a:pt x="3052499" y="5212980"/>
                  </a:cubicBezTo>
                  <a:cubicBezTo>
                    <a:pt x="3047062" y="5219929"/>
                    <a:pt x="3046759" y="5220534"/>
                    <a:pt x="3051895" y="5218721"/>
                  </a:cubicBezTo>
                  <a:cubicBezTo>
                    <a:pt x="3056729" y="5216908"/>
                    <a:pt x="3056729" y="5217210"/>
                    <a:pt x="3053104" y="5221742"/>
                  </a:cubicBezTo>
                  <a:cubicBezTo>
                    <a:pt x="3049478" y="5226576"/>
                    <a:pt x="3049478" y="5226878"/>
                    <a:pt x="3054614" y="5224763"/>
                  </a:cubicBezTo>
                  <a:cubicBezTo>
                    <a:pt x="3057635" y="5223857"/>
                    <a:pt x="3063677" y="5220836"/>
                    <a:pt x="3067906" y="5218419"/>
                  </a:cubicBezTo>
                  <a:cubicBezTo>
                    <a:pt x="3075459" y="5214189"/>
                    <a:pt x="3075459" y="5214189"/>
                    <a:pt x="3069417" y="5219627"/>
                  </a:cubicBezTo>
                  <a:cubicBezTo>
                    <a:pt x="3065792" y="5222951"/>
                    <a:pt x="3061260" y="5228087"/>
                    <a:pt x="3058843" y="5231108"/>
                  </a:cubicBezTo>
                  <a:cubicBezTo>
                    <a:pt x="3054614" y="5236547"/>
                    <a:pt x="3054614" y="5236849"/>
                    <a:pt x="3061260" y="5233223"/>
                  </a:cubicBezTo>
                  <a:cubicBezTo>
                    <a:pt x="3069719" y="5228691"/>
                    <a:pt x="3069719" y="5232015"/>
                    <a:pt x="3061260" y="5241079"/>
                  </a:cubicBezTo>
                  <a:cubicBezTo>
                    <a:pt x="3056427" y="5246517"/>
                    <a:pt x="3055822" y="5248028"/>
                    <a:pt x="3059448" y="5248028"/>
                  </a:cubicBezTo>
                  <a:cubicBezTo>
                    <a:pt x="3061864" y="5248028"/>
                    <a:pt x="3066396" y="5245308"/>
                    <a:pt x="3069417" y="5241985"/>
                  </a:cubicBezTo>
                  <a:cubicBezTo>
                    <a:pt x="3074553" y="5236547"/>
                    <a:pt x="3090564" y="5226878"/>
                    <a:pt x="3094793" y="5226878"/>
                  </a:cubicBezTo>
                  <a:cubicBezTo>
                    <a:pt x="3095700" y="5226878"/>
                    <a:pt x="3091470" y="5230504"/>
                    <a:pt x="3085126" y="5234734"/>
                  </a:cubicBezTo>
                  <a:cubicBezTo>
                    <a:pt x="3076365" y="5240776"/>
                    <a:pt x="3074251" y="5243496"/>
                    <a:pt x="3076969" y="5246517"/>
                  </a:cubicBezTo>
                  <a:cubicBezTo>
                    <a:pt x="3079386" y="5249236"/>
                    <a:pt x="3079084" y="5251653"/>
                    <a:pt x="3075459" y="5254977"/>
                  </a:cubicBezTo>
                  <a:cubicBezTo>
                    <a:pt x="3073042" y="5257696"/>
                    <a:pt x="3070927" y="5261321"/>
                    <a:pt x="3070927" y="5263436"/>
                  </a:cubicBezTo>
                  <a:cubicBezTo>
                    <a:pt x="3070927" y="5265551"/>
                    <a:pt x="3073948" y="5264041"/>
                    <a:pt x="3077574" y="5260113"/>
                  </a:cubicBezTo>
                  <a:cubicBezTo>
                    <a:pt x="3081501" y="5256185"/>
                    <a:pt x="3083918" y="5250445"/>
                    <a:pt x="3083616" y="5247725"/>
                  </a:cubicBezTo>
                  <a:cubicBezTo>
                    <a:pt x="3083011" y="5244704"/>
                    <a:pt x="3084220" y="5241381"/>
                    <a:pt x="3086335" y="5240172"/>
                  </a:cubicBezTo>
                  <a:cubicBezTo>
                    <a:pt x="3088751" y="5238964"/>
                    <a:pt x="3089053" y="5239266"/>
                    <a:pt x="3087845" y="5241381"/>
                  </a:cubicBezTo>
                  <a:cubicBezTo>
                    <a:pt x="3084824" y="5246215"/>
                    <a:pt x="3087543" y="5245913"/>
                    <a:pt x="3098116" y="5240474"/>
                  </a:cubicBezTo>
                  <a:cubicBezTo>
                    <a:pt x="3103252" y="5237755"/>
                    <a:pt x="3107179" y="5236547"/>
                    <a:pt x="3107179" y="5237151"/>
                  </a:cubicBezTo>
                  <a:cubicBezTo>
                    <a:pt x="3107179" y="5238057"/>
                    <a:pt x="3103252" y="5240776"/>
                    <a:pt x="3098116" y="5243496"/>
                  </a:cubicBezTo>
                  <a:cubicBezTo>
                    <a:pt x="3093283" y="5246215"/>
                    <a:pt x="3089053" y="5250445"/>
                    <a:pt x="3089053" y="5253164"/>
                  </a:cubicBezTo>
                  <a:cubicBezTo>
                    <a:pt x="3089053" y="5255883"/>
                    <a:pt x="3085428" y="5262530"/>
                    <a:pt x="3080897" y="5267364"/>
                  </a:cubicBezTo>
                  <a:cubicBezTo>
                    <a:pt x="3073042" y="5276126"/>
                    <a:pt x="3073042" y="5276126"/>
                    <a:pt x="3079990" y="5270688"/>
                  </a:cubicBezTo>
                  <a:cubicBezTo>
                    <a:pt x="3084220" y="5267364"/>
                    <a:pt x="3091772" y="5261321"/>
                    <a:pt x="3096606" y="5257092"/>
                  </a:cubicBezTo>
                  <a:cubicBezTo>
                    <a:pt x="3104763" y="5250445"/>
                    <a:pt x="3104461" y="5250747"/>
                    <a:pt x="3095095" y="5261321"/>
                  </a:cubicBezTo>
                  <a:cubicBezTo>
                    <a:pt x="3089356" y="5267968"/>
                    <a:pt x="3081199" y="5276428"/>
                    <a:pt x="3076969" y="5280356"/>
                  </a:cubicBezTo>
                  <a:lnTo>
                    <a:pt x="3069417" y="5287305"/>
                  </a:lnTo>
                  <a:lnTo>
                    <a:pt x="3080595" y="5282169"/>
                  </a:lnTo>
                  <a:cubicBezTo>
                    <a:pt x="3092981" y="5276730"/>
                    <a:pt x="3098419" y="5278241"/>
                    <a:pt x="3091168" y="5285492"/>
                  </a:cubicBezTo>
                  <a:cubicBezTo>
                    <a:pt x="3088751" y="5287909"/>
                    <a:pt x="3085730" y="5289118"/>
                    <a:pt x="3084824" y="5287909"/>
                  </a:cubicBezTo>
                  <a:cubicBezTo>
                    <a:pt x="3083616" y="5287003"/>
                    <a:pt x="3083616" y="5288211"/>
                    <a:pt x="3084824" y="5291232"/>
                  </a:cubicBezTo>
                  <a:cubicBezTo>
                    <a:pt x="3086335" y="5295160"/>
                    <a:pt x="3085126" y="5296369"/>
                    <a:pt x="3079990" y="5295764"/>
                  </a:cubicBezTo>
                  <a:lnTo>
                    <a:pt x="3077275" y="5296809"/>
                  </a:lnTo>
                  <a:lnTo>
                    <a:pt x="3077234" y="5296671"/>
                  </a:lnTo>
                  <a:lnTo>
                    <a:pt x="3076652" y="5297048"/>
                  </a:lnTo>
                  <a:lnTo>
                    <a:pt x="3072136" y="5298786"/>
                  </a:lnTo>
                  <a:cubicBezTo>
                    <a:pt x="3071834" y="5300901"/>
                    <a:pt x="3072136" y="5301203"/>
                    <a:pt x="3073042" y="5299390"/>
                  </a:cubicBezTo>
                  <a:lnTo>
                    <a:pt x="3076652" y="5297048"/>
                  </a:lnTo>
                  <a:lnTo>
                    <a:pt x="3077275" y="5296809"/>
                  </a:lnTo>
                  <a:lnTo>
                    <a:pt x="3079386" y="5303922"/>
                  </a:lnTo>
                  <a:cubicBezTo>
                    <a:pt x="3079386" y="5308454"/>
                    <a:pt x="3077574" y="5311475"/>
                    <a:pt x="3075157" y="5311475"/>
                  </a:cubicBezTo>
                  <a:cubicBezTo>
                    <a:pt x="3072740" y="5311475"/>
                    <a:pt x="3070927" y="5312684"/>
                    <a:pt x="3070927" y="5314497"/>
                  </a:cubicBezTo>
                  <a:cubicBezTo>
                    <a:pt x="3070927" y="5316007"/>
                    <a:pt x="3068813" y="5317518"/>
                    <a:pt x="3066396" y="5317518"/>
                  </a:cubicBezTo>
                  <a:cubicBezTo>
                    <a:pt x="3063979" y="5317518"/>
                    <a:pt x="3061864" y="5319029"/>
                    <a:pt x="3061864" y="5320841"/>
                  </a:cubicBezTo>
                  <a:cubicBezTo>
                    <a:pt x="3061864" y="5322654"/>
                    <a:pt x="3066396" y="5321144"/>
                    <a:pt x="3072136" y="5317820"/>
                  </a:cubicBezTo>
                  <a:cubicBezTo>
                    <a:pt x="3083314" y="5310871"/>
                    <a:pt x="3089356" y="5309360"/>
                    <a:pt x="3083616" y="5315101"/>
                  </a:cubicBezTo>
                  <a:cubicBezTo>
                    <a:pt x="3081501" y="5317216"/>
                    <a:pt x="3079990" y="5321748"/>
                    <a:pt x="3079990" y="5325675"/>
                  </a:cubicBezTo>
                  <a:cubicBezTo>
                    <a:pt x="3079990" y="5330510"/>
                    <a:pt x="3078178" y="5332625"/>
                    <a:pt x="3074251" y="5332625"/>
                  </a:cubicBezTo>
                  <a:cubicBezTo>
                    <a:pt x="3071230" y="5332625"/>
                    <a:pt x="3065188" y="5337156"/>
                    <a:pt x="3060656" y="5342293"/>
                  </a:cubicBezTo>
                  <a:cubicBezTo>
                    <a:pt x="3053406" y="5351357"/>
                    <a:pt x="3052197" y="5351659"/>
                    <a:pt x="3049478" y="5346825"/>
                  </a:cubicBezTo>
                  <a:cubicBezTo>
                    <a:pt x="3047666" y="5344106"/>
                    <a:pt x="3044947" y="5341688"/>
                    <a:pt x="3042832" y="5341688"/>
                  </a:cubicBezTo>
                  <a:cubicBezTo>
                    <a:pt x="3040113" y="5341688"/>
                    <a:pt x="3040415" y="5342595"/>
                    <a:pt x="3043134" y="5344408"/>
                  </a:cubicBezTo>
                  <a:cubicBezTo>
                    <a:pt x="3046155" y="5346220"/>
                    <a:pt x="3046155" y="5347429"/>
                    <a:pt x="3042228" y="5350752"/>
                  </a:cubicBezTo>
                  <a:cubicBezTo>
                    <a:pt x="3039811" y="5352867"/>
                    <a:pt x="3037697" y="5355889"/>
                    <a:pt x="3037697" y="5357399"/>
                  </a:cubicBezTo>
                  <a:cubicBezTo>
                    <a:pt x="3037697" y="5359212"/>
                    <a:pt x="3040113" y="5358608"/>
                    <a:pt x="3042832" y="5356493"/>
                  </a:cubicBezTo>
                  <a:cubicBezTo>
                    <a:pt x="3047364" y="5352867"/>
                    <a:pt x="3047666" y="5352867"/>
                    <a:pt x="3045853" y="5357701"/>
                  </a:cubicBezTo>
                  <a:cubicBezTo>
                    <a:pt x="3044041" y="5362838"/>
                    <a:pt x="3045249" y="5363140"/>
                    <a:pt x="3058239" y="5361629"/>
                  </a:cubicBezTo>
                  <a:cubicBezTo>
                    <a:pt x="3066094" y="5360723"/>
                    <a:pt x="3082105" y="5357701"/>
                    <a:pt x="3093585" y="5354982"/>
                  </a:cubicBezTo>
                  <a:cubicBezTo>
                    <a:pt x="3105367" y="5352263"/>
                    <a:pt x="3116847" y="5350148"/>
                    <a:pt x="3119263" y="5350450"/>
                  </a:cubicBezTo>
                  <a:cubicBezTo>
                    <a:pt x="3121680" y="5350450"/>
                    <a:pt x="3132858" y="5351055"/>
                    <a:pt x="3144338" y="5351357"/>
                  </a:cubicBezTo>
                  <a:cubicBezTo>
                    <a:pt x="3163370" y="5352263"/>
                    <a:pt x="3165787" y="5353472"/>
                    <a:pt x="3164880" y="5361629"/>
                  </a:cubicBezTo>
                  <a:cubicBezTo>
                    <a:pt x="3164578" y="5363744"/>
                    <a:pt x="3166693" y="5365859"/>
                    <a:pt x="3169110" y="5367068"/>
                  </a:cubicBezTo>
                  <a:cubicBezTo>
                    <a:pt x="3171829" y="5367974"/>
                    <a:pt x="3173037" y="5367672"/>
                    <a:pt x="3172131" y="5365859"/>
                  </a:cubicBezTo>
                  <a:cubicBezTo>
                    <a:pt x="3171225" y="5364046"/>
                    <a:pt x="3172433" y="5363744"/>
                    <a:pt x="3174850" y="5364650"/>
                  </a:cubicBezTo>
                  <a:cubicBezTo>
                    <a:pt x="3177569" y="5365557"/>
                    <a:pt x="3179683" y="5367974"/>
                    <a:pt x="3179683" y="5369485"/>
                  </a:cubicBezTo>
                  <a:cubicBezTo>
                    <a:pt x="3179683" y="5371297"/>
                    <a:pt x="3183006" y="5371600"/>
                    <a:pt x="3187840" y="5370391"/>
                  </a:cubicBezTo>
                  <a:cubicBezTo>
                    <a:pt x="3194788" y="5368880"/>
                    <a:pt x="3195393" y="5369182"/>
                    <a:pt x="3192069" y="5373110"/>
                  </a:cubicBezTo>
                  <a:cubicBezTo>
                    <a:pt x="3189653" y="5376131"/>
                    <a:pt x="3189351" y="5377944"/>
                    <a:pt x="3191163" y="5377944"/>
                  </a:cubicBezTo>
                  <a:cubicBezTo>
                    <a:pt x="3192976" y="5377944"/>
                    <a:pt x="3195393" y="5376434"/>
                    <a:pt x="3196299" y="5374923"/>
                  </a:cubicBezTo>
                  <a:cubicBezTo>
                    <a:pt x="3198716" y="5370995"/>
                    <a:pt x="3216842" y="5370995"/>
                    <a:pt x="3221071" y="5375225"/>
                  </a:cubicBezTo>
                  <a:cubicBezTo>
                    <a:pt x="3223488" y="5377642"/>
                    <a:pt x="3226207" y="5377642"/>
                    <a:pt x="3230738" y="5375225"/>
                  </a:cubicBezTo>
                  <a:cubicBezTo>
                    <a:pt x="3236176" y="5372204"/>
                    <a:pt x="3237082" y="5372506"/>
                    <a:pt x="3237082" y="5377944"/>
                  </a:cubicBezTo>
                  <a:cubicBezTo>
                    <a:pt x="3237082" y="5383081"/>
                    <a:pt x="3237989" y="5383685"/>
                    <a:pt x="3242822" y="5380966"/>
                  </a:cubicBezTo>
                  <a:cubicBezTo>
                    <a:pt x="3250375" y="5377038"/>
                    <a:pt x="3253094" y="5377038"/>
                    <a:pt x="3250677" y="5380966"/>
                  </a:cubicBezTo>
                  <a:cubicBezTo>
                    <a:pt x="3249770" y="5382778"/>
                    <a:pt x="3250677" y="5386102"/>
                    <a:pt x="3253396" y="5388519"/>
                  </a:cubicBezTo>
                  <a:cubicBezTo>
                    <a:pt x="3256115" y="5391238"/>
                    <a:pt x="3258531" y="5391842"/>
                    <a:pt x="3259740" y="5390030"/>
                  </a:cubicBezTo>
                  <a:cubicBezTo>
                    <a:pt x="3260646" y="5388519"/>
                    <a:pt x="3260344" y="5387008"/>
                    <a:pt x="3258531" y="5387008"/>
                  </a:cubicBezTo>
                  <a:cubicBezTo>
                    <a:pt x="3256719" y="5387008"/>
                    <a:pt x="3256115" y="5384893"/>
                    <a:pt x="3257323" y="5382174"/>
                  </a:cubicBezTo>
                  <a:cubicBezTo>
                    <a:pt x="3258833" y="5378246"/>
                    <a:pt x="3259438" y="5378246"/>
                    <a:pt x="3261552" y="5381570"/>
                  </a:cubicBezTo>
                  <a:cubicBezTo>
                    <a:pt x="3263667" y="5384591"/>
                    <a:pt x="3265178" y="5384893"/>
                    <a:pt x="3270313" y="5381570"/>
                  </a:cubicBezTo>
                  <a:cubicBezTo>
                    <a:pt x="3278772" y="5376434"/>
                    <a:pt x="3281189" y="5377038"/>
                    <a:pt x="3275449" y="5383081"/>
                  </a:cubicBezTo>
                  <a:cubicBezTo>
                    <a:pt x="3271220" y="5388217"/>
                    <a:pt x="3271220" y="5388519"/>
                    <a:pt x="3277866" y="5388821"/>
                  </a:cubicBezTo>
                  <a:cubicBezTo>
                    <a:pt x="3282699" y="5389123"/>
                    <a:pt x="3285418" y="5387310"/>
                    <a:pt x="3286929" y="5382778"/>
                  </a:cubicBezTo>
                  <a:cubicBezTo>
                    <a:pt x="3288137" y="5378851"/>
                    <a:pt x="3289346" y="5377944"/>
                    <a:pt x="3290554" y="5380059"/>
                  </a:cubicBezTo>
                  <a:cubicBezTo>
                    <a:pt x="3292064" y="5384591"/>
                    <a:pt x="3300523" y="5385498"/>
                    <a:pt x="3300523" y="5381268"/>
                  </a:cubicBezTo>
                  <a:cubicBezTo>
                    <a:pt x="3300523" y="5379757"/>
                    <a:pt x="3303846" y="5378549"/>
                    <a:pt x="3308076" y="5378549"/>
                  </a:cubicBezTo>
                  <a:cubicBezTo>
                    <a:pt x="3312607" y="5378549"/>
                    <a:pt x="3315628" y="5380361"/>
                    <a:pt x="3315628" y="5383081"/>
                  </a:cubicBezTo>
                  <a:cubicBezTo>
                    <a:pt x="3315628" y="5386404"/>
                    <a:pt x="3318045" y="5387008"/>
                    <a:pt x="3325598" y="5385800"/>
                  </a:cubicBezTo>
                  <a:cubicBezTo>
                    <a:pt x="3330733" y="5384893"/>
                    <a:pt x="3332848" y="5384893"/>
                    <a:pt x="3330129" y="5386404"/>
                  </a:cubicBezTo>
                  <a:cubicBezTo>
                    <a:pt x="3324389" y="5388821"/>
                    <a:pt x="3326806" y="5394562"/>
                    <a:pt x="3333754" y="5394562"/>
                  </a:cubicBezTo>
                  <a:cubicBezTo>
                    <a:pt x="3336171" y="5394562"/>
                    <a:pt x="3339796" y="5392447"/>
                    <a:pt x="3341911" y="5390030"/>
                  </a:cubicBezTo>
                  <a:cubicBezTo>
                    <a:pt x="3345234" y="5386102"/>
                    <a:pt x="3345536" y="5386102"/>
                    <a:pt x="3345838" y="5390634"/>
                  </a:cubicBezTo>
                  <a:cubicBezTo>
                    <a:pt x="3345838" y="5393655"/>
                    <a:pt x="3347953" y="5396072"/>
                    <a:pt x="3350370" y="5396072"/>
                  </a:cubicBezTo>
                  <a:cubicBezTo>
                    <a:pt x="3352484" y="5396072"/>
                    <a:pt x="3355807" y="5398187"/>
                    <a:pt x="3357318" y="5400906"/>
                  </a:cubicBezTo>
                  <a:cubicBezTo>
                    <a:pt x="3359131" y="5404230"/>
                    <a:pt x="3362454" y="5405438"/>
                    <a:pt x="3366683" y="5404230"/>
                  </a:cubicBezTo>
                  <a:cubicBezTo>
                    <a:pt x="3370006" y="5403323"/>
                    <a:pt x="3373027" y="5403928"/>
                    <a:pt x="3373027" y="5405438"/>
                  </a:cubicBezTo>
                  <a:cubicBezTo>
                    <a:pt x="3373027" y="5409970"/>
                    <a:pt x="3379673" y="5408460"/>
                    <a:pt x="3383903" y="5402719"/>
                  </a:cubicBezTo>
                  <a:cubicBezTo>
                    <a:pt x="3387830" y="5398187"/>
                    <a:pt x="3388132" y="5398489"/>
                    <a:pt x="3386622" y="5406949"/>
                  </a:cubicBezTo>
                  <a:cubicBezTo>
                    <a:pt x="3385413" y="5414502"/>
                    <a:pt x="3386622" y="5416919"/>
                    <a:pt x="3392059" y="5419941"/>
                  </a:cubicBezTo>
                  <a:cubicBezTo>
                    <a:pt x="3395987" y="5422055"/>
                    <a:pt x="3401122" y="5423264"/>
                    <a:pt x="3403539" y="5422660"/>
                  </a:cubicBezTo>
                  <a:cubicBezTo>
                    <a:pt x="3406560" y="5422055"/>
                    <a:pt x="3407467" y="5423868"/>
                    <a:pt x="3406862" y="5429005"/>
                  </a:cubicBezTo>
                  <a:cubicBezTo>
                    <a:pt x="3405956" y="5434745"/>
                    <a:pt x="3406862" y="5435651"/>
                    <a:pt x="3410790" y="5434141"/>
                  </a:cubicBezTo>
                  <a:cubicBezTo>
                    <a:pt x="3413509" y="5433234"/>
                    <a:pt x="3419853" y="5434443"/>
                    <a:pt x="3424686" y="5437162"/>
                  </a:cubicBezTo>
                  <a:cubicBezTo>
                    <a:pt x="3433447" y="5441392"/>
                    <a:pt x="3434051" y="5441392"/>
                    <a:pt x="3444927" y="5432932"/>
                  </a:cubicBezTo>
                  <a:cubicBezTo>
                    <a:pt x="3457917" y="5422962"/>
                    <a:pt x="3468189" y="5417221"/>
                    <a:pt x="3458823" y="5425379"/>
                  </a:cubicBezTo>
                  <a:cubicBezTo>
                    <a:pt x="3455198" y="5428400"/>
                    <a:pt x="3450667" y="5434141"/>
                    <a:pt x="3448552" y="5438068"/>
                  </a:cubicBezTo>
                  <a:cubicBezTo>
                    <a:pt x="3443416" y="5447737"/>
                    <a:pt x="3449156" y="5451060"/>
                    <a:pt x="3463355" y="5446226"/>
                  </a:cubicBezTo>
                  <a:cubicBezTo>
                    <a:pt x="3478158" y="5440788"/>
                    <a:pt x="3500815" y="5437464"/>
                    <a:pt x="3498701" y="5440788"/>
                  </a:cubicBezTo>
                  <a:cubicBezTo>
                    <a:pt x="3497794" y="5442298"/>
                    <a:pt x="3491752" y="5444413"/>
                    <a:pt x="3485106" y="5445320"/>
                  </a:cubicBezTo>
                  <a:cubicBezTo>
                    <a:pt x="3478460" y="5446226"/>
                    <a:pt x="3470001" y="5449247"/>
                    <a:pt x="3466074" y="5451967"/>
                  </a:cubicBezTo>
                  <a:lnTo>
                    <a:pt x="3459126" y="5457103"/>
                  </a:lnTo>
                  <a:lnTo>
                    <a:pt x="3467584" y="5455290"/>
                  </a:lnTo>
                  <a:cubicBezTo>
                    <a:pt x="3472418" y="5454081"/>
                    <a:pt x="3475741" y="5454686"/>
                    <a:pt x="3475741" y="5456499"/>
                  </a:cubicBezTo>
                  <a:cubicBezTo>
                    <a:pt x="3475741" y="5460728"/>
                    <a:pt x="3481783" y="5460124"/>
                    <a:pt x="3491450" y="5455290"/>
                  </a:cubicBezTo>
                  <a:cubicBezTo>
                    <a:pt x="3498399" y="5451664"/>
                    <a:pt x="3501722" y="5451664"/>
                    <a:pt x="3514108" y="5455290"/>
                  </a:cubicBezTo>
                  <a:cubicBezTo>
                    <a:pt x="3521962" y="5457707"/>
                    <a:pt x="3530421" y="5458916"/>
                    <a:pt x="3532536" y="5458009"/>
                  </a:cubicBezTo>
                  <a:cubicBezTo>
                    <a:pt x="3535255" y="5457103"/>
                    <a:pt x="3536161" y="5458311"/>
                    <a:pt x="3534953" y="5461937"/>
                  </a:cubicBezTo>
                  <a:cubicBezTo>
                    <a:pt x="3533140" y="5467375"/>
                    <a:pt x="3532838" y="5467073"/>
                    <a:pt x="3563954" y="5469490"/>
                  </a:cubicBezTo>
                  <a:cubicBezTo>
                    <a:pt x="3571507" y="5470094"/>
                    <a:pt x="3571507" y="5470397"/>
                    <a:pt x="3567277" y="5475231"/>
                  </a:cubicBezTo>
                  <a:cubicBezTo>
                    <a:pt x="3560631" y="5482784"/>
                    <a:pt x="3567579" y="5482180"/>
                    <a:pt x="3578455" y="5474626"/>
                  </a:cubicBezTo>
                  <a:cubicBezTo>
                    <a:pt x="3586914" y="5468584"/>
                    <a:pt x="3586914" y="5468584"/>
                    <a:pt x="3599904" y="5474626"/>
                  </a:cubicBezTo>
                  <a:cubicBezTo>
                    <a:pt x="3607154" y="5477950"/>
                    <a:pt x="3615613" y="5480669"/>
                    <a:pt x="3618634" y="5480669"/>
                  </a:cubicBezTo>
                  <a:cubicBezTo>
                    <a:pt x="3621957" y="5480669"/>
                    <a:pt x="3624978" y="5483388"/>
                    <a:pt x="3625885" y="5486712"/>
                  </a:cubicBezTo>
                  <a:cubicBezTo>
                    <a:pt x="3626791" y="5490035"/>
                    <a:pt x="3628906" y="5491848"/>
                    <a:pt x="3630416" y="5490942"/>
                  </a:cubicBezTo>
                  <a:cubicBezTo>
                    <a:pt x="3631927" y="5490035"/>
                    <a:pt x="3635854" y="5491546"/>
                    <a:pt x="3639177" y="5494567"/>
                  </a:cubicBezTo>
                  <a:cubicBezTo>
                    <a:pt x="3642198" y="5497286"/>
                    <a:pt x="3644917" y="5498495"/>
                    <a:pt x="3644917" y="5496984"/>
                  </a:cubicBezTo>
                  <a:cubicBezTo>
                    <a:pt x="3644917" y="5495474"/>
                    <a:pt x="3646427" y="5496380"/>
                    <a:pt x="3647938" y="5498797"/>
                  </a:cubicBezTo>
                  <a:cubicBezTo>
                    <a:pt x="3650355" y="5502725"/>
                    <a:pt x="3651563" y="5502725"/>
                    <a:pt x="3659116" y="5498495"/>
                  </a:cubicBezTo>
                  <a:cubicBezTo>
                    <a:pt x="3668481" y="5493056"/>
                    <a:pt x="3675127" y="5493963"/>
                    <a:pt x="3675127" y="5500610"/>
                  </a:cubicBezTo>
                  <a:cubicBezTo>
                    <a:pt x="3675127" y="5503027"/>
                    <a:pt x="3676939" y="5503933"/>
                    <a:pt x="3679960" y="5502725"/>
                  </a:cubicBezTo>
                  <a:cubicBezTo>
                    <a:pt x="3686607" y="5500308"/>
                    <a:pt x="3699295" y="5507861"/>
                    <a:pt x="3699295" y="5514206"/>
                  </a:cubicBezTo>
                  <a:cubicBezTo>
                    <a:pt x="3699295" y="5517227"/>
                    <a:pt x="3700805" y="5520550"/>
                    <a:pt x="3702316" y="5521457"/>
                  </a:cubicBezTo>
                  <a:cubicBezTo>
                    <a:pt x="3704128" y="5522665"/>
                    <a:pt x="3704733" y="5526291"/>
                    <a:pt x="3703524" y="5529614"/>
                  </a:cubicBezTo>
                  <a:cubicBezTo>
                    <a:pt x="3702316" y="5533542"/>
                    <a:pt x="3703222" y="5536866"/>
                    <a:pt x="3705639" y="5538376"/>
                  </a:cubicBezTo>
                  <a:cubicBezTo>
                    <a:pt x="3708962" y="5540491"/>
                    <a:pt x="3709264" y="5542002"/>
                    <a:pt x="3705941" y="5547138"/>
                  </a:cubicBezTo>
                  <a:cubicBezTo>
                    <a:pt x="3702618" y="5552274"/>
                    <a:pt x="3702920" y="5553181"/>
                    <a:pt x="3708358" y="5553181"/>
                  </a:cubicBezTo>
                  <a:cubicBezTo>
                    <a:pt x="3711983" y="5553181"/>
                    <a:pt x="3713494" y="5554691"/>
                    <a:pt x="3712587" y="5557411"/>
                  </a:cubicBezTo>
                  <a:cubicBezTo>
                    <a:pt x="3711681" y="5559828"/>
                    <a:pt x="3712587" y="5562547"/>
                    <a:pt x="3714098" y="5563755"/>
                  </a:cubicBezTo>
                  <a:cubicBezTo>
                    <a:pt x="3715910" y="5564662"/>
                    <a:pt x="3716817" y="5567079"/>
                    <a:pt x="3715910" y="5568589"/>
                  </a:cubicBezTo>
                  <a:cubicBezTo>
                    <a:pt x="3714702" y="5570100"/>
                    <a:pt x="3716817" y="5571309"/>
                    <a:pt x="3720140" y="5571309"/>
                  </a:cubicBezTo>
                  <a:cubicBezTo>
                    <a:pt x="3723765" y="5571309"/>
                    <a:pt x="3726484" y="5573121"/>
                    <a:pt x="3726484" y="5574934"/>
                  </a:cubicBezTo>
                  <a:cubicBezTo>
                    <a:pt x="3726484" y="5579768"/>
                    <a:pt x="3746422" y="5598500"/>
                    <a:pt x="3757298" y="5604241"/>
                  </a:cubicBezTo>
                  <a:cubicBezTo>
                    <a:pt x="3761829" y="5606658"/>
                    <a:pt x="3764850" y="5609679"/>
                    <a:pt x="3763944" y="5611190"/>
                  </a:cubicBezTo>
                  <a:cubicBezTo>
                    <a:pt x="3763038" y="5612398"/>
                    <a:pt x="3765153" y="5613607"/>
                    <a:pt x="3768778" y="5613607"/>
                  </a:cubicBezTo>
                  <a:cubicBezTo>
                    <a:pt x="3773309" y="5613607"/>
                    <a:pt x="3776330" y="5616326"/>
                    <a:pt x="3778747" y="5622369"/>
                  </a:cubicBezTo>
                  <a:cubicBezTo>
                    <a:pt x="3781466" y="5629620"/>
                    <a:pt x="3784487" y="5631735"/>
                    <a:pt x="3798081" y="5634756"/>
                  </a:cubicBezTo>
                  <a:cubicBezTo>
                    <a:pt x="3813186" y="5638080"/>
                    <a:pt x="3815905" y="5640799"/>
                    <a:pt x="3814395" y="5650467"/>
                  </a:cubicBezTo>
                  <a:cubicBezTo>
                    <a:pt x="3814395" y="5651676"/>
                    <a:pt x="3819833" y="5654395"/>
                    <a:pt x="3827083" y="5656510"/>
                  </a:cubicBezTo>
                  <a:cubicBezTo>
                    <a:pt x="3840375" y="5660437"/>
                    <a:pt x="3849136" y="5667991"/>
                    <a:pt x="3843699" y="5671314"/>
                  </a:cubicBezTo>
                  <a:cubicBezTo>
                    <a:pt x="3842188" y="5672523"/>
                    <a:pt x="3844907" y="5674638"/>
                    <a:pt x="3850043" y="5676450"/>
                  </a:cubicBezTo>
                  <a:cubicBezTo>
                    <a:pt x="3855178" y="5678263"/>
                    <a:pt x="3860012" y="5678565"/>
                    <a:pt x="3860918" y="5677357"/>
                  </a:cubicBezTo>
                  <a:cubicBezTo>
                    <a:pt x="3862429" y="5674638"/>
                    <a:pt x="3876023" y="5676148"/>
                    <a:pt x="3885086" y="5680076"/>
                  </a:cubicBezTo>
                  <a:cubicBezTo>
                    <a:pt x="3888409" y="5681587"/>
                    <a:pt x="3893847" y="5683399"/>
                    <a:pt x="3897170" y="5684004"/>
                  </a:cubicBezTo>
                  <a:cubicBezTo>
                    <a:pt x="3900493" y="5684608"/>
                    <a:pt x="3902910" y="5686421"/>
                    <a:pt x="3902608" y="5688234"/>
                  </a:cubicBezTo>
                  <a:cubicBezTo>
                    <a:pt x="3902306" y="5690348"/>
                    <a:pt x="3905931" y="5693370"/>
                    <a:pt x="3910765" y="5695787"/>
                  </a:cubicBezTo>
                  <a:cubicBezTo>
                    <a:pt x="3915900" y="5697902"/>
                    <a:pt x="3919223" y="5701527"/>
                    <a:pt x="3918317" y="5703340"/>
                  </a:cubicBezTo>
                  <a:cubicBezTo>
                    <a:pt x="3917411" y="5705757"/>
                    <a:pt x="3919526" y="5707268"/>
                    <a:pt x="3924057" y="5707268"/>
                  </a:cubicBezTo>
                  <a:cubicBezTo>
                    <a:pt x="3927984" y="5707268"/>
                    <a:pt x="3932818" y="5709383"/>
                    <a:pt x="3934933" y="5711800"/>
                  </a:cubicBezTo>
                  <a:cubicBezTo>
                    <a:pt x="3937047" y="5714217"/>
                    <a:pt x="3941277" y="5716332"/>
                    <a:pt x="3944298" y="5716332"/>
                  </a:cubicBezTo>
                  <a:cubicBezTo>
                    <a:pt x="3947621" y="5716332"/>
                    <a:pt x="3950038" y="5718447"/>
                    <a:pt x="3950038" y="5720864"/>
                  </a:cubicBezTo>
                  <a:cubicBezTo>
                    <a:pt x="3950038" y="5723281"/>
                    <a:pt x="3951850" y="5725396"/>
                    <a:pt x="3953965" y="5725396"/>
                  </a:cubicBezTo>
                  <a:cubicBezTo>
                    <a:pt x="3956382" y="5725396"/>
                    <a:pt x="3961215" y="5728719"/>
                    <a:pt x="3965143" y="5732949"/>
                  </a:cubicBezTo>
                  <a:cubicBezTo>
                    <a:pt x="3969070" y="5737179"/>
                    <a:pt x="3973903" y="5740502"/>
                    <a:pt x="3976018" y="5740502"/>
                  </a:cubicBezTo>
                  <a:cubicBezTo>
                    <a:pt x="3978133" y="5740502"/>
                    <a:pt x="3981154" y="5742617"/>
                    <a:pt x="3982664" y="5745336"/>
                  </a:cubicBezTo>
                  <a:cubicBezTo>
                    <a:pt x="3984477" y="5748358"/>
                    <a:pt x="3990519" y="5750473"/>
                    <a:pt x="4000790" y="5751077"/>
                  </a:cubicBezTo>
                  <a:cubicBezTo>
                    <a:pt x="4009551" y="5751681"/>
                    <a:pt x="4018010" y="5753192"/>
                    <a:pt x="4019823" y="5754400"/>
                  </a:cubicBezTo>
                  <a:cubicBezTo>
                    <a:pt x="4021937" y="5755609"/>
                    <a:pt x="4028886" y="5757120"/>
                    <a:pt x="4035834" y="5757724"/>
                  </a:cubicBezTo>
                  <a:cubicBezTo>
                    <a:pt x="4042782" y="5758328"/>
                    <a:pt x="4051845" y="5760443"/>
                    <a:pt x="4056377" y="5762256"/>
                  </a:cubicBezTo>
                  <a:cubicBezTo>
                    <a:pt x="4062721" y="5764673"/>
                    <a:pt x="4066044" y="5764069"/>
                    <a:pt x="4072086" y="5759537"/>
                  </a:cubicBezTo>
                  <a:cubicBezTo>
                    <a:pt x="4089306" y="5747451"/>
                    <a:pt x="4070273" y="5724489"/>
                    <a:pt x="4034021" y="5713613"/>
                  </a:cubicBezTo>
                  <a:cubicBezTo>
                    <a:pt x="4021937" y="5710289"/>
                    <a:pt x="4009853" y="5707268"/>
                    <a:pt x="4007134" y="5707268"/>
                  </a:cubicBezTo>
                  <a:cubicBezTo>
                    <a:pt x="4001697" y="5707268"/>
                    <a:pt x="3953059" y="5681587"/>
                    <a:pt x="3930703" y="5667084"/>
                  </a:cubicBezTo>
                  <a:cubicBezTo>
                    <a:pt x="3919223" y="5659531"/>
                    <a:pt x="3841584" y="5586415"/>
                    <a:pt x="3798384" y="5542606"/>
                  </a:cubicBezTo>
                  <a:cubicBezTo>
                    <a:pt x="3792644" y="5536866"/>
                    <a:pt x="3762736" y="5493359"/>
                    <a:pt x="3762736" y="5490942"/>
                  </a:cubicBezTo>
                  <a:cubicBezTo>
                    <a:pt x="3762736" y="5490337"/>
                    <a:pt x="3763944" y="5489733"/>
                    <a:pt x="3765455" y="5489733"/>
                  </a:cubicBezTo>
                  <a:cubicBezTo>
                    <a:pt x="3767267" y="5489733"/>
                    <a:pt x="3774518" y="5485503"/>
                    <a:pt x="3781768" y="5480669"/>
                  </a:cubicBezTo>
                  <a:cubicBezTo>
                    <a:pt x="3797779" y="5469792"/>
                    <a:pt x="3806842" y="5468584"/>
                    <a:pt x="3802009" y="5477346"/>
                  </a:cubicBezTo>
                  <a:cubicBezTo>
                    <a:pt x="3797779" y="5485805"/>
                    <a:pt x="3798081" y="5487316"/>
                    <a:pt x="3804426" y="5485503"/>
                  </a:cubicBezTo>
                  <a:cubicBezTo>
                    <a:pt x="3808051" y="5484295"/>
                    <a:pt x="3812280" y="5485805"/>
                    <a:pt x="3815603" y="5489733"/>
                  </a:cubicBezTo>
                  <a:cubicBezTo>
                    <a:pt x="3820437" y="5495171"/>
                    <a:pt x="3820437" y="5495776"/>
                    <a:pt x="3815905" y="5497588"/>
                  </a:cubicBezTo>
                  <a:cubicBezTo>
                    <a:pt x="3813186" y="5498495"/>
                    <a:pt x="3809259" y="5498797"/>
                    <a:pt x="3807144" y="5497891"/>
                  </a:cubicBezTo>
                  <a:cubicBezTo>
                    <a:pt x="3802009" y="5496078"/>
                    <a:pt x="3796873" y="5499099"/>
                    <a:pt x="3795363" y="5504537"/>
                  </a:cubicBezTo>
                  <a:cubicBezTo>
                    <a:pt x="3794758" y="5506955"/>
                    <a:pt x="3797477" y="5509069"/>
                    <a:pt x="3801707" y="5509674"/>
                  </a:cubicBezTo>
                  <a:cubicBezTo>
                    <a:pt x="3805936" y="5510580"/>
                    <a:pt x="3812582" y="5515112"/>
                    <a:pt x="3817114" y="5519946"/>
                  </a:cubicBezTo>
                  <a:cubicBezTo>
                    <a:pt x="3826781" y="5530823"/>
                    <a:pt x="3849136" y="5535959"/>
                    <a:pt x="3852157" y="5528104"/>
                  </a:cubicBezTo>
                  <a:cubicBezTo>
                    <a:pt x="3853064" y="5525385"/>
                    <a:pt x="3852157" y="5521155"/>
                    <a:pt x="3849741" y="5518738"/>
                  </a:cubicBezTo>
                  <a:cubicBezTo>
                    <a:pt x="3830406" y="5496984"/>
                    <a:pt x="3823760" y="5483086"/>
                    <a:pt x="3822249" y="5459520"/>
                  </a:cubicBezTo>
                  <a:cubicBezTo>
                    <a:pt x="3821343" y="5446226"/>
                    <a:pt x="3819228" y="5436558"/>
                    <a:pt x="3817114" y="5435954"/>
                  </a:cubicBezTo>
                  <a:cubicBezTo>
                    <a:pt x="3815301" y="5435349"/>
                    <a:pt x="3812582" y="5431422"/>
                    <a:pt x="3811072" y="5427494"/>
                  </a:cubicBezTo>
                  <a:cubicBezTo>
                    <a:pt x="3807749" y="5418732"/>
                    <a:pt x="3802009" y="5417826"/>
                    <a:pt x="3804123" y="5426285"/>
                  </a:cubicBezTo>
                  <a:cubicBezTo>
                    <a:pt x="3806238" y="5434443"/>
                    <a:pt x="3797175" y="5434443"/>
                    <a:pt x="3794456" y="5426285"/>
                  </a:cubicBezTo>
                  <a:cubicBezTo>
                    <a:pt x="3793248" y="5422962"/>
                    <a:pt x="3789321" y="5416617"/>
                    <a:pt x="3785091" y="5412085"/>
                  </a:cubicBezTo>
                  <a:cubicBezTo>
                    <a:pt x="3777539" y="5403928"/>
                    <a:pt x="3775726" y="5399093"/>
                    <a:pt x="3780560" y="5399093"/>
                  </a:cubicBezTo>
                  <a:cubicBezTo>
                    <a:pt x="3781768" y="5399093"/>
                    <a:pt x="3782372" y="5395770"/>
                    <a:pt x="3781466" y="5391540"/>
                  </a:cubicBezTo>
                  <a:cubicBezTo>
                    <a:pt x="3779653" y="5380966"/>
                    <a:pt x="3782976" y="5382174"/>
                    <a:pt x="3787810" y="5393655"/>
                  </a:cubicBezTo>
                  <a:cubicBezTo>
                    <a:pt x="3791737" y="5403021"/>
                    <a:pt x="3792039" y="5403323"/>
                    <a:pt x="3794154" y="5396676"/>
                  </a:cubicBezTo>
                  <a:cubicBezTo>
                    <a:pt x="3797477" y="5386706"/>
                    <a:pt x="3802915" y="5388519"/>
                    <a:pt x="3808655" y="5402115"/>
                  </a:cubicBezTo>
                  <a:cubicBezTo>
                    <a:pt x="3812280" y="5409970"/>
                    <a:pt x="3815603" y="5413596"/>
                    <a:pt x="3818322" y="5412387"/>
                  </a:cubicBezTo>
                  <a:cubicBezTo>
                    <a:pt x="3821041" y="5411481"/>
                    <a:pt x="3823156" y="5413596"/>
                    <a:pt x="3824364" y="5418430"/>
                  </a:cubicBezTo>
                  <a:cubicBezTo>
                    <a:pt x="3825270" y="5422660"/>
                    <a:pt x="3827385" y="5426285"/>
                    <a:pt x="3828896" y="5426285"/>
                  </a:cubicBezTo>
                  <a:cubicBezTo>
                    <a:pt x="3830406" y="5426285"/>
                    <a:pt x="3835240" y="5434141"/>
                    <a:pt x="3839771" y="5443507"/>
                  </a:cubicBezTo>
                  <a:cubicBezTo>
                    <a:pt x="3853064" y="5472209"/>
                    <a:pt x="3854272" y="5474626"/>
                    <a:pt x="3855480" y="5473720"/>
                  </a:cubicBezTo>
                  <a:cubicBezTo>
                    <a:pt x="3855783" y="5473116"/>
                    <a:pt x="3854876" y="5467980"/>
                    <a:pt x="3853366" y="5462239"/>
                  </a:cubicBezTo>
                  <a:cubicBezTo>
                    <a:pt x="3851553" y="5456801"/>
                    <a:pt x="3850345" y="5446830"/>
                    <a:pt x="3850345" y="5440183"/>
                  </a:cubicBezTo>
                  <a:lnTo>
                    <a:pt x="3850345" y="5428400"/>
                  </a:lnTo>
                  <a:lnTo>
                    <a:pt x="3857897" y="5439579"/>
                  </a:lnTo>
                  <a:cubicBezTo>
                    <a:pt x="3862127" y="5445622"/>
                    <a:pt x="3865450" y="5451967"/>
                    <a:pt x="3865450" y="5453779"/>
                  </a:cubicBezTo>
                  <a:cubicBezTo>
                    <a:pt x="3865450" y="5455290"/>
                    <a:pt x="3867564" y="5460124"/>
                    <a:pt x="3870283" y="5464052"/>
                  </a:cubicBezTo>
                  <a:cubicBezTo>
                    <a:pt x="3873002" y="5468282"/>
                    <a:pt x="3874513" y="5474022"/>
                    <a:pt x="3873908" y="5477043"/>
                  </a:cubicBezTo>
                  <a:cubicBezTo>
                    <a:pt x="3871190" y="5486410"/>
                    <a:pt x="3878138" y="5492452"/>
                    <a:pt x="3890524" y="5491546"/>
                  </a:cubicBezTo>
                  <a:cubicBezTo>
                    <a:pt x="3896566" y="5490942"/>
                    <a:pt x="3903212" y="5489431"/>
                    <a:pt x="3905327" y="5487618"/>
                  </a:cubicBezTo>
                  <a:cubicBezTo>
                    <a:pt x="3911671" y="5483086"/>
                    <a:pt x="3916807" y="5484597"/>
                    <a:pt x="3921942" y="5493359"/>
                  </a:cubicBezTo>
                  <a:cubicBezTo>
                    <a:pt x="3928589" y="5504235"/>
                    <a:pt x="3922849" y="5512091"/>
                    <a:pt x="3910160" y="5509674"/>
                  </a:cubicBezTo>
                  <a:cubicBezTo>
                    <a:pt x="3903816" y="5508465"/>
                    <a:pt x="3901097" y="5509372"/>
                    <a:pt x="3898379" y="5514206"/>
                  </a:cubicBezTo>
                  <a:cubicBezTo>
                    <a:pt x="3895962" y="5519040"/>
                    <a:pt x="3893243" y="5519946"/>
                    <a:pt x="3887805" y="5518738"/>
                  </a:cubicBezTo>
                  <a:cubicBezTo>
                    <a:pt x="3879950" y="5516623"/>
                    <a:pt x="3878440" y="5519644"/>
                    <a:pt x="3884180" y="5525385"/>
                  </a:cubicBezTo>
                  <a:cubicBezTo>
                    <a:pt x="3889618" y="5530823"/>
                    <a:pt x="3883274" y="5529614"/>
                    <a:pt x="3876929" y="5523874"/>
                  </a:cubicBezTo>
                  <a:cubicBezTo>
                    <a:pt x="3872096" y="5519644"/>
                    <a:pt x="3871492" y="5519342"/>
                    <a:pt x="3871492" y="5523874"/>
                  </a:cubicBezTo>
                  <a:cubicBezTo>
                    <a:pt x="3871492" y="5526593"/>
                    <a:pt x="3873002" y="5529614"/>
                    <a:pt x="3874513" y="5530521"/>
                  </a:cubicBezTo>
                  <a:cubicBezTo>
                    <a:pt x="3876325" y="5531729"/>
                    <a:pt x="3877534" y="5534751"/>
                    <a:pt x="3877232" y="5537470"/>
                  </a:cubicBezTo>
                  <a:cubicBezTo>
                    <a:pt x="3876023" y="5551972"/>
                    <a:pt x="3883274" y="5558317"/>
                    <a:pt x="3904118" y="5559828"/>
                  </a:cubicBezTo>
                  <a:cubicBezTo>
                    <a:pt x="3909254" y="5560130"/>
                    <a:pt x="3913786" y="5561640"/>
                    <a:pt x="3913786" y="5562849"/>
                  </a:cubicBezTo>
                  <a:cubicBezTo>
                    <a:pt x="3913786" y="5564057"/>
                    <a:pt x="3915900" y="5565266"/>
                    <a:pt x="3918317" y="5565266"/>
                  </a:cubicBezTo>
                  <a:cubicBezTo>
                    <a:pt x="3920734" y="5565266"/>
                    <a:pt x="3922849" y="5566777"/>
                    <a:pt x="3922849" y="5568589"/>
                  </a:cubicBezTo>
                  <a:cubicBezTo>
                    <a:pt x="3922849" y="5570402"/>
                    <a:pt x="3925265" y="5569496"/>
                    <a:pt x="3928286" y="5566474"/>
                  </a:cubicBezTo>
                  <a:cubicBezTo>
                    <a:pt x="3932818" y="5561640"/>
                    <a:pt x="3933422" y="5561640"/>
                    <a:pt x="3934328" y="5565870"/>
                  </a:cubicBezTo>
                  <a:cubicBezTo>
                    <a:pt x="3935235" y="5571309"/>
                    <a:pt x="3943089" y="5575236"/>
                    <a:pt x="3947319" y="5572517"/>
                  </a:cubicBezTo>
                  <a:cubicBezTo>
                    <a:pt x="3948829" y="5571611"/>
                    <a:pt x="3950038" y="5573121"/>
                    <a:pt x="3950038" y="5575538"/>
                  </a:cubicBezTo>
                  <a:cubicBezTo>
                    <a:pt x="3950038" y="5578258"/>
                    <a:pt x="3951548" y="5580373"/>
                    <a:pt x="3953663" y="5580373"/>
                  </a:cubicBezTo>
                  <a:cubicBezTo>
                    <a:pt x="3956382" y="5580373"/>
                    <a:pt x="3956382" y="5581279"/>
                    <a:pt x="3953663" y="5583998"/>
                  </a:cubicBezTo>
                  <a:cubicBezTo>
                    <a:pt x="3946715" y="5590947"/>
                    <a:pt x="3950038" y="5599709"/>
                    <a:pt x="3963330" y="5609981"/>
                  </a:cubicBezTo>
                  <a:cubicBezTo>
                    <a:pt x="3970580" y="5615118"/>
                    <a:pt x="3979945" y="5619650"/>
                    <a:pt x="3984477" y="5619650"/>
                  </a:cubicBezTo>
                  <a:cubicBezTo>
                    <a:pt x="3988706" y="5619650"/>
                    <a:pt x="3994748" y="5620858"/>
                    <a:pt x="3997769" y="5622369"/>
                  </a:cubicBezTo>
                  <a:cubicBezTo>
                    <a:pt x="4000488" y="5623879"/>
                    <a:pt x="4012572" y="5629620"/>
                    <a:pt x="4024052" y="5635058"/>
                  </a:cubicBezTo>
                  <a:cubicBezTo>
                    <a:pt x="4035834" y="5640497"/>
                    <a:pt x="4045803" y="5645935"/>
                    <a:pt x="4046710" y="5647144"/>
                  </a:cubicBezTo>
                  <a:cubicBezTo>
                    <a:pt x="4050637" y="5652280"/>
                    <a:pt x="4086587" y="5664667"/>
                    <a:pt x="4101390" y="5665876"/>
                  </a:cubicBezTo>
                  <a:cubicBezTo>
                    <a:pt x="4110453" y="5666480"/>
                    <a:pt x="4120422" y="5668293"/>
                    <a:pt x="4123443" y="5669501"/>
                  </a:cubicBezTo>
                  <a:cubicBezTo>
                    <a:pt x="4131902" y="5673127"/>
                    <a:pt x="4137339" y="5663761"/>
                    <a:pt x="4137339" y="5645633"/>
                  </a:cubicBezTo>
                  <a:cubicBezTo>
                    <a:pt x="4137339" y="5631735"/>
                    <a:pt x="4136433" y="5629620"/>
                    <a:pt x="4123141" y="5617233"/>
                  </a:cubicBezTo>
                  <a:cubicBezTo>
                    <a:pt x="4108338" y="5603335"/>
                    <a:pt x="4058189" y="5568287"/>
                    <a:pt x="4053356" y="5568287"/>
                  </a:cubicBezTo>
                  <a:cubicBezTo>
                    <a:pt x="4051845" y="5568287"/>
                    <a:pt x="4048824" y="5566474"/>
                    <a:pt x="4047012" y="5564057"/>
                  </a:cubicBezTo>
                  <a:cubicBezTo>
                    <a:pt x="4045199" y="5561942"/>
                    <a:pt x="4039157" y="5559223"/>
                    <a:pt x="4034021" y="5558015"/>
                  </a:cubicBezTo>
                  <a:cubicBezTo>
                    <a:pt x="4028886" y="5557108"/>
                    <a:pt x="4019823" y="5551066"/>
                    <a:pt x="4013781" y="5544721"/>
                  </a:cubicBezTo>
                  <a:cubicBezTo>
                    <a:pt x="4007739" y="5538376"/>
                    <a:pt x="3994144" y="5526895"/>
                    <a:pt x="3983269" y="5519342"/>
                  </a:cubicBezTo>
                  <a:cubicBezTo>
                    <a:pt x="3972393" y="5511789"/>
                    <a:pt x="3954871" y="5496380"/>
                    <a:pt x="3943996" y="5485503"/>
                  </a:cubicBezTo>
                  <a:cubicBezTo>
                    <a:pt x="3933120" y="5474626"/>
                    <a:pt x="3920734" y="5464052"/>
                    <a:pt x="3916202" y="5462239"/>
                  </a:cubicBezTo>
                  <a:cubicBezTo>
                    <a:pt x="3911369" y="5460426"/>
                    <a:pt x="3907744" y="5457103"/>
                    <a:pt x="3907744" y="5454686"/>
                  </a:cubicBezTo>
                  <a:cubicBezTo>
                    <a:pt x="3907744" y="5446528"/>
                    <a:pt x="3895055" y="5429609"/>
                    <a:pt x="3885086" y="5425077"/>
                  </a:cubicBezTo>
                  <a:cubicBezTo>
                    <a:pt x="3879346" y="5422358"/>
                    <a:pt x="3873002" y="5418430"/>
                    <a:pt x="3870887" y="5416315"/>
                  </a:cubicBezTo>
                  <a:cubicBezTo>
                    <a:pt x="3868773" y="5414200"/>
                    <a:pt x="3860918" y="5408157"/>
                    <a:pt x="3853366" y="5403021"/>
                  </a:cubicBezTo>
                  <a:cubicBezTo>
                    <a:pt x="3816812" y="5378246"/>
                    <a:pt x="3720140" y="5281866"/>
                    <a:pt x="3683586" y="5234432"/>
                  </a:cubicBezTo>
                  <a:cubicBezTo>
                    <a:pt x="3638573" y="5175818"/>
                    <a:pt x="3613801" y="5149835"/>
                    <a:pt x="3556100" y="5101494"/>
                  </a:cubicBezTo>
                  <a:cubicBezTo>
                    <a:pt x="3508670" y="5061914"/>
                    <a:pt x="3444323" y="5005416"/>
                    <a:pt x="3344932" y="4916287"/>
                  </a:cubicBezTo>
                  <a:cubicBezTo>
                    <a:pt x="3325598" y="4898763"/>
                    <a:pt x="3301732" y="4878823"/>
                    <a:pt x="3292064" y="4872478"/>
                  </a:cubicBezTo>
                  <a:cubicBezTo>
                    <a:pt x="3282699" y="4865831"/>
                    <a:pt x="3263969" y="4852839"/>
                    <a:pt x="3250677" y="4843775"/>
                  </a:cubicBezTo>
                  <a:cubicBezTo>
                    <a:pt x="3172131" y="4789392"/>
                    <a:pt x="3147057" y="4767638"/>
                    <a:pt x="3125608" y="4735310"/>
                  </a:cubicBezTo>
                  <a:cubicBezTo>
                    <a:pt x="3117753" y="4723829"/>
                    <a:pt x="3112315" y="4718995"/>
                    <a:pt x="3103856" y="4716578"/>
                  </a:cubicBezTo>
                  <a:cubicBezTo>
                    <a:pt x="3089356" y="4712348"/>
                    <a:pt x="3086032" y="4707212"/>
                    <a:pt x="3097210" y="4706910"/>
                  </a:cubicBezTo>
                  <a:cubicBezTo>
                    <a:pt x="3105367" y="4706910"/>
                    <a:pt x="3105367" y="4706608"/>
                    <a:pt x="3098721" y="4703586"/>
                  </a:cubicBezTo>
                  <a:cubicBezTo>
                    <a:pt x="3093585" y="4700867"/>
                    <a:pt x="3090866" y="4701169"/>
                    <a:pt x="3086637" y="4705097"/>
                  </a:cubicBezTo>
                  <a:cubicBezTo>
                    <a:pt x="3083616" y="4708118"/>
                    <a:pt x="3076969" y="4710233"/>
                    <a:pt x="3072136" y="4710233"/>
                  </a:cubicBezTo>
                  <a:lnTo>
                    <a:pt x="3063375" y="4710233"/>
                  </a:lnTo>
                  <a:lnTo>
                    <a:pt x="3070927" y="4704191"/>
                  </a:lnTo>
                  <a:cubicBezTo>
                    <a:pt x="3075157" y="4700867"/>
                    <a:pt x="3080897" y="4699054"/>
                    <a:pt x="3083918" y="4699961"/>
                  </a:cubicBezTo>
                  <a:cubicBezTo>
                    <a:pt x="3088147" y="4701169"/>
                    <a:pt x="3089053" y="4700263"/>
                    <a:pt x="3088449" y="4696033"/>
                  </a:cubicBezTo>
                  <a:cubicBezTo>
                    <a:pt x="3087845" y="4693012"/>
                    <a:pt x="3085730" y="4688782"/>
                    <a:pt x="3083616" y="4686667"/>
                  </a:cubicBezTo>
                  <a:cubicBezTo>
                    <a:pt x="3079386" y="4682135"/>
                    <a:pt x="3081803" y="4675790"/>
                    <a:pt x="3086637" y="4678811"/>
                  </a:cubicBezTo>
                  <a:cubicBezTo>
                    <a:pt x="3088449" y="4680020"/>
                    <a:pt x="3088449" y="4678207"/>
                    <a:pt x="3086335" y="4674279"/>
                  </a:cubicBezTo>
                  <a:cubicBezTo>
                    <a:pt x="3084220" y="4670956"/>
                    <a:pt x="3081501" y="4667935"/>
                    <a:pt x="3079688" y="4667935"/>
                  </a:cubicBezTo>
                  <a:cubicBezTo>
                    <a:pt x="3077876" y="4667935"/>
                    <a:pt x="3077272" y="4666726"/>
                    <a:pt x="3078178" y="4665216"/>
                  </a:cubicBezTo>
                  <a:cubicBezTo>
                    <a:pt x="3081803" y="4659475"/>
                    <a:pt x="3072136" y="4656756"/>
                    <a:pt x="3055822" y="4659173"/>
                  </a:cubicBezTo>
                  <a:cubicBezTo>
                    <a:pt x="3046759" y="4660381"/>
                    <a:pt x="3035884" y="4661590"/>
                    <a:pt x="3031655" y="4661590"/>
                  </a:cubicBezTo>
                  <a:cubicBezTo>
                    <a:pt x="3024706" y="4661590"/>
                    <a:pt x="3024706" y="4661288"/>
                    <a:pt x="3030144" y="4658871"/>
                  </a:cubicBezTo>
                  <a:lnTo>
                    <a:pt x="3036186" y="4656454"/>
                  </a:lnTo>
                  <a:lnTo>
                    <a:pt x="3030144" y="4654339"/>
                  </a:lnTo>
                  <a:cubicBezTo>
                    <a:pt x="3026821" y="4653130"/>
                    <a:pt x="3021383" y="4651317"/>
                    <a:pt x="3018060" y="4649807"/>
                  </a:cubicBezTo>
                  <a:cubicBezTo>
                    <a:pt x="3012622" y="4647390"/>
                    <a:pt x="3012622" y="4647088"/>
                    <a:pt x="3019571" y="4647088"/>
                  </a:cubicBezTo>
                  <a:cubicBezTo>
                    <a:pt x="3023800" y="4646786"/>
                    <a:pt x="3029238" y="4645275"/>
                    <a:pt x="3031655" y="4643764"/>
                  </a:cubicBezTo>
                  <a:cubicBezTo>
                    <a:pt x="3035280" y="4641347"/>
                    <a:pt x="3034373" y="4640743"/>
                    <a:pt x="3028029" y="4640743"/>
                  </a:cubicBezTo>
                  <a:cubicBezTo>
                    <a:pt x="3023196" y="4640743"/>
                    <a:pt x="3019571" y="4639232"/>
                    <a:pt x="3019571" y="4637722"/>
                  </a:cubicBezTo>
                  <a:cubicBezTo>
                    <a:pt x="3019571" y="4635909"/>
                    <a:pt x="3021081" y="4634700"/>
                    <a:pt x="3022894" y="4634700"/>
                  </a:cubicBezTo>
                  <a:cubicBezTo>
                    <a:pt x="3028029" y="4634700"/>
                    <a:pt x="3035280" y="4625938"/>
                    <a:pt x="3032863" y="4622313"/>
                  </a:cubicBezTo>
                  <a:cubicBezTo>
                    <a:pt x="3031655" y="4620198"/>
                    <a:pt x="3033165" y="4620198"/>
                    <a:pt x="3037697" y="4622615"/>
                  </a:cubicBezTo>
                  <a:cubicBezTo>
                    <a:pt x="3043738" y="4625938"/>
                    <a:pt x="3044041" y="4625636"/>
                    <a:pt x="3042228" y="4618989"/>
                  </a:cubicBezTo>
                  <a:cubicBezTo>
                    <a:pt x="3040113" y="4612342"/>
                    <a:pt x="3040113" y="4612342"/>
                    <a:pt x="3045551" y="4616874"/>
                  </a:cubicBezTo>
                  <a:cubicBezTo>
                    <a:pt x="3057333" y="4626845"/>
                    <a:pt x="3059448" y="4626845"/>
                    <a:pt x="3054312" y="4616874"/>
                  </a:cubicBezTo>
                  <a:cubicBezTo>
                    <a:pt x="3051593" y="4611436"/>
                    <a:pt x="3048270" y="4608113"/>
                    <a:pt x="3046759" y="4609019"/>
                  </a:cubicBezTo>
                  <a:cubicBezTo>
                    <a:pt x="3044947" y="4610228"/>
                    <a:pt x="3043738" y="4609623"/>
                    <a:pt x="3043738" y="4607811"/>
                  </a:cubicBezTo>
                  <a:cubicBezTo>
                    <a:pt x="3043738" y="4605998"/>
                    <a:pt x="3038603" y="4603883"/>
                    <a:pt x="3032561" y="4602674"/>
                  </a:cubicBezTo>
                  <a:cubicBezTo>
                    <a:pt x="3021987" y="4600559"/>
                    <a:pt x="3021685" y="4600257"/>
                    <a:pt x="3028029" y="4597538"/>
                  </a:cubicBezTo>
                  <a:cubicBezTo>
                    <a:pt x="3034676" y="4594517"/>
                    <a:pt x="3037394" y="4586359"/>
                    <a:pt x="3031655" y="4586359"/>
                  </a:cubicBezTo>
                  <a:cubicBezTo>
                    <a:pt x="3030144" y="4586359"/>
                    <a:pt x="3028029" y="4583036"/>
                    <a:pt x="3026821" y="4578806"/>
                  </a:cubicBezTo>
                  <a:cubicBezTo>
                    <a:pt x="3025915" y="4574576"/>
                    <a:pt x="3021685" y="4568533"/>
                    <a:pt x="3017758" y="4565512"/>
                  </a:cubicBezTo>
                  <a:cubicBezTo>
                    <a:pt x="3013226" y="4562189"/>
                    <a:pt x="3011112" y="4557959"/>
                    <a:pt x="3012320" y="4555240"/>
                  </a:cubicBezTo>
                  <a:cubicBezTo>
                    <a:pt x="3013226" y="4552218"/>
                    <a:pt x="3011414" y="4549197"/>
                    <a:pt x="3007487" y="4547082"/>
                  </a:cubicBezTo>
                  <a:cubicBezTo>
                    <a:pt x="3004163" y="4545269"/>
                    <a:pt x="3002049" y="4542550"/>
                    <a:pt x="3002955" y="4541039"/>
                  </a:cubicBezTo>
                  <a:cubicBezTo>
                    <a:pt x="3003861" y="4539529"/>
                    <a:pt x="3003257" y="4537716"/>
                    <a:pt x="3001445" y="4536507"/>
                  </a:cubicBezTo>
                  <a:cubicBezTo>
                    <a:pt x="2999934" y="4535601"/>
                    <a:pt x="2996309" y="4530163"/>
                    <a:pt x="2993590" y="4524422"/>
                  </a:cubicBezTo>
                  <a:cubicBezTo>
                    <a:pt x="2990871" y="4518682"/>
                    <a:pt x="2987548" y="4514754"/>
                    <a:pt x="2986037" y="4515660"/>
                  </a:cubicBezTo>
                  <a:cubicBezTo>
                    <a:pt x="2984527" y="4516567"/>
                    <a:pt x="2983319" y="4514452"/>
                    <a:pt x="2983319" y="4511128"/>
                  </a:cubicBezTo>
                  <a:cubicBezTo>
                    <a:pt x="2983319" y="4507805"/>
                    <a:pt x="2979995" y="4499949"/>
                    <a:pt x="2975766" y="4493907"/>
                  </a:cubicBezTo>
                  <a:cubicBezTo>
                    <a:pt x="2970932" y="4486656"/>
                    <a:pt x="2968214" y="4484541"/>
                    <a:pt x="2968214" y="4487864"/>
                  </a:cubicBezTo>
                  <a:cubicBezTo>
                    <a:pt x="2968214" y="4490885"/>
                    <a:pt x="2966401" y="4492698"/>
                    <a:pt x="2964588" y="4491792"/>
                  </a:cubicBezTo>
                  <a:cubicBezTo>
                    <a:pt x="2960359" y="4490281"/>
                    <a:pt x="2960359" y="4488468"/>
                    <a:pt x="2963984" y="4479404"/>
                  </a:cubicBezTo>
                  <a:cubicBezTo>
                    <a:pt x="2965797" y="4474873"/>
                    <a:pt x="2965193" y="4474268"/>
                    <a:pt x="2959755" y="4476081"/>
                  </a:cubicBezTo>
                  <a:cubicBezTo>
                    <a:pt x="2955827" y="4476987"/>
                    <a:pt x="2953109" y="4476685"/>
                    <a:pt x="2953109" y="4475175"/>
                  </a:cubicBezTo>
                  <a:cubicBezTo>
                    <a:pt x="2953109" y="4473362"/>
                    <a:pt x="2954619" y="4471549"/>
                    <a:pt x="2956734" y="4470945"/>
                  </a:cubicBezTo>
                  <a:cubicBezTo>
                    <a:pt x="2959151" y="4470038"/>
                    <a:pt x="2959151" y="4467017"/>
                    <a:pt x="2955827" y="4460068"/>
                  </a:cubicBezTo>
                  <a:cubicBezTo>
                    <a:pt x="2953411" y="4454328"/>
                    <a:pt x="2950088" y="4451004"/>
                    <a:pt x="2947671" y="4451910"/>
                  </a:cubicBezTo>
                  <a:cubicBezTo>
                    <a:pt x="2945254" y="4452817"/>
                    <a:pt x="2943139" y="4450098"/>
                    <a:pt x="2942233" y="4444659"/>
                  </a:cubicBezTo>
                  <a:cubicBezTo>
                    <a:pt x="2940723" y="4438315"/>
                    <a:pt x="2938910" y="4436200"/>
                    <a:pt x="2935587" y="4437408"/>
                  </a:cubicBezTo>
                  <a:cubicBezTo>
                    <a:pt x="2931962" y="4438919"/>
                    <a:pt x="2931357" y="4437710"/>
                    <a:pt x="2932868" y="4429855"/>
                  </a:cubicBezTo>
                  <a:cubicBezTo>
                    <a:pt x="2934378" y="4422604"/>
                    <a:pt x="2933774" y="4420187"/>
                    <a:pt x="2930451" y="4420187"/>
                  </a:cubicBezTo>
                  <a:cubicBezTo>
                    <a:pt x="2928034" y="4420187"/>
                    <a:pt x="2925920" y="4417467"/>
                    <a:pt x="2925920" y="4413842"/>
                  </a:cubicBezTo>
                  <a:cubicBezTo>
                    <a:pt x="2925920" y="4410518"/>
                    <a:pt x="2924711" y="4408706"/>
                    <a:pt x="2922899" y="4409612"/>
                  </a:cubicBezTo>
                  <a:cubicBezTo>
                    <a:pt x="2918065" y="4412633"/>
                    <a:pt x="2912929" y="4408101"/>
                    <a:pt x="2916555" y="4404174"/>
                  </a:cubicBezTo>
                  <a:cubicBezTo>
                    <a:pt x="2920180" y="4399642"/>
                    <a:pt x="2912627" y="4388463"/>
                    <a:pt x="2908096" y="4391484"/>
                  </a:cubicBezTo>
                  <a:cubicBezTo>
                    <a:pt x="2905981" y="4392693"/>
                    <a:pt x="2904773" y="4390578"/>
                    <a:pt x="2904773" y="4386650"/>
                  </a:cubicBezTo>
                  <a:cubicBezTo>
                    <a:pt x="2904773" y="4383024"/>
                    <a:pt x="2903866" y="4380910"/>
                    <a:pt x="2902960" y="4381816"/>
                  </a:cubicBezTo>
                  <a:cubicBezTo>
                    <a:pt x="2900241" y="4384535"/>
                    <a:pt x="2889668" y="4370335"/>
                    <a:pt x="2889668" y="4364292"/>
                  </a:cubicBezTo>
                  <a:cubicBezTo>
                    <a:pt x="2889668" y="4360969"/>
                    <a:pt x="2888157" y="4359760"/>
                    <a:pt x="2885136" y="4360969"/>
                  </a:cubicBezTo>
                  <a:cubicBezTo>
                    <a:pt x="2882719" y="4361875"/>
                    <a:pt x="2880605" y="4361271"/>
                    <a:pt x="2880605" y="4359458"/>
                  </a:cubicBezTo>
                  <a:cubicBezTo>
                    <a:pt x="2880605" y="4357645"/>
                    <a:pt x="2877886" y="4352509"/>
                    <a:pt x="2874261" y="4348279"/>
                  </a:cubicBezTo>
                  <a:cubicBezTo>
                    <a:pt x="2870333" y="4342841"/>
                    <a:pt x="2868823" y="4338007"/>
                    <a:pt x="2870031" y="4333173"/>
                  </a:cubicBezTo>
                  <a:cubicBezTo>
                    <a:pt x="2871542" y="4327432"/>
                    <a:pt x="2870937" y="4326224"/>
                    <a:pt x="2867312" y="4327432"/>
                  </a:cubicBezTo>
                  <a:cubicBezTo>
                    <a:pt x="2864291" y="4328641"/>
                    <a:pt x="2862479" y="4327734"/>
                    <a:pt x="2862479" y="4325317"/>
                  </a:cubicBezTo>
                  <a:cubicBezTo>
                    <a:pt x="2862479" y="4323202"/>
                    <a:pt x="2859156" y="4318368"/>
                    <a:pt x="2854926" y="4314441"/>
                  </a:cubicBezTo>
                  <a:cubicBezTo>
                    <a:pt x="2846769" y="4306887"/>
                    <a:pt x="2845259" y="4302053"/>
                    <a:pt x="2851301" y="4303564"/>
                  </a:cubicBezTo>
                  <a:cubicBezTo>
                    <a:pt x="2853114" y="4303866"/>
                    <a:pt x="2854020" y="4303866"/>
                    <a:pt x="2852811" y="4303262"/>
                  </a:cubicBezTo>
                  <a:cubicBezTo>
                    <a:pt x="2851301" y="4302355"/>
                    <a:pt x="2850395" y="4299334"/>
                    <a:pt x="2850395" y="4296313"/>
                  </a:cubicBezTo>
                  <a:cubicBezTo>
                    <a:pt x="2850395" y="4293593"/>
                    <a:pt x="2848280" y="4289364"/>
                    <a:pt x="2845863" y="4287249"/>
                  </a:cubicBezTo>
                  <a:cubicBezTo>
                    <a:pt x="2841936" y="4283925"/>
                    <a:pt x="2841634" y="4284227"/>
                    <a:pt x="2843144" y="4288457"/>
                  </a:cubicBezTo>
                  <a:cubicBezTo>
                    <a:pt x="2844353" y="4291479"/>
                    <a:pt x="2843446" y="4293291"/>
                    <a:pt x="2840425" y="4293291"/>
                  </a:cubicBezTo>
                  <a:cubicBezTo>
                    <a:pt x="2835290" y="4293291"/>
                    <a:pt x="2832269" y="4286947"/>
                    <a:pt x="2832269" y="4276372"/>
                  </a:cubicBezTo>
                  <a:cubicBezTo>
                    <a:pt x="2832269" y="4272142"/>
                    <a:pt x="2830154" y="4268214"/>
                    <a:pt x="2827737" y="4267308"/>
                  </a:cubicBezTo>
                  <a:cubicBezTo>
                    <a:pt x="2825320" y="4266099"/>
                    <a:pt x="2823206" y="4263078"/>
                    <a:pt x="2823206" y="4260057"/>
                  </a:cubicBezTo>
                  <a:cubicBezTo>
                    <a:pt x="2823206" y="4257036"/>
                    <a:pt x="2821091" y="4253108"/>
                    <a:pt x="2818674" y="4250993"/>
                  </a:cubicBezTo>
                  <a:cubicBezTo>
                    <a:pt x="2815653" y="4248576"/>
                    <a:pt x="2814143" y="4248274"/>
                    <a:pt x="2814143" y="4250691"/>
                  </a:cubicBezTo>
                  <a:cubicBezTo>
                    <a:pt x="2814143" y="4252504"/>
                    <a:pt x="2811424" y="4251597"/>
                    <a:pt x="2808101" y="4248878"/>
                  </a:cubicBezTo>
                  <a:cubicBezTo>
                    <a:pt x="2804778" y="4245857"/>
                    <a:pt x="2802059" y="4241929"/>
                    <a:pt x="2802059" y="4239814"/>
                  </a:cubicBezTo>
                  <a:cubicBezTo>
                    <a:pt x="2802059" y="4237397"/>
                    <a:pt x="2798736" y="4234074"/>
                    <a:pt x="2794506" y="4232261"/>
                  </a:cubicBezTo>
                  <a:cubicBezTo>
                    <a:pt x="2790277" y="4230448"/>
                    <a:pt x="2786954" y="4226218"/>
                    <a:pt x="2786954" y="4222895"/>
                  </a:cubicBezTo>
                  <a:cubicBezTo>
                    <a:pt x="2786954" y="4218967"/>
                    <a:pt x="2785443" y="4217758"/>
                    <a:pt x="2782120" y="4218967"/>
                  </a:cubicBezTo>
                  <a:cubicBezTo>
                    <a:pt x="2778193" y="4220478"/>
                    <a:pt x="2777589" y="4219269"/>
                    <a:pt x="2778495" y="4211716"/>
                  </a:cubicBezTo>
                  <a:cubicBezTo>
                    <a:pt x="2779703" y="4204465"/>
                    <a:pt x="2778797" y="4202652"/>
                    <a:pt x="2775172" y="4203256"/>
                  </a:cubicBezTo>
                  <a:cubicBezTo>
                    <a:pt x="2772453" y="4203558"/>
                    <a:pt x="2768526" y="4202954"/>
                    <a:pt x="2766109" y="4201443"/>
                  </a:cubicBezTo>
                  <a:cubicBezTo>
                    <a:pt x="2763692" y="4199933"/>
                    <a:pt x="2761275" y="4200235"/>
                    <a:pt x="2759463" y="4202954"/>
                  </a:cubicBezTo>
                  <a:cubicBezTo>
                    <a:pt x="2757650" y="4206277"/>
                    <a:pt x="2756744" y="4205975"/>
                    <a:pt x="2755233" y="4202350"/>
                  </a:cubicBezTo>
                  <a:cubicBezTo>
                    <a:pt x="2754327" y="4199631"/>
                    <a:pt x="2753723" y="4196307"/>
                    <a:pt x="2754025" y="4194796"/>
                  </a:cubicBezTo>
                  <a:cubicBezTo>
                    <a:pt x="2755233" y="4188452"/>
                    <a:pt x="2753421" y="4186337"/>
                    <a:pt x="2750702" y="4190567"/>
                  </a:cubicBezTo>
                  <a:cubicBezTo>
                    <a:pt x="2748285" y="4193890"/>
                    <a:pt x="2747983" y="4192984"/>
                    <a:pt x="2748889" y="4186639"/>
                  </a:cubicBezTo>
                  <a:cubicBezTo>
                    <a:pt x="2749795" y="4181200"/>
                    <a:pt x="2748889" y="4178481"/>
                    <a:pt x="2746170" y="4178481"/>
                  </a:cubicBezTo>
                  <a:cubicBezTo>
                    <a:pt x="2740732" y="4178481"/>
                    <a:pt x="2737711" y="4169417"/>
                    <a:pt x="2741941" y="4164583"/>
                  </a:cubicBezTo>
                  <a:cubicBezTo>
                    <a:pt x="2744660" y="4161260"/>
                    <a:pt x="2744056" y="4160353"/>
                    <a:pt x="2739826" y="4160051"/>
                  </a:cubicBezTo>
                  <a:cubicBezTo>
                    <a:pt x="2736503" y="4159749"/>
                    <a:pt x="2733180" y="4159749"/>
                    <a:pt x="2731972" y="4160051"/>
                  </a:cubicBezTo>
                  <a:cubicBezTo>
                    <a:pt x="2730763" y="4160051"/>
                    <a:pt x="2730461" y="4158238"/>
                    <a:pt x="2731367" y="4155821"/>
                  </a:cubicBezTo>
                  <a:cubicBezTo>
                    <a:pt x="2732576" y="4153102"/>
                    <a:pt x="2731670" y="4149175"/>
                    <a:pt x="2729555" y="4146757"/>
                  </a:cubicBezTo>
                  <a:cubicBezTo>
                    <a:pt x="2727440" y="4144340"/>
                    <a:pt x="2726534" y="4140413"/>
                    <a:pt x="2727742" y="4137694"/>
                  </a:cubicBezTo>
                  <a:cubicBezTo>
                    <a:pt x="2728649" y="4135276"/>
                    <a:pt x="2727742" y="4133464"/>
                    <a:pt x="2725628" y="4134068"/>
                  </a:cubicBezTo>
                  <a:cubicBezTo>
                    <a:pt x="2723815" y="4134370"/>
                    <a:pt x="2721700" y="4131651"/>
                    <a:pt x="2721096" y="4127723"/>
                  </a:cubicBezTo>
                  <a:cubicBezTo>
                    <a:pt x="2720492" y="4124098"/>
                    <a:pt x="2718679" y="4121076"/>
                    <a:pt x="2717169" y="4121076"/>
                  </a:cubicBezTo>
                  <a:cubicBezTo>
                    <a:pt x="2715658" y="4121076"/>
                    <a:pt x="2714450" y="4118961"/>
                    <a:pt x="2714450" y="4116544"/>
                  </a:cubicBezTo>
                  <a:cubicBezTo>
                    <a:pt x="2714450" y="4114127"/>
                    <a:pt x="2713241" y="4112012"/>
                    <a:pt x="2711429" y="4112012"/>
                  </a:cubicBezTo>
                  <a:cubicBezTo>
                    <a:pt x="2709918" y="4112012"/>
                    <a:pt x="2706595" y="4107480"/>
                    <a:pt x="2704481" y="4102042"/>
                  </a:cubicBezTo>
                  <a:cubicBezTo>
                    <a:pt x="2702064" y="4096906"/>
                    <a:pt x="2697230" y="4089655"/>
                    <a:pt x="2693605" y="4086633"/>
                  </a:cubicBezTo>
                  <a:cubicBezTo>
                    <a:pt x="2690282" y="4083310"/>
                    <a:pt x="2687261" y="4078778"/>
                    <a:pt x="2687261" y="4076059"/>
                  </a:cubicBezTo>
                  <a:cubicBezTo>
                    <a:pt x="2687261" y="4073339"/>
                    <a:pt x="2684240" y="4066995"/>
                    <a:pt x="2680917" y="4062161"/>
                  </a:cubicBezTo>
                  <a:cubicBezTo>
                    <a:pt x="2677292" y="4057024"/>
                    <a:pt x="2675479" y="4055514"/>
                    <a:pt x="2676385" y="4058535"/>
                  </a:cubicBezTo>
                  <a:cubicBezTo>
                    <a:pt x="2677896" y="4063067"/>
                    <a:pt x="2677292" y="4063369"/>
                    <a:pt x="2672156" y="4060650"/>
                  </a:cubicBezTo>
                  <a:cubicBezTo>
                    <a:pt x="2664603" y="4056722"/>
                    <a:pt x="2664603" y="4054909"/>
                    <a:pt x="2671552" y="4049773"/>
                  </a:cubicBezTo>
                  <a:cubicBezTo>
                    <a:pt x="2676083" y="4046148"/>
                    <a:pt x="2675781" y="4045845"/>
                    <a:pt x="2668531" y="4045543"/>
                  </a:cubicBezTo>
                  <a:cubicBezTo>
                    <a:pt x="2662791" y="4045543"/>
                    <a:pt x="2660072" y="4044033"/>
                    <a:pt x="2660072" y="4040709"/>
                  </a:cubicBezTo>
                  <a:cubicBezTo>
                    <a:pt x="2660072" y="4037990"/>
                    <a:pt x="2657655" y="4034062"/>
                    <a:pt x="2654936" y="4031947"/>
                  </a:cubicBezTo>
                  <a:cubicBezTo>
                    <a:pt x="2650405" y="4028624"/>
                    <a:pt x="2650405" y="4027415"/>
                    <a:pt x="2653728" y="4023186"/>
                  </a:cubicBezTo>
                  <a:cubicBezTo>
                    <a:pt x="2656749" y="4019862"/>
                    <a:pt x="2656749" y="4018351"/>
                    <a:pt x="2654332" y="4018351"/>
                  </a:cubicBezTo>
                  <a:cubicBezTo>
                    <a:pt x="2652217" y="4018351"/>
                    <a:pt x="2651613" y="4017143"/>
                    <a:pt x="2652519" y="4015330"/>
                  </a:cubicBezTo>
                  <a:cubicBezTo>
                    <a:pt x="2653426" y="4013820"/>
                    <a:pt x="2652519" y="4010496"/>
                    <a:pt x="2650405" y="4008079"/>
                  </a:cubicBezTo>
                  <a:cubicBezTo>
                    <a:pt x="2647082" y="4004453"/>
                    <a:pt x="2645571" y="4004453"/>
                    <a:pt x="2641040" y="4008683"/>
                  </a:cubicBezTo>
                  <a:cubicBezTo>
                    <a:pt x="2635602" y="4013517"/>
                    <a:pt x="2635300" y="4013215"/>
                    <a:pt x="2636206" y="4001130"/>
                  </a:cubicBezTo>
                  <a:cubicBezTo>
                    <a:pt x="2636810" y="3994181"/>
                    <a:pt x="2636206" y="3987534"/>
                    <a:pt x="2634998" y="3986326"/>
                  </a:cubicBezTo>
                  <a:cubicBezTo>
                    <a:pt x="2633789" y="3985117"/>
                    <a:pt x="2632883" y="3979679"/>
                    <a:pt x="2632883" y="3974240"/>
                  </a:cubicBezTo>
                  <a:cubicBezTo>
                    <a:pt x="2632883" y="3968802"/>
                    <a:pt x="2630768" y="3962457"/>
                    <a:pt x="2628351" y="3959738"/>
                  </a:cubicBezTo>
                  <a:cubicBezTo>
                    <a:pt x="2625935" y="3957321"/>
                    <a:pt x="2623820" y="3953091"/>
                    <a:pt x="2623820" y="3950070"/>
                  </a:cubicBezTo>
                  <a:cubicBezTo>
                    <a:pt x="2623820" y="3943423"/>
                    <a:pt x="2617476" y="3924691"/>
                    <a:pt x="2613246" y="3919252"/>
                  </a:cubicBezTo>
                  <a:cubicBezTo>
                    <a:pt x="2611736" y="3917137"/>
                    <a:pt x="2608111" y="3912908"/>
                    <a:pt x="2605392" y="3909886"/>
                  </a:cubicBezTo>
                  <a:cubicBezTo>
                    <a:pt x="2602975" y="3906865"/>
                    <a:pt x="2599954" y="3902333"/>
                    <a:pt x="2598746" y="3899614"/>
                  </a:cubicBezTo>
                  <a:cubicBezTo>
                    <a:pt x="2596631" y="3893873"/>
                    <a:pt x="2591797" y="3892967"/>
                    <a:pt x="2589078" y="3897499"/>
                  </a:cubicBezTo>
                  <a:cubicBezTo>
                    <a:pt x="2587870" y="3899312"/>
                    <a:pt x="2585755" y="3899916"/>
                    <a:pt x="2584245" y="3898707"/>
                  </a:cubicBezTo>
                  <a:cubicBezTo>
                    <a:pt x="2582432" y="3897499"/>
                    <a:pt x="2582734" y="3895384"/>
                    <a:pt x="2584849" y="3892665"/>
                  </a:cubicBezTo>
                  <a:cubicBezTo>
                    <a:pt x="2586964" y="3889945"/>
                    <a:pt x="2587266" y="3888435"/>
                    <a:pt x="2585755" y="3888737"/>
                  </a:cubicBezTo>
                  <a:cubicBezTo>
                    <a:pt x="2582734" y="3889341"/>
                    <a:pt x="2566421" y="3883299"/>
                    <a:pt x="2566421" y="3881486"/>
                  </a:cubicBezTo>
                  <a:cubicBezTo>
                    <a:pt x="2566421" y="3880882"/>
                    <a:pt x="2568536" y="3876047"/>
                    <a:pt x="2571255" y="3870609"/>
                  </a:cubicBezTo>
                  <a:cubicBezTo>
                    <a:pt x="2574880" y="3863358"/>
                    <a:pt x="2575182" y="3859732"/>
                    <a:pt x="2572765" y="3857315"/>
                  </a:cubicBezTo>
                  <a:cubicBezTo>
                    <a:pt x="2570348" y="3854898"/>
                    <a:pt x="2569442" y="3855200"/>
                    <a:pt x="2569442" y="3858826"/>
                  </a:cubicBezTo>
                  <a:cubicBezTo>
                    <a:pt x="2569442" y="3861545"/>
                    <a:pt x="2566723" y="3864264"/>
                    <a:pt x="2563400" y="3865171"/>
                  </a:cubicBezTo>
                  <a:cubicBezTo>
                    <a:pt x="2559473" y="3866077"/>
                    <a:pt x="2557358" y="3865171"/>
                    <a:pt x="2557358" y="3862149"/>
                  </a:cubicBezTo>
                  <a:cubicBezTo>
                    <a:pt x="2557358" y="3859732"/>
                    <a:pt x="2553431" y="3852481"/>
                    <a:pt x="2548295" y="3846136"/>
                  </a:cubicBezTo>
                  <a:lnTo>
                    <a:pt x="2539232" y="3834655"/>
                  </a:lnTo>
                  <a:lnTo>
                    <a:pt x="2546180" y="3832843"/>
                  </a:lnTo>
                  <a:cubicBezTo>
                    <a:pt x="2551014" y="3831634"/>
                    <a:pt x="2551920" y="3830426"/>
                    <a:pt x="2548899" y="3828613"/>
                  </a:cubicBezTo>
                  <a:cubicBezTo>
                    <a:pt x="2546784" y="3827102"/>
                    <a:pt x="2545878" y="3823779"/>
                    <a:pt x="2547087" y="3821059"/>
                  </a:cubicBezTo>
                  <a:cubicBezTo>
                    <a:pt x="2547993" y="3818038"/>
                    <a:pt x="2547389" y="3815923"/>
                    <a:pt x="2545576" y="3815923"/>
                  </a:cubicBezTo>
                  <a:cubicBezTo>
                    <a:pt x="2543763" y="3815923"/>
                    <a:pt x="2542253" y="3817434"/>
                    <a:pt x="2542253" y="3819247"/>
                  </a:cubicBezTo>
                  <a:cubicBezTo>
                    <a:pt x="2542253" y="3826196"/>
                    <a:pt x="2535305" y="3819549"/>
                    <a:pt x="2531982" y="3809881"/>
                  </a:cubicBezTo>
                  <a:cubicBezTo>
                    <a:pt x="2529565" y="3802629"/>
                    <a:pt x="2526846" y="3799608"/>
                    <a:pt x="2523221" y="3800212"/>
                  </a:cubicBezTo>
                  <a:cubicBezTo>
                    <a:pt x="2519596" y="3800817"/>
                    <a:pt x="2518085" y="3799004"/>
                    <a:pt x="2518085" y="3792961"/>
                  </a:cubicBezTo>
                  <a:cubicBezTo>
                    <a:pt x="2518085" y="3781782"/>
                    <a:pt x="2509022" y="3763957"/>
                    <a:pt x="2502376" y="3762144"/>
                  </a:cubicBezTo>
                  <a:cubicBezTo>
                    <a:pt x="2495730" y="3760633"/>
                    <a:pt x="2495125" y="3753080"/>
                    <a:pt x="2501470" y="3750663"/>
                  </a:cubicBezTo>
                  <a:cubicBezTo>
                    <a:pt x="2504793" y="3749152"/>
                    <a:pt x="2503584" y="3746131"/>
                    <a:pt x="2495125" y="3735858"/>
                  </a:cubicBezTo>
                  <a:cubicBezTo>
                    <a:pt x="2488479" y="3727701"/>
                    <a:pt x="2482739" y="3723169"/>
                    <a:pt x="2480020" y="3724377"/>
                  </a:cubicBezTo>
                  <a:cubicBezTo>
                    <a:pt x="2476093" y="3725888"/>
                    <a:pt x="2473978" y="3718939"/>
                    <a:pt x="2475489" y="3707760"/>
                  </a:cubicBezTo>
                  <a:cubicBezTo>
                    <a:pt x="2475791" y="3705947"/>
                    <a:pt x="2474583" y="3704134"/>
                    <a:pt x="2472770" y="3704134"/>
                  </a:cubicBezTo>
                  <a:cubicBezTo>
                    <a:pt x="2471260" y="3704134"/>
                    <a:pt x="2469749" y="3698696"/>
                    <a:pt x="2469749" y="3692049"/>
                  </a:cubicBezTo>
                  <a:cubicBezTo>
                    <a:pt x="2469749" y="3682985"/>
                    <a:pt x="2468541" y="3679964"/>
                    <a:pt x="2464915" y="3679964"/>
                  </a:cubicBezTo>
                  <a:cubicBezTo>
                    <a:pt x="2462499" y="3679964"/>
                    <a:pt x="2461290" y="3678755"/>
                    <a:pt x="2462197" y="3676943"/>
                  </a:cubicBezTo>
                  <a:cubicBezTo>
                    <a:pt x="2463103" y="3675432"/>
                    <a:pt x="2462197" y="3674828"/>
                    <a:pt x="2459780" y="3675734"/>
                  </a:cubicBezTo>
                  <a:cubicBezTo>
                    <a:pt x="2457363" y="3676641"/>
                    <a:pt x="2454644" y="3675130"/>
                    <a:pt x="2453738" y="3672713"/>
                  </a:cubicBezTo>
                  <a:cubicBezTo>
                    <a:pt x="2452529" y="3669994"/>
                    <a:pt x="2449810" y="3667879"/>
                    <a:pt x="2447092" y="3667879"/>
                  </a:cubicBezTo>
                  <a:cubicBezTo>
                    <a:pt x="2444675" y="3667879"/>
                    <a:pt x="2442560" y="3666368"/>
                    <a:pt x="2442560" y="3664857"/>
                  </a:cubicBezTo>
                  <a:cubicBezTo>
                    <a:pt x="2442560" y="3663045"/>
                    <a:pt x="2445581" y="3661836"/>
                    <a:pt x="2449508" y="3661836"/>
                  </a:cubicBezTo>
                  <a:cubicBezTo>
                    <a:pt x="2455550" y="3661534"/>
                    <a:pt x="2455550" y="3661232"/>
                    <a:pt x="2450717" y="3658513"/>
                  </a:cubicBezTo>
                  <a:cubicBezTo>
                    <a:pt x="2446185" y="3655793"/>
                    <a:pt x="2445883" y="3654585"/>
                    <a:pt x="2448904" y="3650657"/>
                  </a:cubicBezTo>
                  <a:cubicBezTo>
                    <a:pt x="2451321" y="3647938"/>
                    <a:pt x="2451623" y="3645521"/>
                    <a:pt x="2449810" y="3644312"/>
                  </a:cubicBezTo>
                  <a:cubicBezTo>
                    <a:pt x="2447998" y="3643104"/>
                    <a:pt x="2445581" y="3639478"/>
                    <a:pt x="2444373" y="3636155"/>
                  </a:cubicBezTo>
                  <a:lnTo>
                    <a:pt x="2441956" y="3630112"/>
                  </a:lnTo>
                  <a:lnTo>
                    <a:pt x="2439539" y="3636155"/>
                  </a:lnTo>
                  <a:cubicBezTo>
                    <a:pt x="2438029" y="3639478"/>
                    <a:pt x="2436820" y="3640385"/>
                    <a:pt x="2436820" y="3638572"/>
                  </a:cubicBezTo>
                  <a:cubicBezTo>
                    <a:pt x="2436518" y="3636457"/>
                    <a:pt x="2432591" y="3632831"/>
                    <a:pt x="2427455" y="3630112"/>
                  </a:cubicBezTo>
                  <a:cubicBezTo>
                    <a:pt x="2418392" y="3625580"/>
                    <a:pt x="2414767" y="3618933"/>
                    <a:pt x="2422319" y="3620444"/>
                  </a:cubicBezTo>
                  <a:cubicBezTo>
                    <a:pt x="2424132" y="3620746"/>
                    <a:pt x="2425945" y="3618933"/>
                    <a:pt x="2425945" y="3616516"/>
                  </a:cubicBezTo>
                  <a:cubicBezTo>
                    <a:pt x="2425945" y="3614099"/>
                    <a:pt x="2427153" y="3611078"/>
                    <a:pt x="2428664" y="3610172"/>
                  </a:cubicBezTo>
                  <a:cubicBezTo>
                    <a:pt x="2432591" y="3607150"/>
                    <a:pt x="2421413" y="3592346"/>
                    <a:pt x="2416882" y="3594159"/>
                  </a:cubicBezTo>
                  <a:cubicBezTo>
                    <a:pt x="2408725" y="3597482"/>
                    <a:pt x="2405704" y="3592044"/>
                    <a:pt x="2412350" y="3586303"/>
                  </a:cubicBezTo>
                  <a:cubicBezTo>
                    <a:pt x="2420205" y="3579656"/>
                    <a:pt x="2417486" y="3573009"/>
                    <a:pt x="2407819" y="3574822"/>
                  </a:cubicBezTo>
                  <a:cubicBezTo>
                    <a:pt x="2402985" y="3576031"/>
                    <a:pt x="2401172" y="3575124"/>
                    <a:pt x="2402381" y="3572103"/>
                  </a:cubicBezTo>
                  <a:cubicBezTo>
                    <a:pt x="2403287" y="3569988"/>
                    <a:pt x="2402079" y="3568175"/>
                    <a:pt x="2399360" y="3568175"/>
                  </a:cubicBezTo>
                  <a:cubicBezTo>
                    <a:pt x="2393318" y="3568175"/>
                    <a:pt x="2389391" y="3562133"/>
                    <a:pt x="2393318" y="3559413"/>
                  </a:cubicBezTo>
                  <a:cubicBezTo>
                    <a:pt x="2395130" y="3558507"/>
                    <a:pt x="2395735" y="3552767"/>
                    <a:pt x="2394828" y="3547026"/>
                  </a:cubicBezTo>
                  <a:lnTo>
                    <a:pt x="2393016" y="3536451"/>
                  </a:lnTo>
                  <a:lnTo>
                    <a:pt x="2391203" y="3547026"/>
                  </a:lnTo>
                  <a:cubicBezTo>
                    <a:pt x="2389391" y="3559111"/>
                    <a:pt x="2380932" y="3562737"/>
                    <a:pt x="2374588" y="3553975"/>
                  </a:cubicBezTo>
                  <a:cubicBezTo>
                    <a:pt x="2368546" y="3546120"/>
                    <a:pt x="2369150" y="3543400"/>
                    <a:pt x="2376098" y="3545515"/>
                  </a:cubicBezTo>
                  <a:cubicBezTo>
                    <a:pt x="2380932" y="3547026"/>
                    <a:pt x="2382140" y="3546120"/>
                    <a:pt x="2382140" y="3540077"/>
                  </a:cubicBezTo>
                  <a:cubicBezTo>
                    <a:pt x="2382140" y="3534034"/>
                    <a:pt x="2380932" y="3532826"/>
                    <a:pt x="2376098" y="3534034"/>
                  </a:cubicBezTo>
                  <a:cubicBezTo>
                    <a:pt x="2371567" y="3535243"/>
                    <a:pt x="2370056" y="3534034"/>
                    <a:pt x="2370056" y="3529200"/>
                  </a:cubicBezTo>
                  <a:cubicBezTo>
                    <a:pt x="2370056" y="3525877"/>
                    <a:pt x="2368244" y="3522855"/>
                    <a:pt x="2366129" y="3522855"/>
                  </a:cubicBezTo>
                  <a:cubicBezTo>
                    <a:pt x="2363712" y="3522855"/>
                    <a:pt x="2360087" y="3519230"/>
                    <a:pt x="2357670" y="3514396"/>
                  </a:cubicBezTo>
                  <a:cubicBezTo>
                    <a:pt x="2355253" y="3509864"/>
                    <a:pt x="2351628" y="3504728"/>
                    <a:pt x="2349211" y="3502915"/>
                  </a:cubicBezTo>
                  <a:cubicBezTo>
                    <a:pt x="2345888" y="3500498"/>
                    <a:pt x="2345888" y="3498383"/>
                    <a:pt x="2348607" y="3492944"/>
                  </a:cubicBezTo>
                  <a:cubicBezTo>
                    <a:pt x="2351930" y="3486902"/>
                    <a:pt x="2351628" y="3485995"/>
                    <a:pt x="2346190" y="3484485"/>
                  </a:cubicBezTo>
                  <a:cubicBezTo>
                    <a:pt x="2339544" y="3482672"/>
                    <a:pt x="2338638" y="3479651"/>
                    <a:pt x="2339544" y="3461523"/>
                  </a:cubicBezTo>
                  <a:cubicBezTo>
                    <a:pt x="2340148" y="3453063"/>
                    <a:pt x="2339242" y="3450344"/>
                    <a:pt x="2335617" y="3450344"/>
                  </a:cubicBezTo>
                  <a:cubicBezTo>
                    <a:pt x="2332898" y="3450344"/>
                    <a:pt x="2330783" y="3449135"/>
                    <a:pt x="2330783" y="3447323"/>
                  </a:cubicBezTo>
                  <a:cubicBezTo>
                    <a:pt x="2330783" y="3445812"/>
                    <a:pt x="2332898" y="3445208"/>
                    <a:pt x="2335315" y="3446114"/>
                  </a:cubicBezTo>
                  <a:cubicBezTo>
                    <a:pt x="2339544" y="3447927"/>
                    <a:pt x="2344982" y="3435237"/>
                    <a:pt x="2343471" y="3426778"/>
                  </a:cubicBezTo>
                  <a:cubicBezTo>
                    <a:pt x="2342867" y="3424965"/>
                    <a:pt x="2344680" y="3423153"/>
                    <a:pt x="2347399" y="3423153"/>
                  </a:cubicBezTo>
                  <a:cubicBezTo>
                    <a:pt x="2349815" y="3423153"/>
                    <a:pt x="2351930" y="3424965"/>
                    <a:pt x="2352232" y="3426778"/>
                  </a:cubicBezTo>
                  <a:cubicBezTo>
                    <a:pt x="2352232" y="3428892"/>
                    <a:pt x="2354045" y="3427382"/>
                    <a:pt x="2355857" y="3423455"/>
                  </a:cubicBezTo>
                  <a:cubicBezTo>
                    <a:pt x="2358576" y="3417715"/>
                    <a:pt x="2358576" y="3415902"/>
                    <a:pt x="2355555" y="3414692"/>
                  </a:cubicBezTo>
                  <a:cubicBezTo>
                    <a:pt x="2353743" y="3414088"/>
                    <a:pt x="2351930" y="3411671"/>
                    <a:pt x="2351930" y="3409254"/>
                  </a:cubicBezTo>
                  <a:cubicBezTo>
                    <a:pt x="2351930" y="3401701"/>
                    <a:pt x="2342263" y="3405629"/>
                    <a:pt x="2338940" y="3414692"/>
                  </a:cubicBezTo>
                  <a:cubicBezTo>
                    <a:pt x="2336523" y="3421339"/>
                    <a:pt x="2330783" y="3421943"/>
                    <a:pt x="2330783" y="3415600"/>
                  </a:cubicBezTo>
                  <a:cubicBezTo>
                    <a:pt x="2330783" y="3413183"/>
                    <a:pt x="2331992" y="3411067"/>
                    <a:pt x="2333502" y="3411067"/>
                  </a:cubicBezTo>
                  <a:cubicBezTo>
                    <a:pt x="2337731" y="3411067"/>
                    <a:pt x="2335013" y="3386594"/>
                    <a:pt x="2330783" y="3383875"/>
                  </a:cubicBezTo>
                  <a:cubicBezTo>
                    <a:pt x="2327762" y="3382062"/>
                    <a:pt x="2327762" y="3381458"/>
                    <a:pt x="2330783" y="3380250"/>
                  </a:cubicBezTo>
                  <a:cubicBezTo>
                    <a:pt x="2333804" y="3379343"/>
                    <a:pt x="2333804" y="3377531"/>
                    <a:pt x="2331085" y="3372093"/>
                  </a:cubicBezTo>
                  <a:cubicBezTo>
                    <a:pt x="2327460" y="3365748"/>
                    <a:pt x="2326856" y="3365748"/>
                    <a:pt x="2319908" y="3369978"/>
                  </a:cubicBezTo>
                  <a:cubicBezTo>
                    <a:pt x="2313261" y="3374510"/>
                    <a:pt x="2312355" y="3374510"/>
                    <a:pt x="2306313" y="3368467"/>
                  </a:cubicBezTo>
                  <a:cubicBezTo>
                    <a:pt x="2300271" y="3362425"/>
                    <a:pt x="2300271" y="3362121"/>
                    <a:pt x="2305709" y="3358194"/>
                  </a:cubicBezTo>
                  <a:cubicBezTo>
                    <a:pt x="2308730" y="3356079"/>
                    <a:pt x="2310240" y="3353058"/>
                    <a:pt x="2309032" y="3351850"/>
                  </a:cubicBezTo>
                  <a:cubicBezTo>
                    <a:pt x="2307824" y="3350641"/>
                    <a:pt x="2305105" y="3351245"/>
                    <a:pt x="2302990" y="3352756"/>
                  </a:cubicBezTo>
                  <a:cubicBezTo>
                    <a:pt x="2300875" y="3354266"/>
                    <a:pt x="2296948" y="3356683"/>
                    <a:pt x="2294229" y="3357590"/>
                  </a:cubicBezTo>
                  <a:cubicBezTo>
                    <a:pt x="2290302" y="3358798"/>
                    <a:pt x="2289396" y="3357590"/>
                    <a:pt x="2290302" y="3352756"/>
                  </a:cubicBezTo>
                  <a:cubicBezTo>
                    <a:pt x="2290906" y="3349131"/>
                    <a:pt x="2290906" y="3347922"/>
                    <a:pt x="2289698" y="3349735"/>
                  </a:cubicBezTo>
                  <a:cubicBezTo>
                    <a:pt x="2286979" y="3355475"/>
                    <a:pt x="2276103" y="3354871"/>
                    <a:pt x="2278218" y="3349131"/>
                  </a:cubicBezTo>
                  <a:cubicBezTo>
                    <a:pt x="2279426" y="3346714"/>
                    <a:pt x="2278520" y="3344599"/>
                    <a:pt x="2276707" y="3344599"/>
                  </a:cubicBezTo>
                  <a:cubicBezTo>
                    <a:pt x="2274895" y="3344599"/>
                    <a:pt x="2273384" y="3345807"/>
                    <a:pt x="2273384" y="3347016"/>
                  </a:cubicBezTo>
                  <a:cubicBezTo>
                    <a:pt x="2273384" y="3348526"/>
                    <a:pt x="2269457" y="3349735"/>
                    <a:pt x="2264321" y="3350037"/>
                  </a:cubicBezTo>
                  <a:cubicBezTo>
                    <a:pt x="2259488" y="3350037"/>
                    <a:pt x="2255258" y="3349131"/>
                    <a:pt x="2255258" y="3347922"/>
                  </a:cubicBezTo>
                  <a:cubicBezTo>
                    <a:pt x="2255258" y="3343691"/>
                    <a:pt x="2263717" y="3337952"/>
                    <a:pt x="2266738" y="3339765"/>
                  </a:cubicBezTo>
                  <a:cubicBezTo>
                    <a:pt x="2268551" y="3340671"/>
                    <a:pt x="2271270" y="3339463"/>
                    <a:pt x="2273082" y="3337348"/>
                  </a:cubicBezTo>
                  <a:cubicBezTo>
                    <a:pt x="2275499" y="3334325"/>
                    <a:pt x="2275801" y="3332513"/>
                    <a:pt x="2273384" y="3331002"/>
                  </a:cubicBezTo>
                  <a:cubicBezTo>
                    <a:pt x="2271572" y="3330096"/>
                    <a:pt x="2270967" y="3327679"/>
                    <a:pt x="2271874" y="3326168"/>
                  </a:cubicBezTo>
                  <a:cubicBezTo>
                    <a:pt x="2274895" y="3321637"/>
                    <a:pt x="2270665" y="3323147"/>
                    <a:pt x="2258883" y="3331002"/>
                  </a:cubicBezTo>
                  <a:cubicBezTo>
                    <a:pt x="2252539" y="3335534"/>
                    <a:pt x="2246799" y="3337348"/>
                    <a:pt x="2245289" y="3335836"/>
                  </a:cubicBezTo>
                  <a:cubicBezTo>
                    <a:pt x="2243476" y="3334023"/>
                    <a:pt x="2237736" y="3334627"/>
                    <a:pt x="2230788" y="3337044"/>
                  </a:cubicBezTo>
                  <a:cubicBezTo>
                    <a:pt x="2224142" y="3339463"/>
                    <a:pt x="2219006" y="3340369"/>
                    <a:pt x="2219006" y="3339463"/>
                  </a:cubicBezTo>
                  <a:cubicBezTo>
                    <a:pt x="2219006" y="3338253"/>
                    <a:pt x="2215683" y="3340671"/>
                    <a:pt x="2211756" y="3344297"/>
                  </a:cubicBezTo>
                  <a:cubicBezTo>
                    <a:pt x="2207527" y="3348224"/>
                    <a:pt x="2202693" y="3350641"/>
                    <a:pt x="2200578" y="3350037"/>
                  </a:cubicBezTo>
                  <a:cubicBezTo>
                    <a:pt x="2196047" y="3348526"/>
                    <a:pt x="2219006" y="3333721"/>
                    <a:pt x="2224444" y="3334931"/>
                  </a:cubicBezTo>
                  <a:cubicBezTo>
                    <a:pt x="2226257" y="3335534"/>
                    <a:pt x="2228069" y="3334627"/>
                    <a:pt x="2228069" y="3333117"/>
                  </a:cubicBezTo>
                  <a:cubicBezTo>
                    <a:pt x="2228069" y="3331908"/>
                    <a:pt x="2226257" y="3328887"/>
                    <a:pt x="2224444" y="3326773"/>
                  </a:cubicBezTo>
                  <a:cubicBezTo>
                    <a:pt x="2221423" y="3323449"/>
                    <a:pt x="2221423" y="3322543"/>
                    <a:pt x="2224444" y="3321335"/>
                  </a:cubicBezTo>
                  <a:cubicBezTo>
                    <a:pt x="2226257" y="3320428"/>
                    <a:pt x="2228069" y="3318918"/>
                    <a:pt x="2228069" y="3317407"/>
                  </a:cubicBezTo>
                  <a:cubicBezTo>
                    <a:pt x="2228069" y="3313176"/>
                    <a:pt x="2218402" y="3311061"/>
                    <a:pt x="2214173" y="3314688"/>
                  </a:cubicBezTo>
                  <a:cubicBezTo>
                    <a:pt x="2208735" y="3318918"/>
                    <a:pt x="2202995" y="3314990"/>
                    <a:pt x="2204808" y="3308342"/>
                  </a:cubicBezTo>
                  <a:cubicBezTo>
                    <a:pt x="2206620" y="3301091"/>
                    <a:pt x="2196953" y="3298372"/>
                    <a:pt x="2189703" y="3304112"/>
                  </a:cubicBezTo>
                  <a:cubicBezTo>
                    <a:pt x="2186682" y="3306227"/>
                    <a:pt x="2182452" y="3308342"/>
                    <a:pt x="2180035" y="3308342"/>
                  </a:cubicBezTo>
                  <a:cubicBezTo>
                    <a:pt x="2176712" y="3308342"/>
                    <a:pt x="2177014" y="3307134"/>
                    <a:pt x="2181244" y="3304415"/>
                  </a:cubicBezTo>
                  <a:cubicBezTo>
                    <a:pt x="2185171" y="3301091"/>
                    <a:pt x="2185775" y="3299581"/>
                    <a:pt x="2183056" y="3297768"/>
                  </a:cubicBezTo>
                  <a:cubicBezTo>
                    <a:pt x="2180942" y="3296560"/>
                    <a:pt x="2177619" y="3297164"/>
                    <a:pt x="2175806" y="3298977"/>
                  </a:cubicBezTo>
                  <a:cubicBezTo>
                    <a:pt x="2172181" y="3302602"/>
                    <a:pt x="2161607" y="3303508"/>
                    <a:pt x="2161607" y="3299883"/>
                  </a:cubicBezTo>
                  <a:cubicBezTo>
                    <a:pt x="2161909" y="3289611"/>
                    <a:pt x="2188796" y="3275108"/>
                    <a:pt x="2188796" y="3285381"/>
                  </a:cubicBezTo>
                  <a:cubicBezTo>
                    <a:pt x="2188796" y="3288100"/>
                    <a:pt x="2186984" y="3290215"/>
                    <a:pt x="2185171" y="3290215"/>
                  </a:cubicBezTo>
                  <a:cubicBezTo>
                    <a:pt x="2180942" y="3290215"/>
                    <a:pt x="2188494" y="3296258"/>
                    <a:pt x="2192724" y="3296258"/>
                  </a:cubicBezTo>
                  <a:cubicBezTo>
                    <a:pt x="2196651" y="3296258"/>
                    <a:pt x="2194838" y="3282057"/>
                    <a:pt x="2190307" y="3278129"/>
                  </a:cubicBezTo>
                  <a:cubicBezTo>
                    <a:pt x="2187890" y="3276014"/>
                    <a:pt x="2185775" y="3273295"/>
                    <a:pt x="2185775" y="3271785"/>
                  </a:cubicBezTo>
                  <a:cubicBezTo>
                    <a:pt x="2185775" y="3268462"/>
                    <a:pt x="2193932" y="3268159"/>
                    <a:pt x="2195745" y="3271181"/>
                  </a:cubicBezTo>
                  <a:cubicBezTo>
                    <a:pt x="2196349" y="3272691"/>
                    <a:pt x="2196349" y="3271785"/>
                    <a:pt x="2196047" y="3269972"/>
                  </a:cubicBezTo>
                  <a:cubicBezTo>
                    <a:pt x="2195443" y="3267857"/>
                    <a:pt x="2198464" y="3265138"/>
                    <a:pt x="2202391" y="3264232"/>
                  </a:cubicBezTo>
                  <a:cubicBezTo>
                    <a:pt x="2206620" y="3263325"/>
                    <a:pt x="2209943" y="3260606"/>
                    <a:pt x="2209943" y="3258491"/>
                  </a:cubicBezTo>
                  <a:cubicBezTo>
                    <a:pt x="2209943" y="3253053"/>
                    <a:pt x="2204808" y="3250032"/>
                    <a:pt x="2202391" y="3253959"/>
                  </a:cubicBezTo>
                  <a:cubicBezTo>
                    <a:pt x="2201182" y="3256073"/>
                    <a:pt x="2198766" y="3256073"/>
                    <a:pt x="2194838" y="3253959"/>
                  </a:cubicBezTo>
                  <a:cubicBezTo>
                    <a:pt x="2191213" y="3251995"/>
                    <a:pt x="2188721" y="3251013"/>
                    <a:pt x="2187437" y="3251014"/>
                  </a:cubicBezTo>
                  <a:close/>
                  <a:moveTo>
                    <a:pt x="2168254" y="2838906"/>
                  </a:moveTo>
                  <a:cubicBezTo>
                    <a:pt x="2166517" y="2838679"/>
                    <a:pt x="2164327" y="2839737"/>
                    <a:pt x="2160399" y="2841852"/>
                  </a:cubicBezTo>
                  <a:cubicBezTo>
                    <a:pt x="2153753" y="2845175"/>
                    <a:pt x="2150732" y="2845175"/>
                    <a:pt x="2147711" y="2842758"/>
                  </a:cubicBezTo>
                  <a:cubicBezTo>
                    <a:pt x="2144690" y="2840341"/>
                    <a:pt x="2140762" y="2840643"/>
                    <a:pt x="2131699" y="2845175"/>
                  </a:cubicBezTo>
                  <a:lnTo>
                    <a:pt x="2120220" y="2850916"/>
                  </a:lnTo>
                  <a:lnTo>
                    <a:pt x="2127470" y="2857562"/>
                  </a:lnTo>
                  <a:lnTo>
                    <a:pt x="2135023" y="2864209"/>
                  </a:lnTo>
                  <a:lnTo>
                    <a:pt x="2127772" y="2863907"/>
                  </a:lnTo>
                  <a:cubicBezTo>
                    <a:pt x="2117803" y="2863303"/>
                    <a:pt x="2104208" y="2869346"/>
                    <a:pt x="2104208" y="2874481"/>
                  </a:cubicBezTo>
                  <a:cubicBezTo>
                    <a:pt x="2104208" y="2877805"/>
                    <a:pt x="2106927" y="2878107"/>
                    <a:pt x="2123241" y="2874481"/>
                  </a:cubicBezTo>
                  <a:cubicBezTo>
                    <a:pt x="2144690" y="2869950"/>
                    <a:pt x="2148315" y="2869648"/>
                    <a:pt x="2145596" y="2872065"/>
                  </a:cubicBezTo>
                  <a:cubicBezTo>
                    <a:pt x="2142575" y="2875086"/>
                    <a:pt x="2152242" y="2882941"/>
                    <a:pt x="2157076" y="2881129"/>
                  </a:cubicBezTo>
                  <a:cubicBezTo>
                    <a:pt x="2159493" y="2880222"/>
                    <a:pt x="2162212" y="2880827"/>
                    <a:pt x="2163118" y="2882035"/>
                  </a:cubicBezTo>
                  <a:cubicBezTo>
                    <a:pt x="2164930" y="2885359"/>
                    <a:pt x="2176712" y="2882638"/>
                    <a:pt x="2176712" y="2878712"/>
                  </a:cubicBezTo>
                  <a:cubicBezTo>
                    <a:pt x="2176712" y="2877200"/>
                    <a:pt x="2178525" y="2876899"/>
                    <a:pt x="2180640" y="2878107"/>
                  </a:cubicBezTo>
                  <a:cubicBezTo>
                    <a:pt x="2183359" y="2879919"/>
                    <a:pt x="2183359" y="2879316"/>
                    <a:pt x="2180338" y="2875690"/>
                  </a:cubicBezTo>
                  <a:cubicBezTo>
                    <a:pt x="2178223" y="2872971"/>
                    <a:pt x="2176712" y="2866324"/>
                    <a:pt x="2177317" y="2860584"/>
                  </a:cubicBezTo>
                  <a:cubicBezTo>
                    <a:pt x="2177619" y="2854843"/>
                    <a:pt x="2175806" y="2847290"/>
                    <a:pt x="2173389" y="2843664"/>
                  </a:cubicBezTo>
                  <a:cubicBezTo>
                    <a:pt x="2171275" y="2840643"/>
                    <a:pt x="2169991" y="2839132"/>
                    <a:pt x="2168254" y="2838906"/>
                  </a:cubicBezTo>
                  <a:close/>
                  <a:moveTo>
                    <a:pt x="5271363" y="2821422"/>
                  </a:moveTo>
                  <a:cubicBezTo>
                    <a:pt x="5286246" y="2822540"/>
                    <a:pt x="5308564" y="2831944"/>
                    <a:pt x="5322385" y="2844407"/>
                  </a:cubicBezTo>
                  <a:cubicBezTo>
                    <a:pt x="5329031" y="2850752"/>
                    <a:pt x="5329333" y="2851658"/>
                    <a:pt x="5330542" y="2869786"/>
                  </a:cubicBezTo>
                  <a:cubicBezTo>
                    <a:pt x="5330844" y="2876433"/>
                    <a:pt x="5332354" y="2883684"/>
                    <a:pt x="5333865" y="2886101"/>
                  </a:cubicBezTo>
                  <a:cubicBezTo>
                    <a:pt x="5337490" y="2891841"/>
                    <a:pt x="5336886" y="2944714"/>
                    <a:pt x="5333261" y="2951664"/>
                  </a:cubicBezTo>
                  <a:cubicBezTo>
                    <a:pt x="5331750" y="2954685"/>
                    <a:pt x="5329635" y="2962238"/>
                    <a:pt x="5328427" y="2967979"/>
                  </a:cubicBezTo>
                  <a:cubicBezTo>
                    <a:pt x="5327521" y="2973719"/>
                    <a:pt x="5326010" y="2981877"/>
                    <a:pt x="5325104" y="2986107"/>
                  </a:cubicBezTo>
                  <a:cubicBezTo>
                    <a:pt x="5324500" y="2990336"/>
                    <a:pt x="5322989" y="3002422"/>
                    <a:pt x="5322385" y="3013298"/>
                  </a:cubicBezTo>
                  <a:cubicBezTo>
                    <a:pt x="5320572" y="3041095"/>
                    <a:pt x="5315135" y="3063754"/>
                    <a:pt x="5306978" y="3080372"/>
                  </a:cubicBezTo>
                  <a:cubicBezTo>
                    <a:pt x="5303051" y="3088529"/>
                    <a:pt x="5300332" y="3094874"/>
                    <a:pt x="5301238" y="3094874"/>
                  </a:cubicBezTo>
                  <a:cubicBezTo>
                    <a:pt x="5301842" y="3094874"/>
                    <a:pt x="5301238" y="3097593"/>
                    <a:pt x="5299425" y="3100614"/>
                  </a:cubicBezTo>
                  <a:cubicBezTo>
                    <a:pt x="5297915" y="3103938"/>
                    <a:pt x="5295800" y="3116023"/>
                    <a:pt x="5295196" y="3127806"/>
                  </a:cubicBezTo>
                  <a:cubicBezTo>
                    <a:pt x="5294290" y="3139589"/>
                    <a:pt x="5291571" y="3153185"/>
                    <a:pt x="5289154" y="3157717"/>
                  </a:cubicBezTo>
                  <a:cubicBezTo>
                    <a:pt x="5286737" y="3162249"/>
                    <a:pt x="5283414" y="3171918"/>
                    <a:pt x="5281299" y="3179471"/>
                  </a:cubicBezTo>
                  <a:cubicBezTo>
                    <a:pt x="5279185" y="3186722"/>
                    <a:pt x="5273747" y="3197599"/>
                    <a:pt x="5268913" y="3203339"/>
                  </a:cubicBezTo>
                  <a:cubicBezTo>
                    <a:pt x="5263173" y="3210288"/>
                    <a:pt x="5260152" y="3217539"/>
                    <a:pt x="5260152" y="3223884"/>
                  </a:cubicBezTo>
                  <a:cubicBezTo>
                    <a:pt x="5260152" y="3234459"/>
                    <a:pt x="5248370" y="3267995"/>
                    <a:pt x="5240516" y="3280081"/>
                  </a:cubicBezTo>
                  <a:cubicBezTo>
                    <a:pt x="5237797" y="3284613"/>
                    <a:pt x="5230245" y="3289145"/>
                    <a:pt x="5222088" y="3291562"/>
                  </a:cubicBezTo>
                  <a:cubicBezTo>
                    <a:pt x="5214837" y="3293677"/>
                    <a:pt x="5208795" y="3297302"/>
                    <a:pt x="5208795" y="3299115"/>
                  </a:cubicBezTo>
                  <a:cubicBezTo>
                    <a:pt x="5208795" y="3300928"/>
                    <a:pt x="5206681" y="3304251"/>
                    <a:pt x="5204264" y="3306366"/>
                  </a:cubicBezTo>
                  <a:cubicBezTo>
                    <a:pt x="5201847" y="3308481"/>
                    <a:pt x="5200337" y="3310898"/>
                    <a:pt x="5200941" y="3312107"/>
                  </a:cubicBezTo>
                  <a:cubicBezTo>
                    <a:pt x="5201847" y="3313315"/>
                    <a:pt x="5199732" y="3315732"/>
                    <a:pt x="5196409" y="3317847"/>
                  </a:cubicBezTo>
                  <a:cubicBezTo>
                    <a:pt x="5193388" y="3319962"/>
                    <a:pt x="5190669" y="3320264"/>
                    <a:pt x="5190669" y="3318754"/>
                  </a:cubicBezTo>
                  <a:cubicBezTo>
                    <a:pt x="5190669" y="3317243"/>
                    <a:pt x="5192482" y="3315128"/>
                    <a:pt x="5194597" y="3314222"/>
                  </a:cubicBezTo>
                  <a:cubicBezTo>
                    <a:pt x="5196409" y="3313013"/>
                    <a:pt x="5195201" y="3313013"/>
                    <a:pt x="5191576" y="3313617"/>
                  </a:cubicBezTo>
                  <a:cubicBezTo>
                    <a:pt x="5187648" y="3314222"/>
                    <a:pt x="5184627" y="3313315"/>
                    <a:pt x="5184627" y="3311502"/>
                  </a:cubicBezTo>
                  <a:cubicBezTo>
                    <a:pt x="5184627" y="3306064"/>
                    <a:pt x="5171939" y="3294281"/>
                    <a:pt x="5165897" y="3294281"/>
                  </a:cubicBezTo>
                  <a:cubicBezTo>
                    <a:pt x="5162876" y="3294281"/>
                    <a:pt x="5160459" y="3292770"/>
                    <a:pt x="5160459" y="3290957"/>
                  </a:cubicBezTo>
                  <a:cubicBezTo>
                    <a:pt x="5160459" y="3288843"/>
                    <a:pt x="5157136" y="3288238"/>
                    <a:pt x="5151699" y="3289145"/>
                  </a:cubicBezTo>
                  <a:cubicBezTo>
                    <a:pt x="5145657" y="3290353"/>
                    <a:pt x="5141729" y="3289447"/>
                    <a:pt x="5139010" y="3286425"/>
                  </a:cubicBezTo>
                  <a:cubicBezTo>
                    <a:pt x="5136291" y="3283102"/>
                    <a:pt x="5132062" y="3282498"/>
                    <a:pt x="5122395" y="3284008"/>
                  </a:cubicBezTo>
                  <a:cubicBezTo>
                    <a:pt x="5112124" y="3285519"/>
                    <a:pt x="5108800" y="3284915"/>
                    <a:pt x="5107290" y="3281289"/>
                  </a:cubicBezTo>
                  <a:cubicBezTo>
                    <a:pt x="5106384" y="3278872"/>
                    <a:pt x="5103061" y="3276153"/>
                    <a:pt x="5099737" y="3275247"/>
                  </a:cubicBezTo>
                  <a:cubicBezTo>
                    <a:pt x="5094300" y="3273736"/>
                    <a:pt x="5093998" y="3272830"/>
                    <a:pt x="5097623" y="3266485"/>
                  </a:cubicBezTo>
                  <a:cubicBezTo>
                    <a:pt x="5103061" y="3256514"/>
                    <a:pt x="5103665" y="3236876"/>
                    <a:pt x="5098227" y="3236876"/>
                  </a:cubicBezTo>
                  <a:cubicBezTo>
                    <a:pt x="5095810" y="3236876"/>
                    <a:pt x="5093998" y="3238689"/>
                    <a:pt x="5093998" y="3241106"/>
                  </a:cubicBezTo>
                  <a:cubicBezTo>
                    <a:pt x="5093998" y="3243523"/>
                    <a:pt x="5092487" y="3246544"/>
                    <a:pt x="5090674" y="3247753"/>
                  </a:cubicBezTo>
                  <a:cubicBezTo>
                    <a:pt x="5088560" y="3248961"/>
                    <a:pt x="5087653" y="3245336"/>
                    <a:pt x="5087956" y="3236574"/>
                  </a:cubicBezTo>
                  <a:cubicBezTo>
                    <a:pt x="5089164" y="3217237"/>
                    <a:pt x="5088560" y="3215727"/>
                    <a:pt x="5081611" y="3215727"/>
                  </a:cubicBezTo>
                  <a:cubicBezTo>
                    <a:pt x="5071340" y="3215727"/>
                    <a:pt x="5063788" y="3209986"/>
                    <a:pt x="5063788" y="3202131"/>
                  </a:cubicBezTo>
                  <a:cubicBezTo>
                    <a:pt x="5063788" y="3196692"/>
                    <a:pt x="5062579" y="3195182"/>
                    <a:pt x="5059256" y="3196390"/>
                  </a:cubicBezTo>
                  <a:cubicBezTo>
                    <a:pt x="5056839" y="3197599"/>
                    <a:pt x="5054725" y="3196692"/>
                    <a:pt x="5054725" y="3194880"/>
                  </a:cubicBezTo>
                  <a:cubicBezTo>
                    <a:pt x="5054725" y="3193067"/>
                    <a:pt x="5058048" y="3191556"/>
                    <a:pt x="5061975" y="3191556"/>
                  </a:cubicBezTo>
                  <a:cubicBezTo>
                    <a:pt x="5065902" y="3191556"/>
                    <a:pt x="5069830" y="3189441"/>
                    <a:pt x="5071038" y="3187024"/>
                  </a:cubicBezTo>
                  <a:cubicBezTo>
                    <a:pt x="5074059" y="3179169"/>
                    <a:pt x="5081309" y="3182190"/>
                    <a:pt x="5083726" y="3192160"/>
                  </a:cubicBezTo>
                  <a:cubicBezTo>
                    <a:pt x="5084935" y="3197599"/>
                    <a:pt x="5086445" y="3200318"/>
                    <a:pt x="5087049" y="3198203"/>
                  </a:cubicBezTo>
                  <a:cubicBezTo>
                    <a:pt x="5088862" y="3193067"/>
                    <a:pt x="5100040" y="3193671"/>
                    <a:pt x="5106686" y="3199714"/>
                  </a:cubicBezTo>
                  <a:cubicBezTo>
                    <a:pt x="5111821" y="3204246"/>
                    <a:pt x="5112124" y="3204246"/>
                    <a:pt x="5112124" y="3197901"/>
                  </a:cubicBezTo>
                  <a:cubicBezTo>
                    <a:pt x="5112124" y="3194275"/>
                    <a:pt x="5113332" y="3188535"/>
                    <a:pt x="5115145" y="3185513"/>
                  </a:cubicBezTo>
                  <a:cubicBezTo>
                    <a:pt x="5118468" y="3179169"/>
                    <a:pt x="5116051" y="3169500"/>
                    <a:pt x="5111821" y="3172220"/>
                  </a:cubicBezTo>
                  <a:cubicBezTo>
                    <a:pt x="5110311" y="3173126"/>
                    <a:pt x="5109103" y="3172220"/>
                    <a:pt x="5109103" y="3170709"/>
                  </a:cubicBezTo>
                  <a:cubicBezTo>
                    <a:pt x="5109103" y="3168896"/>
                    <a:pt x="5111821" y="3167386"/>
                    <a:pt x="5115145" y="3167386"/>
                  </a:cubicBezTo>
                  <a:cubicBezTo>
                    <a:pt x="5121187" y="3167386"/>
                    <a:pt x="5121187" y="3167386"/>
                    <a:pt x="5115447" y="3158926"/>
                  </a:cubicBezTo>
                  <a:cubicBezTo>
                    <a:pt x="5109405" y="3150466"/>
                    <a:pt x="5104873" y="3125087"/>
                    <a:pt x="5109103" y="3125087"/>
                  </a:cubicBezTo>
                  <a:cubicBezTo>
                    <a:pt x="5110613" y="3125087"/>
                    <a:pt x="5112124" y="3126900"/>
                    <a:pt x="5113030" y="3128713"/>
                  </a:cubicBezTo>
                  <a:cubicBezTo>
                    <a:pt x="5113634" y="3130828"/>
                    <a:pt x="5113634" y="3129619"/>
                    <a:pt x="5113030" y="3125691"/>
                  </a:cubicBezTo>
                  <a:cubicBezTo>
                    <a:pt x="5112124" y="3119044"/>
                    <a:pt x="5114238" y="3117836"/>
                    <a:pt x="5124510" y="3118742"/>
                  </a:cubicBezTo>
                  <a:cubicBezTo>
                    <a:pt x="5127229" y="3119044"/>
                    <a:pt x="5130249" y="3116627"/>
                    <a:pt x="5131156" y="3113002"/>
                  </a:cubicBezTo>
                  <a:cubicBezTo>
                    <a:pt x="5132364" y="3108772"/>
                    <a:pt x="5135083" y="3106959"/>
                    <a:pt x="5141427" y="3106959"/>
                  </a:cubicBezTo>
                  <a:cubicBezTo>
                    <a:pt x="5152605" y="3106959"/>
                    <a:pt x="5155022" y="3104542"/>
                    <a:pt x="5151396" y="3097593"/>
                  </a:cubicBezTo>
                  <a:cubicBezTo>
                    <a:pt x="5149282" y="3093968"/>
                    <a:pt x="5149282" y="3091551"/>
                    <a:pt x="5151396" y="3090342"/>
                  </a:cubicBezTo>
                  <a:cubicBezTo>
                    <a:pt x="5153209" y="3089133"/>
                    <a:pt x="5153813" y="3085810"/>
                    <a:pt x="5152907" y="3082487"/>
                  </a:cubicBezTo>
                  <a:cubicBezTo>
                    <a:pt x="5151699" y="3078559"/>
                    <a:pt x="5152303" y="3076746"/>
                    <a:pt x="5155626" y="3076746"/>
                  </a:cubicBezTo>
                  <a:cubicBezTo>
                    <a:pt x="5160762" y="3076746"/>
                    <a:pt x="5162272" y="3068891"/>
                    <a:pt x="5160762" y="3050158"/>
                  </a:cubicBezTo>
                  <a:cubicBezTo>
                    <a:pt x="5160459" y="3044418"/>
                    <a:pt x="5161366" y="3038375"/>
                    <a:pt x="5162574" y="3036563"/>
                  </a:cubicBezTo>
                  <a:cubicBezTo>
                    <a:pt x="5164085" y="3034448"/>
                    <a:pt x="5164991" y="3030822"/>
                    <a:pt x="5164689" y="3028405"/>
                  </a:cubicBezTo>
                  <a:cubicBezTo>
                    <a:pt x="5164387" y="3025988"/>
                    <a:pt x="5164085" y="3021758"/>
                    <a:pt x="5163783" y="3019341"/>
                  </a:cubicBezTo>
                  <a:cubicBezTo>
                    <a:pt x="5163480" y="3015413"/>
                    <a:pt x="5163178" y="3015413"/>
                    <a:pt x="5160157" y="3019341"/>
                  </a:cubicBezTo>
                  <a:cubicBezTo>
                    <a:pt x="5157438" y="3022967"/>
                    <a:pt x="5157136" y="3022664"/>
                    <a:pt x="5158345" y="3017528"/>
                  </a:cubicBezTo>
                  <a:cubicBezTo>
                    <a:pt x="5158949" y="3013903"/>
                    <a:pt x="5158043" y="3007860"/>
                    <a:pt x="5155928" y="3003932"/>
                  </a:cubicBezTo>
                  <a:cubicBezTo>
                    <a:pt x="5152907" y="2998796"/>
                    <a:pt x="5152907" y="2995170"/>
                    <a:pt x="5155324" y="2990639"/>
                  </a:cubicBezTo>
                  <a:cubicBezTo>
                    <a:pt x="5157136" y="2987315"/>
                    <a:pt x="5158345" y="2984294"/>
                    <a:pt x="5158043" y="2983992"/>
                  </a:cubicBezTo>
                  <a:cubicBezTo>
                    <a:pt x="5156230" y="2980668"/>
                    <a:pt x="5162272" y="2974021"/>
                    <a:pt x="5165595" y="2975230"/>
                  </a:cubicBezTo>
                  <a:cubicBezTo>
                    <a:pt x="5168314" y="2976438"/>
                    <a:pt x="5172543" y="2974021"/>
                    <a:pt x="5175867" y="2969791"/>
                  </a:cubicBezTo>
                  <a:cubicBezTo>
                    <a:pt x="5179190" y="2965562"/>
                    <a:pt x="5183721" y="2962842"/>
                    <a:pt x="5186138" y="2963749"/>
                  </a:cubicBezTo>
                  <a:cubicBezTo>
                    <a:pt x="5190972" y="2965864"/>
                    <a:pt x="5208795" y="2953476"/>
                    <a:pt x="5208795" y="2947736"/>
                  </a:cubicBezTo>
                  <a:cubicBezTo>
                    <a:pt x="5208795" y="2945621"/>
                    <a:pt x="5212119" y="2943204"/>
                    <a:pt x="5216348" y="2941995"/>
                  </a:cubicBezTo>
                  <a:cubicBezTo>
                    <a:pt x="5223598" y="2940183"/>
                    <a:pt x="5226921" y="2934744"/>
                    <a:pt x="5220879" y="2934744"/>
                  </a:cubicBezTo>
                  <a:cubicBezTo>
                    <a:pt x="5216348" y="2934744"/>
                    <a:pt x="5217254" y="2929004"/>
                    <a:pt x="5222692" y="2923565"/>
                  </a:cubicBezTo>
                  <a:cubicBezTo>
                    <a:pt x="5226317" y="2919638"/>
                    <a:pt x="5227224" y="2915106"/>
                    <a:pt x="5225713" y="2903927"/>
                  </a:cubicBezTo>
                  <a:cubicBezTo>
                    <a:pt x="5224203" y="2892446"/>
                    <a:pt x="5224505" y="2889424"/>
                    <a:pt x="5227828" y="2889424"/>
                  </a:cubicBezTo>
                  <a:cubicBezTo>
                    <a:pt x="5230849" y="2889424"/>
                    <a:pt x="5232359" y="2885497"/>
                    <a:pt x="5232359" y="2877037"/>
                  </a:cubicBezTo>
                  <a:cubicBezTo>
                    <a:pt x="5232661" y="2863139"/>
                    <a:pt x="5234474" y="2860420"/>
                    <a:pt x="5243537" y="2858607"/>
                  </a:cubicBezTo>
                  <a:cubicBezTo>
                    <a:pt x="5247766" y="2858003"/>
                    <a:pt x="5249881" y="2854679"/>
                    <a:pt x="5250485" y="2848939"/>
                  </a:cubicBezTo>
                  <a:cubicBezTo>
                    <a:pt x="5251089" y="2844105"/>
                    <a:pt x="5253808" y="2836853"/>
                    <a:pt x="5256225" y="2832926"/>
                  </a:cubicBezTo>
                  <a:cubicBezTo>
                    <a:pt x="5258642" y="2829300"/>
                    <a:pt x="5259548" y="2825977"/>
                    <a:pt x="5258340" y="2825977"/>
                  </a:cubicBezTo>
                  <a:cubicBezTo>
                    <a:pt x="5256829" y="2825977"/>
                    <a:pt x="5257433" y="2824768"/>
                    <a:pt x="5259548" y="2823258"/>
                  </a:cubicBezTo>
                  <a:cubicBezTo>
                    <a:pt x="5262267" y="2821596"/>
                    <a:pt x="5266402" y="2821049"/>
                    <a:pt x="5271363" y="2821422"/>
                  </a:cubicBezTo>
                  <a:close/>
                  <a:moveTo>
                    <a:pt x="2352534" y="2672884"/>
                  </a:moveTo>
                  <a:cubicBezTo>
                    <a:pt x="2350344" y="2669409"/>
                    <a:pt x="2348607" y="2670543"/>
                    <a:pt x="2345586" y="2673564"/>
                  </a:cubicBezTo>
                  <a:cubicBezTo>
                    <a:pt x="2342565" y="2676586"/>
                    <a:pt x="2341357" y="2682326"/>
                    <a:pt x="2341961" y="2688973"/>
                  </a:cubicBezTo>
                  <a:cubicBezTo>
                    <a:pt x="2342565" y="2694713"/>
                    <a:pt x="2343169" y="2704985"/>
                    <a:pt x="2343773" y="2711633"/>
                  </a:cubicBezTo>
                  <a:cubicBezTo>
                    <a:pt x="2344076" y="2718280"/>
                    <a:pt x="2345888" y="2725833"/>
                    <a:pt x="2347399" y="2728250"/>
                  </a:cubicBezTo>
                  <a:cubicBezTo>
                    <a:pt x="2350420" y="2732782"/>
                    <a:pt x="2351024" y="2736709"/>
                    <a:pt x="2353139" y="2761484"/>
                  </a:cubicBezTo>
                  <a:cubicBezTo>
                    <a:pt x="2353743" y="2769037"/>
                    <a:pt x="2355857" y="2779612"/>
                    <a:pt x="2357670" y="2785353"/>
                  </a:cubicBezTo>
                  <a:cubicBezTo>
                    <a:pt x="2359483" y="2791093"/>
                    <a:pt x="2360087" y="2796833"/>
                    <a:pt x="2359181" y="2798042"/>
                  </a:cubicBezTo>
                  <a:cubicBezTo>
                    <a:pt x="2358274" y="2799553"/>
                    <a:pt x="2359483" y="2804387"/>
                    <a:pt x="2361899" y="2808919"/>
                  </a:cubicBezTo>
                  <a:cubicBezTo>
                    <a:pt x="2371869" y="2827954"/>
                    <a:pt x="2373681" y="2833694"/>
                    <a:pt x="2371869" y="2838528"/>
                  </a:cubicBezTo>
                  <a:cubicBezTo>
                    <a:pt x="2370962" y="2841247"/>
                    <a:pt x="2372775" y="2849103"/>
                    <a:pt x="2376098" y="2856052"/>
                  </a:cubicBezTo>
                  <a:cubicBezTo>
                    <a:pt x="2379421" y="2862699"/>
                    <a:pt x="2382140" y="2870554"/>
                    <a:pt x="2382140" y="2873575"/>
                  </a:cubicBezTo>
                  <a:cubicBezTo>
                    <a:pt x="2382140" y="2876295"/>
                    <a:pt x="2384255" y="2880222"/>
                    <a:pt x="2386672" y="2882337"/>
                  </a:cubicBezTo>
                  <a:cubicBezTo>
                    <a:pt x="2389995" y="2885056"/>
                    <a:pt x="2390901" y="2888984"/>
                    <a:pt x="2389391" y="2896235"/>
                  </a:cubicBezTo>
                  <a:cubicBezTo>
                    <a:pt x="2388182" y="2902580"/>
                    <a:pt x="2388786" y="2908321"/>
                    <a:pt x="2391203" y="2911040"/>
                  </a:cubicBezTo>
                  <a:cubicBezTo>
                    <a:pt x="2393318" y="2913457"/>
                    <a:pt x="2395130" y="2924635"/>
                    <a:pt x="2395433" y="2935815"/>
                  </a:cubicBezTo>
                  <a:cubicBezTo>
                    <a:pt x="2395735" y="2952129"/>
                    <a:pt x="2397245" y="2958474"/>
                    <a:pt x="2402985" y="2966028"/>
                  </a:cubicBezTo>
                  <a:cubicBezTo>
                    <a:pt x="2408725" y="2973581"/>
                    <a:pt x="2409631" y="2976602"/>
                    <a:pt x="2406610" y="2979926"/>
                  </a:cubicBezTo>
                  <a:cubicBezTo>
                    <a:pt x="2403891" y="2983249"/>
                    <a:pt x="2404193" y="2985061"/>
                    <a:pt x="2407819" y="2988083"/>
                  </a:cubicBezTo>
                  <a:cubicBezTo>
                    <a:pt x="2410538" y="2990198"/>
                    <a:pt x="2412350" y="2996845"/>
                    <a:pt x="2412350" y="3003492"/>
                  </a:cubicBezTo>
                  <a:cubicBezTo>
                    <a:pt x="2412350" y="3010138"/>
                    <a:pt x="2413559" y="3015274"/>
                    <a:pt x="2415069" y="3015274"/>
                  </a:cubicBezTo>
                  <a:cubicBezTo>
                    <a:pt x="2416277" y="3015274"/>
                    <a:pt x="2418392" y="3022224"/>
                    <a:pt x="2419298" y="3030684"/>
                  </a:cubicBezTo>
                  <a:cubicBezTo>
                    <a:pt x="2420507" y="3039144"/>
                    <a:pt x="2422319" y="3047603"/>
                    <a:pt x="2423830" y="3049718"/>
                  </a:cubicBezTo>
                  <a:cubicBezTo>
                    <a:pt x="2425340" y="3051531"/>
                    <a:pt x="2427455" y="3056969"/>
                    <a:pt x="2428361" y="3062106"/>
                  </a:cubicBezTo>
                  <a:cubicBezTo>
                    <a:pt x="2431382" y="3078723"/>
                    <a:pt x="2434101" y="3089296"/>
                    <a:pt x="2435612" y="3093828"/>
                  </a:cubicBezTo>
                  <a:cubicBezTo>
                    <a:pt x="2436820" y="3096245"/>
                    <a:pt x="2438029" y="3104404"/>
                    <a:pt x="2438633" y="3111957"/>
                  </a:cubicBezTo>
                  <a:cubicBezTo>
                    <a:pt x="2439237" y="3119208"/>
                    <a:pt x="2441654" y="3128272"/>
                    <a:pt x="2444071" y="3132200"/>
                  </a:cubicBezTo>
                  <a:cubicBezTo>
                    <a:pt x="2446487" y="3135826"/>
                    <a:pt x="2448602" y="3144588"/>
                    <a:pt x="2448602" y="3151234"/>
                  </a:cubicBezTo>
                  <a:cubicBezTo>
                    <a:pt x="2448602" y="3160298"/>
                    <a:pt x="2450717" y="3165435"/>
                    <a:pt x="2455852" y="3170873"/>
                  </a:cubicBezTo>
                  <a:cubicBezTo>
                    <a:pt x="2460988" y="3176009"/>
                    <a:pt x="2461894" y="3179032"/>
                    <a:pt x="2459780" y="3181145"/>
                  </a:cubicBezTo>
                  <a:cubicBezTo>
                    <a:pt x="2457363" y="3183563"/>
                    <a:pt x="2457967" y="3188699"/>
                    <a:pt x="2461290" y="3198669"/>
                  </a:cubicBezTo>
                  <a:cubicBezTo>
                    <a:pt x="2464009" y="3206827"/>
                    <a:pt x="2466426" y="3217099"/>
                    <a:pt x="2466426" y="3222235"/>
                  </a:cubicBezTo>
                  <a:cubicBezTo>
                    <a:pt x="2466728" y="3236738"/>
                    <a:pt x="2468541" y="3246104"/>
                    <a:pt x="2472166" y="3252750"/>
                  </a:cubicBezTo>
                  <a:cubicBezTo>
                    <a:pt x="2474583" y="3257283"/>
                    <a:pt x="2474583" y="3262117"/>
                    <a:pt x="2472166" y="3270274"/>
                  </a:cubicBezTo>
                  <a:cubicBezTo>
                    <a:pt x="2469145" y="3279943"/>
                    <a:pt x="2469447" y="3282057"/>
                    <a:pt x="2475187" y="3288100"/>
                  </a:cubicBezTo>
                  <a:cubicBezTo>
                    <a:pt x="2480323" y="3293538"/>
                    <a:pt x="2482437" y="3300185"/>
                    <a:pt x="2483344" y="3316198"/>
                  </a:cubicBezTo>
                  <a:cubicBezTo>
                    <a:pt x="2485458" y="3344599"/>
                    <a:pt x="2486062" y="3348526"/>
                    <a:pt x="2488479" y="3352454"/>
                  </a:cubicBezTo>
                  <a:cubicBezTo>
                    <a:pt x="2489688" y="3353964"/>
                    <a:pt x="2489386" y="3360611"/>
                    <a:pt x="2487875" y="3366955"/>
                  </a:cubicBezTo>
                  <a:cubicBezTo>
                    <a:pt x="2485760" y="3376624"/>
                    <a:pt x="2486365" y="3379343"/>
                    <a:pt x="2492709" y="3385990"/>
                  </a:cubicBezTo>
                  <a:cubicBezTo>
                    <a:pt x="2500563" y="3394449"/>
                    <a:pt x="2501772" y="3397774"/>
                    <a:pt x="2497240" y="3399587"/>
                  </a:cubicBezTo>
                  <a:cubicBezTo>
                    <a:pt x="2494521" y="3400493"/>
                    <a:pt x="2500261" y="3434633"/>
                    <a:pt x="2504188" y="3440978"/>
                  </a:cubicBezTo>
                  <a:cubicBezTo>
                    <a:pt x="2505397" y="3442791"/>
                    <a:pt x="2505095" y="3446416"/>
                    <a:pt x="2503584" y="3449135"/>
                  </a:cubicBezTo>
                  <a:cubicBezTo>
                    <a:pt x="2501772" y="3452459"/>
                    <a:pt x="2502678" y="3459106"/>
                    <a:pt x="2506303" y="3469680"/>
                  </a:cubicBezTo>
                  <a:cubicBezTo>
                    <a:pt x="2509626" y="3478140"/>
                    <a:pt x="2512043" y="3487808"/>
                    <a:pt x="2512043" y="3491132"/>
                  </a:cubicBezTo>
                  <a:cubicBezTo>
                    <a:pt x="2512043" y="3494757"/>
                    <a:pt x="2513856" y="3499289"/>
                    <a:pt x="2515970" y="3501404"/>
                  </a:cubicBezTo>
                  <a:cubicBezTo>
                    <a:pt x="2518991" y="3505030"/>
                    <a:pt x="2518689" y="3505332"/>
                    <a:pt x="2513856" y="3503519"/>
                  </a:cubicBezTo>
                  <a:cubicBezTo>
                    <a:pt x="2509626" y="3502008"/>
                    <a:pt x="2508720" y="3502915"/>
                    <a:pt x="2510230" y="3506540"/>
                  </a:cubicBezTo>
                  <a:cubicBezTo>
                    <a:pt x="2511137" y="3508957"/>
                    <a:pt x="2509928" y="3515000"/>
                    <a:pt x="2507512" y="3519532"/>
                  </a:cubicBezTo>
                  <a:cubicBezTo>
                    <a:pt x="2505095" y="3524366"/>
                    <a:pt x="2503886" y="3528898"/>
                    <a:pt x="2505095" y="3529804"/>
                  </a:cubicBezTo>
                  <a:cubicBezTo>
                    <a:pt x="2506001" y="3531013"/>
                    <a:pt x="2504491" y="3537358"/>
                    <a:pt x="2501772" y="3544005"/>
                  </a:cubicBezTo>
                  <a:cubicBezTo>
                    <a:pt x="2498146" y="3553673"/>
                    <a:pt x="2497542" y="3557903"/>
                    <a:pt x="2500261" y="3562737"/>
                  </a:cubicBezTo>
                  <a:cubicBezTo>
                    <a:pt x="2502678" y="3567571"/>
                    <a:pt x="2502678" y="3569384"/>
                    <a:pt x="2499657" y="3571499"/>
                  </a:cubicBezTo>
                  <a:cubicBezTo>
                    <a:pt x="2496636" y="3573311"/>
                    <a:pt x="2496938" y="3575124"/>
                    <a:pt x="2501470" y="3580260"/>
                  </a:cubicBezTo>
                  <a:cubicBezTo>
                    <a:pt x="2507209" y="3586605"/>
                    <a:pt x="2507814" y="3588418"/>
                    <a:pt x="2511137" y="3605640"/>
                  </a:cubicBezTo>
                  <a:cubicBezTo>
                    <a:pt x="2512043" y="3610474"/>
                    <a:pt x="2517481" y="3623163"/>
                    <a:pt x="2522919" y="3634040"/>
                  </a:cubicBezTo>
                  <a:cubicBezTo>
                    <a:pt x="2528659" y="3644917"/>
                    <a:pt x="2533190" y="3657606"/>
                    <a:pt x="2533190" y="3662138"/>
                  </a:cubicBezTo>
                  <a:cubicBezTo>
                    <a:pt x="2533190" y="3666670"/>
                    <a:pt x="2534700" y="3671504"/>
                    <a:pt x="2536211" y="3672411"/>
                  </a:cubicBezTo>
                  <a:cubicBezTo>
                    <a:pt x="2538024" y="3673317"/>
                    <a:pt x="2539232" y="3676036"/>
                    <a:pt x="2539232" y="3678453"/>
                  </a:cubicBezTo>
                  <a:cubicBezTo>
                    <a:pt x="2539232" y="3680870"/>
                    <a:pt x="2544066" y="3692653"/>
                    <a:pt x="2549805" y="3705041"/>
                  </a:cubicBezTo>
                  <a:cubicBezTo>
                    <a:pt x="2555545" y="3717428"/>
                    <a:pt x="2560379" y="3729211"/>
                    <a:pt x="2560379" y="3731628"/>
                  </a:cubicBezTo>
                  <a:cubicBezTo>
                    <a:pt x="2560379" y="3734046"/>
                    <a:pt x="2562494" y="3738578"/>
                    <a:pt x="2564910" y="3741599"/>
                  </a:cubicBezTo>
                  <a:cubicBezTo>
                    <a:pt x="2567327" y="3744922"/>
                    <a:pt x="2569442" y="3750059"/>
                    <a:pt x="2569442" y="3753080"/>
                  </a:cubicBezTo>
                  <a:cubicBezTo>
                    <a:pt x="2569442" y="3756101"/>
                    <a:pt x="2570650" y="3760935"/>
                    <a:pt x="2572161" y="3763957"/>
                  </a:cubicBezTo>
                  <a:cubicBezTo>
                    <a:pt x="2573973" y="3766676"/>
                    <a:pt x="2575786" y="3772718"/>
                    <a:pt x="2576692" y="3777250"/>
                  </a:cubicBezTo>
                  <a:cubicBezTo>
                    <a:pt x="2577901" y="3781782"/>
                    <a:pt x="2580620" y="3787221"/>
                    <a:pt x="2583036" y="3789940"/>
                  </a:cubicBezTo>
                  <a:cubicBezTo>
                    <a:pt x="2585453" y="3792357"/>
                    <a:pt x="2587568" y="3797191"/>
                    <a:pt x="2587568" y="3800515"/>
                  </a:cubicBezTo>
                  <a:cubicBezTo>
                    <a:pt x="2587568" y="3804140"/>
                    <a:pt x="2589985" y="3809276"/>
                    <a:pt x="2593006" y="3812298"/>
                  </a:cubicBezTo>
                  <a:cubicBezTo>
                    <a:pt x="2596027" y="3815319"/>
                    <a:pt x="2598141" y="3819247"/>
                    <a:pt x="2597537" y="3821059"/>
                  </a:cubicBezTo>
                  <a:cubicBezTo>
                    <a:pt x="2596329" y="3824081"/>
                    <a:pt x="2615663" y="3862754"/>
                    <a:pt x="2621101" y="3868796"/>
                  </a:cubicBezTo>
                  <a:cubicBezTo>
                    <a:pt x="2622612" y="3870307"/>
                    <a:pt x="2623820" y="3873933"/>
                    <a:pt x="2623820" y="3876652"/>
                  </a:cubicBezTo>
                  <a:cubicBezTo>
                    <a:pt x="2623820" y="3879673"/>
                    <a:pt x="2627143" y="3885716"/>
                    <a:pt x="2631070" y="3890550"/>
                  </a:cubicBezTo>
                  <a:cubicBezTo>
                    <a:pt x="2635300" y="3895384"/>
                    <a:pt x="2639529" y="3902937"/>
                    <a:pt x="2640435" y="3907167"/>
                  </a:cubicBezTo>
                  <a:cubicBezTo>
                    <a:pt x="2641644" y="3911699"/>
                    <a:pt x="2644967" y="3917439"/>
                    <a:pt x="2648290" y="3920461"/>
                  </a:cubicBezTo>
                  <a:cubicBezTo>
                    <a:pt x="2651311" y="3923180"/>
                    <a:pt x="2653124" y="3926806"/>
                    <a:pt x="2652217" y="3928014"/>
                  </a:cubicBezTo>
                  <a:cubicBezTo>
                    <a:pt x="2651311" y="3929525"/>
                    <a:pt x="2654030" y="3935265"/>
                    <a:pt x="2658259" y="3940704"/>
                  </a:cubicBezTo>
                  <a:cubicBezTo>
                    <a:pt x="2662791" y="3946444"/>
                    <a:pt x="2666114" y="3953091"/>
                    <a:pt x="2666114" y="3955810"/>
                  </a:cubicBezTo>
                  <a:cubicBezTo>
                    <a:pt x="2666114" y="3958529"/>
                    <a:pt x="2669437" y="3963061"/>
                    <a:pt x="2673666" y="3965781"/>
                  </a:cubicBezTo>
                  <a:cubicBezTo>
                    <a:pt x="2677896" y="3968500"/>
                    <a:pt x="2681219" y="3972427"/>
                    <a:pt x="2681219" y="3974845"/>
                  </a:cubicBezTo>
                  <a:cubicBezTo>
                    <a:pt x="2681219" y="3980585"/>
                    <a:pt x="2690886" y="4000224"/>
                    <a:pt x="2693907" y="4000224"/>
                  </a:cubicBezTo>
                  <a:cubicBezTo>
                    <a:pt x="2695115" y="4000224"/>
                    <a:pt x="2699647" y="4006870"/>
                    <a:pt x="2703876" y="4015028"/>
                  </a:cubicBezTo>
                  <a:cubicBezTo>
                    <a:pt x="2707804" y="4023186"/>
                    <a:pt x="2712637" y="4030739"/>
                    <a:pt x="2714450" y="4031947"/>
                  </a:cubicBezTo>
                  <a:cubicBezTo>
                    <a:pt x="2715960" y="4032854"/>
                    <a:pt x="2717471" y="4036177"/>
                    <a:pt x="2717471" y="4039199"/>
                  </a:cubicBezTo>
                  <a:cubicBezTo>
                    <a:pt x="2717471" y="4042220"/>
                    <a:pt x="2721398" y="4049773"/>
                    <a:pt x="2726534" y="4056420"/>
                  </a:cubicBezTo>
                  <a:cubicBezTo>
                    <a:pt x="2731367" y="4062765"/>
                    <a:pt x="2735597" y="4071225"/>
                    <a:pt x="2735597" y="4074548"/>
                  </a:cubicBezTo>
                  <a:cubicBezTo>
                    <a:pt x="2735597" y="4078174"/>
                    <a:pt x="2737711" y="4082706"/>
                    <a:pt x="2740128" y="4084820"/>
                  </a:cubicBezTo>
                  <a:cubicBezTo>
                    <a:pt x="2742545" y="4086935"/>
                    <a:pt x="2744660" y="4091165"/>
                    <a:pt x="2744660" y="4094187"/>
                  </a:cubicBezTo>
                  <a:cubicBezTo>
                    <a:pt x="2744660" y="4097510"/>
                    <a:pt x="2745868" y="4099927"/>
                    <a:pt x="2747379" y="4099927"/>
                  </a:cubicBezTo>
                  <a:cubicBezTo>
                    <a:pt x="2748889" y="4099927"/>
                    <a:pt x="2752816" y="4105970"/>
                    <a:pt x="2756442" y="4113221"/>
                  </a:cubicBezTo>
                  <a:cubicBezTo>
                    <a:pt x="2759765" y="4120774"/>
                    <a:pt x="2763994" y="4127421"/>
                    <a:pt x="2765807" y="4128630"/>
                  </a:cubicBezTo>
                  <a:cubicBezTo>
                    <a:pt x="2767317" y="4129536"/>
                    <a:pt x="2768828" y="4133162"/>
                    <a:pt x="2768828" y="4136485"/>
                  </a:cubicBezTo>
                  <a:cubicBezTo>
                    <a:pt x="2768828" y="4139506"/>
                    <a:pt x="2769734" y="4142225"/>
                    <a:pt x="2771245" y="4142225"/>
                  </a:cubicBezTo>
                  <a:cubicBezTo>
                    <a:pt x="2772453" y="4142225"/>
                    <a:pt x="2776380" y="4148872"/>
                    <a:pt x="2780005" y="4157030"/>
                  </a:cubicBezTo>
                  <a:cubicBezTo>
                    <a:pt x="2783933" y="4164885"/>
                    <a:pt x="2789068" y="4173345"/>
                    <a:pt x="2791485" y="4175460"/>
                  </a:cubicBezTo>
                  <a:cubicBezTo>
                    <a:pt x="2796319" y="4179388"/>
                    <a:pt x="2784839" y="4151289"/>
                    <a:pt x="2772151" y="4128025"/>
                  </a:cubicBezTo>
                  <a:cubicBezTo>
                    <a:pt x="2765807" y="4116544"/>
                    <a:pt x="2729555" y="4039803"/>
                    <a:pt x="2729555" y="4037990"/>
                  </a:cubicBezTo>
                  <a:cubicBezTo>
                    <a:pt x="2729555" y="4037386"/>
                    <a:pt x="2712033" y="4001130"/>
                    <a:pt x="2690584" y="3957321"/>
                  </a:cubicBezTo>
                  <a:cubicBezTo>
                    <a:pt x="2669437" y="3913814"/>
                    <a:pt x="2644665" y="3861545"/>
                    <a:pt x="2636206" y="3841604"/>
                  </a:cubicBezTo>
                  <a:cubicBezTo>
                    <a:pt x="2627445" y="3821664"/>
                    <a:pt x="2614455" y="3791753"/>
                    <a:pt x="2607204" y="3775135"/>
                  </a:cubicBezTo>
                  <a:cubicBezTo>
                    <a:pt x="2563098" y="3674526"/>
                    <a:pt x="2540742" y="3598993"/>
                    <a:pt x="2534700" y="3531919"/>
                  </a:cubicBezTo>
                  <a:cubicBezTo>
                    <a:pt x="2531982" y="3500498"/>
                    <a:pt x="2528054" y="3467867"/>
                    <a:pt x="2521106" y="3420132"/>
                  </a:cubicBezTo>
                  <a:cubicBezTo>
                    <a:pt x="2517783" y="3397774"/>
                    <a:pt x="2511741" y="3356079"/>
                    <a:pt x="2507512" y="3327981"/>
                  </a:cubicBezTo>
                  <a:cubicBezTo>
                    <a:pt x="2494521" y="3237946"/>
                    <a:pt x="2491500" y="3220120"/>
                    <a:pt x="2482135" y="3175405"/>
                  </a:cubicBezTo>
                  <a:cubicBezTo>
                    <a:pt x="2472770" y="3129481"/>
                    <a:pt x="2444977" y="3015274"/>
                    <a:pt x="2416882" y="2908018"/>
                  </a:cubicBezTo>
                  <a:cubicBezTo>
                    <a:pt x="2407819" y="2872971"/>
                    <a:pt x="2393318" y="2817379"/>
                    <a:pt x="2384859" y="2784144"/>
                  </a:cubicBezTo>
                  <a:cubicBezTo>
                    <a:pt x="2376400" y="2750910"/>
                    <a:pt x="2366129" y="2713142"/>
                    <a:pt x="2362202" y="2699850"/>
                  </a:cubicBezTo>
                  <a:cubicBezTo>
                    <a:pt x="2357368" y="2684441"/>
                    <a:pt x="2354725" y="2676359"/>
                    <a:pt x="2352534" y="2672884"/>
                  </a:cubicBezTo>
                  <a:close/>
                  <a:moveTo>
                    <a:pt x="4225364" y="2230186"/>
                  </a:moveTo>
                  <a:cubicBezTo>
                    <a:pt x="4223438" y="2231168"/>
                    <a:pt x="4222683" y="2235775"/>
                    <a:pt x="4222532" y="2244235"/>
                  </a:cubicBezTo>
                  <a:cubicBezTo>
                    <a:pt x="4222532" y="2250882"/>
                    <a:pt x="4224344" y="2255414"/>
                    <a:pt x="4228272" y="2257831"/>
                  </a:cubicBezTo>
                  <a:cubicBezTo>
                    <a:pt x="4231293" y="2259644"/>
                    <a:pt x="4234011" y="2263873"/>
                    <a:pt x="4234011" y="2267197"/>
                  </a:cubicBezTo>
                  <a:cubicBezTo>
                    <a:pt x="4234011" y="2271729"/>
                    <a:pt x="4233105" y="2272031"/>
                    <a:pt x="4229480" y="2269010"/>
                  </a:cubicBezTo>
                  <a:cubicBezTo>
                    <a:pt x="4222230" y="2262967"/>
                    <a:pt x="4220115" y="2273844"/>
                    <a:pt x="4226761" y="2281699"/>
                  </a:cubicBezTo>
                  <a:cubicBezTo>
                    <a:pt x="4232501" y="2287742"/>
                    <a:pt x="4232501" y="2288044"/>
                    <a:pt x="4225553" y="2285929"/>
                  </a:cubicBezTo>
                  <a:cubicBezTo>
                    <a:pt x="4217396" y="2283210"/>
                    <a:pt x="4213167" y="2291064"/>
                    <a:pt x="4218302" y="2299525"/>
                  </a:cubicBezTo>
                  <a:cubicBezTo>
                    <a:pt x="4220417" y="2302546"/>
                    <a:pt x="4221927" y="2308589"/>
                    <a:pt x="4221927" y="2313121"/>
                  </a:cubicBezTo>
                  <a:cubicBezTo>
                    <a:pt x="4221927" y="2317351"/>
                    <a:pt x="4223438" y="2323393"/>
                    <a:pt x="4224948" y="2326717"/>
                  </a:cubicBezTo>
                  <a:cubicBezTo>
                    <a:pt x="4226761" y="2330040"/>
                    <a:pt x="4227063" y="2332457"/>
                    <a:pt x="4225251" y="2332457"/>
                  </a:cubicBezTo>
                  <a:cubicBezTo>
                    <a:pt x="4221323" y="2332457"/>
                    <a:pt x="4225251" y="2345449"/>
                    <a:pt x="4230386" y="2349377"/>
                  </a:cubicBezTo>
                  <a:cubicBezTo>
                    <a:pt x="4232803" y="2351190"/>
                    <a:pt x="4234011" y="2354211"/>
                    <a:pt x="4233105" y="2355721"/>
                  </a:cubicBezTo>
                  <a:cubicBezTo>
                    <a:pt x="4231897" y="2357534"/>
                    <a:pt x="4234616" y="2367505"/>
                    <a:pt x="4238543" y="2378079"/>
                  </a:cubicBezTo>
                  <a:cubicBezTo>
                    <a:pt x="4242772" y="2388351"/>
                    <a:pt x="4244887" y="2397718"/>
                    <a:pt x="4243679" y="2398624"/>
                  </a:cubicBezTo>
                  <a:cubicBezTo>
                    <a:pt x="4239449" y="2401645"/>
                    <a:pt x="4237335" y="2409803"/>
                    <a:pt x="4240053" y="2414033"/>
                  </a:cubicBezTo>
                  <a:cubicBezTo>
                    <a:pt x="4242772" y="2418564"/>
                    <a:pt x="4249116" y="2415543"/>
                    <a:pt x="4249116" y="2409198"/>
                  </a:cubicBezTo>
                  <a:cubicBezTo>
                    <a:pt x="4249116" y="2406782"/>
                    <a:pt x="4251835" y="2404969"/>
                    <a:pt x="4254856" y="2404969"/>
                  </a:cubicBezTo>
                  <a:cubicBezTo>
                    <a:pt x="4260294" y="2404969"/>
                    <a:pt x="4260596" y="2403156"/>
                    <a:pt x="4259690" y="2388351"/>
                  </a:cubicBezTo>
                  <a:cubicBezTo>
                    <a:pt x="4258784" y="2378985"/>
                    <a:pt x="4259690" y="2371129"/>
                    <a:pt x="4261503" y="2369922"/>
                  </a:cubicBezTo>
                  <a:cubicBezTo>
                    <a:pt x="4263315" y="2369015"/>
                    <a:pt x="4264221" y="2357836"/>
                    <a:pt x="4263919" y="2343636"/>
                  </a:cubicBezTo>
                  <a:cubicBezTo>
                    <a:pt x="4263617" y="2330040"/>
                    <a:pt x="4264524" y="2316747"/>
                    <a:pt x="4265430" y="2314027"/>
                  </a:cubicBezTo>
                  <a:cubicBezTo>
                    <a:pt x="4266638" y="2311005"/>
                    <a:pt x="4266336" y="2307985"/>
                    <a:pt x="4264524" y="2306776"/>
                  </a:cubicBezTo>
                  <a:cubicBezTo>
                    <a:pt x="4262711" y="2305870"/>
                    <a:pt x="4261200" y="2306474"/>
                    <a:pt x="4261200" y="2308589"/>
                  </a:cubicBezTo>
                  <a:cubicBezTo>
                    <a:pt x="4261200" y="2311610"/>
                    <a:pt x="4260294" y="2311610"/>
                    <a:pt x="4257575" y="2308891"/>
                  </a:cubicBezTo>
                  <a:cubicBezTo>
                    <a:pt x="4255158" y="2306474"/>
                    <a:pt x="4254856" y="2303453"/>
                    <a:pt x="4257273" y="2298619"/>
                  </a:cubicBezTo>
                  <a:cubicBezTo>
                    <a:pt x="4259690" y="2293180"/>
                    <a:pt x="4259388" y="2290763"/>
                    <a:pt x="4256367" y="2287742"/>
                  </a:cubicBezTo>
                  <a:cubicBezTo>
                    <a:pt x="4253950" y="2285627"/>
                    <a:pt x="4252137" y="2281699"/>
                    <a:pt x="4252137" y="2278678"/>
                  </a:cubicBezTo>
                  <a:cubicBezTo>
                    <a:pt x="4252137" y="2270520"/>
                    <a:pt x="4242168" y="2246954"/>
                    <a:pt x="4235220" y="2237890"/>
                  </a:cubicBezTo>
                  <a:cubicBezTo>
                    <a:pt x="4230386" y="2231848"/>
                    <a:pt x="4227290" y="2229204"/>
                    <a:pt x="4225364" y="2230186"/>
                  </a:cubicBezTo>
                  <a:close/>
                  <a:moveTo>
                    <a:pt x="3915296" y="1903732"/>
                  </a:moveTo>
                  <a:cubicBezTo>
                    <a:pt x="3911369" y="1899805"/>
                    <a:pt x="3898681" y="1910379"/>
                    <a:pt x="3898681" y="1917026"/>
                  </a:cubicBezTo>
                  <a:cubicBezTo>
                    <a:pt x="3898681" y="1921558"/>
                    <a:pt x="3911671" y="1936665"/>
                    <a:pt x="3915598" y="1936665"/>
                  </a:cubicBezTo>
                  <a:cubicBezTo>
                    <a:pt x="3916202" y="1936665"/>
                    <a:pt x="3916807" y="1933946"/>
                    <a:pt x="3916807" y="1930924"/>
                  </a:cubicBezTo>
                  <a:cubicBezTo>
                    <a:pt x="3916807" y="1925788"/>
                    <a:pt x="3918015" y="1925486"/>
                    <a:pt x="3925870" y="1927601"/>
                  </a:cubicBezTo>
                  <a:cubicBezTo>
                    <a:pt x="3931005" y="1929112"/>
                    <a:pt x="3934933" y="1929414"/>
                    <a:pt x="3934933" y="1928205"/>
                  </a:cubicBezTo>
                  <a:cubicBezTo>
                    <a:pt x="3934933" y="1926997"/>
                    <a:pt x="3937047" y="1929414"/>
                    <a:pt x="3940068" y="1933341"/>
                  </a:cubicBezTo>
                  <a:cubicBezTo>
                    <a:pt x="3944902" y="1940290"/>
                    <a:pt x="3944600" y="1940895"/>
                    <a:pt x="3938256" y="1946333"/>
                  </a:cubicBezTo>
                  <a:lnTo>
                    <a:pt x="3931307" y="1951771"/>
                  </a:lnTo>
                  <a:lnTo>
                    <a:pt x="3938256" y="1954491"/>
                  </a:lnTo>
                  <a:cubicBezTo>
                    <a:pt x="3945506" y="1957210"/>
                    <a:pt x="3945506" y="1957210"/>
                    <a:pt x="3935537" y="1961440"/>
                  </a:cubicBezTo>
                  <a:cubicBezTo>
                    <a:pt x="3926776" y="1965367"/>
                    <a:pt x="3926172" y="1966274"/>
                    <a:pt x="3930099" y="1969899"/>
                  </a:cubicBezTo>
                  <a:cubicBezTo>
                    <a:pt x="3937954" y="1976244"/>
                    <a:pt x="3935839" y="1981380"/>
                    <a:pt x="3925870" y="1980172"/>
                  </a:cubicBezTo>
                  <a:cubicBezTo>
                    <a:pt x="3914390" y="1978963"/>
                    <a:pt x="3913786" y="1983797"/>
                    <a:pt x="3924963" y="1985912"/>
                  </a:cubicBezTo>
                  <a:cubicBezTo>
                    <a:pt x="3934328" y="1987725"/>
                    <a:pt x="3938860" y="1983495"/>
                    <a:pt x="3936745" y="1975036"/>
                  </a:cubicBezTo>
                  <a:cubicBezTo>
                    <a:pt x="3935839" y="1972014"/>
                    <a:pt x="3940370" y="1964763"/>
                    <a:pt x="3948829" y="1956303"/>
                  </a:cubicBezTo>
                  <a:cubicBezTo>
                    <a:pt x="3961819" y="1942707"/>
                    <a:pt x="3965143" y="1936665"/>
                    <a:pt x="3959101" y="1936665"/>
                  </a:cubicBezTo>
                  <a:cubicBezTo>
                    <a:pt x="3957590" y="1936665"/>
                    <a:pt x="3956080" y="1938780"/>
                    <a:pt x="3956080" y="1941499"/>
                  </a:cubicBezTo>
                  <a:cubicBezTo>
                    <a:pt x="3956080" y="1944218"/>
                    <a:pt x="3954569" y="1945729"/>
                    <a:pt x="3952454" y="1945125"/>
                  </a:cubicBezTo>
                  <a:cubicBezTo>
                    <a:pt x="3945808" y="1942707"/>
                    <a:pt x="3946715" y="1937269"/>
                    <a:pt x="3954267" y="1935456"/>
                  </a:cubicBezTo>
                  <a:cubicBezTo>
                    <a:pt x="3959403" y="1934248"/>
                    <a:pt x="3961215" y="1932133"/>
                    <a:pt x="3960309" y="1929112"/>
                  </a:cubicBezTo>
                  <a:cubicBezTo>
                    <a:pt x="3958799" y="1925788"/>
                    <a:pt x="3960007" y="1924882"/>
                    <a:pt x="3963934" y="1926392"/>
                  </a:cubicBezTo>
                  <a:cubicBezTo>
                    <a:pt x="3967257" y="1927601"/>
                    <a:pt x="3964840" y="1925184"/>
                    <a:pt x="3959101" y="1920954"/>
                  </a:cubicBezTo>
                  <a:cubicBezTo>
                    <a:pt x="3949433" y="1914005"/>
                    <a:pt x="3947621" y="1913703"/>
                    <a:pt x="3940370" y="1917631"/>
                  </a:cubicBezTo>
                  <a:cubicBezTo>
                    <a:pt x="3929797" y="1922767"/>
                    <a:pt x="3928891" y="1922767"/>
                    <a:pt x="3928891" y="1915213"/>
                  </a:cubicBezTo>
                  <a:cubicBezTo>
                    <a:pt x="3928891" y="1910984"/>
                    <a:pt x="3930401" y="1909473"/>
                    <a:pt x="3933422" y="1910379"/>
                  </a:cubicBezTo>
                  <a:cubicBezTo>
                    <a:pt x="3935839" y="1911588"/>
                    <a:pt x="3938558" y="1910984"/>
                    <a:pt x="3939464" y="1909473"/>
                  </a:cubicBezTo>
                  <a:cubicBezTo>
                    <a:pt x="3940673" y="1907660"/>
                    <a:pt x="3936443" y="1906452"/>
                    <a:pt x="3929797" y="1906452"/>
                  </a:cubicBezTo>
                  <a:cubicBezTo>
                    <a:pt x="3923151" y="1906452"/>
                    <a:pt x="3916807" y="1905243"/>
                    <a:pt x="3915296" y="1903732"/>
                  </a:cubicBezTo>
                  <a:close/>
                  <a:moveTo>
                    <a:pt x="1701509" y="1726381"/>
                  </a:moveTo>
                  <a:cubicBezTo>
                    <a:pt x="1700603" y="1725475"/>
                    <a:pt x="1697582" y="1728194"/>
                    <a:pt x="1694863" y="1732424"/>
                  </a:cubicBezTo>
                  <a:cubicBezTo>
                    <a:pt x="1690030" y="1739675"/>
                    <a:pt x="1689123" y="1739977"/>
                    <a:pt x="1685800" y="1735143"/>
                  </a:cubicBezTo>
                  <a:cubicBezTo>
                    <a:pt x="1682175" y="1730611"/>
                    <a:pt x="1681571" y="1730611"/>
                    <a:pt x="1677946" y="1736654"/>
                  </a:cubicBezTo>
                  <a:cubicBezTo>
                    <a:pt x="1673716" y="1743603"/>
                    <a:pt x="1666164" y="1745718"/>
                    <a:pt x="1666164" y="1739977"/>
                  </a:cubicBezTo>
                  <a:cubicBezTo>
                    <a:pt x="1666164" y="1737560"/>
                    <a:pt x="1662539" y="1737258"/>
                    <a:pt x="1654986" y="1738769"/>
                  </a:cubicBezTo>
                  <a:cubicBezTo>
                    <a:pt x="1648642" y="1739977"/>
                    <a:pt x="1641996" y="1741186"/>
                    <a:pt x="1640183" y="1741186"/>
                  </a:cubicBezTo>
                  <a:cubicBezTo>
                    <a:pt x="1634443" y="1741488"/>
                    <a:pt x="1639277" y="1755386"/>
                    <a:pt x="1645017" y="1755386"/>
                  </a:cubicBezTo>
                  <a:cubicBezTo>
                    <a:pt x="1648340" y="1755386"/>
                    <a:pt x="1651663" y="1759011"/>
                    <a:pt x="1653778" y="1764752"/>
                  </a:cubicBezTo>
                  <a:cubicBezTo>
                    <a:pt x="1656497" y="1772909"/>
                    <a:pt x="1657705" y="1773816"/>
                    <a:pt x="1661632" y="1770492"/>
                  </a:cubicBezTo>
                  <a:cubicBezTo>
                    <a:pt x="1664049" y="1768377"/>
                    <a:pt x="1666164" y="1764752"/>
                    <a:pt x="1666164" y="1762637"/>
                  </a:cubicBezTo>
                  <a:cubicBezTo>
                    <a:pt x="1666164" y="1760220"/>
                    <a:pt x="1668278" y="1758407"/>
                    <a:pt x="1670695" y="1758407"/>
                  </a:cubicBezTo>
                  <a:cubicBezTo>
                    <a:pt x="1673414" y="1758407"/>
                    <a:pt x="1676435" y="1755990"/>
                    <a:pt x="1677341" y="1753271"/>
                  </a:cubicBezTo>
                  <a:cubicBezTo>
                    <a:pt x="1680665" y="1744509"/>
                    <a:pt x="1683686" y="1758105"/>
                    <a:pt x="1682477" y="1775931"/>
                  </a:cubicBezTo>
                  <a:cubicBezTo>
                    <a:pt x="1681571" y="1788318"/>
                    <a:pt x="1682175" y="1791944"/>
                    <a:pt x="1684894" y="1791037"/>
                  </a:cubicBezTo>
                  <a:cubicBezTo>
                    <a:pt x="1687009" y="1790131"/>
                    <a:pt x="1688519" y="1786203"/>
                    <a:pt x="1687915" y="1782276"/>
                  </a:cubicBezTo>
                  <a:cubicBezTo>
                    <a:pt x="1687311" y="1776535"/>
                    <a:pt x="1689123" y="1774118"/>
                    <a:pt x="1695467" y="1771399"/>
                  </a:cubicBezTo>
                  <a:cubicBezTo>
                    <a:pt x="1703020" y="1768377"/>
                    <a:pt x="1703322" y="1768075"/>
                    <a:pt x="1697280" y="1767773"/>
                  </a:cubicBezTo>
                  <a:cubicBezTo>
                    <a:pt x="1687613" y="1767169"/>
                    <a:pt x="1685800" y="1761731"/>
                    <a:pt x="1693051" y="1754177"/>
                  </a:cubicBezTo>
                  <a:cubicBezTo>
                    <a:pt x="1696978" y="1749947"/>
                    <a:pt x="1698791" y="1745415"/>
                    <a:pt x="1697582" y="1742092"/>
                  </a:cubicBezTo>
                  <a:cubicBezTo>
                    <a:pt x="1696676" y="1739373"/>
                    <a:pt x="1697280" y="1735143"/>
                    <a:pt x="1699395" y="1732726"/>
                  </a:cubicBezTo>
                  <a:cubicBezTo>
                    <a:pt x="1701509" y="1730007"/>
                    <a:pt x="1702416" y="1727288"/>
                    <a:pt x="1701509" y="1726381"/>
                  </a:cubicBezTo>
                  <a:close/>
                  <a:moveTo>
                    <a:pt x="1829487" y="1610438"/>
                  </a:moveTo>
                  <a:cubicBezTo>
                    <a:pt x="1827787" y="1610665"/>
                    <a:pt x="1825522" y="1612176"/>
                    <a:pt x="1823256" y="1614895"/>
                  </a:cubicBezTo>
                  <a:cubicBezTo>
                    <a:pt x="1821141" y="1617312"/>
                    <a:pt x="1817818" y="1619427"/>
                    <a:pt x="1815703" y="1619427"/>
                  </a:cubicBezTo>
                  <a:cubicBezTo>
                    <a:pt x="1813588" y="1619427"/>
                    <a:pt x="1810870" y="1623052"/>
                    <a:pt x="1809661" y="1627584"/>
                  </a:cubicBezTo>
                  <a:cubicBezTo>
                    <a:pt x="1807546" y="1636648"/>
                    <a:pt x="1799088" y="1649942"/>
                    <a:pt x="1799088" y="1644201"/>
                  </a:cubicBezTo>
                  <a:cubicBezTo>
                    <a:pt x="1799088" y="1642389"/>
                    <a:pt x="1796973" y="1640576"/>
                    <a:pt x="1794556" y="1640576"/>
                  </a:cubicBezTo>
                  <a:cubicBezTo>
                    <a:pt x="1791837" y="1640576"/>
                    <a:pt x="1790025" y="1643597"/>
                    <a:pt x="1790025" y="1648431"/>
                  </a:cubicBezTo>
                  <a:cubicBezTo>
                    <a:pt x="1790025" y="1654474"/>
                    <a:pt x="1788816" y="1655984"/>
                    <a:pt x="1785191" y="1654474"/>
                  </a:cubicBezTo>
                  <a:cubicBezTo>
                    <a:pt x="1781868" y="1653265"/>
                    <a:pt x="1780962" y="1654172"/>
                    <a:pt x="1782472" y="1658402"/>
                  </a:cubicBezTo>
                  <a:cubicBezTo>
                    <a:pt x="1783983" y="1663538"/>
                    <a:pt x="1782774" y="1664142"/>
                    <a:pt x="1771899" y="1663538"/>
                  </a:cubicBezTo>
                  <a:cubicBezTo>
                    <a:pt x="1763742" y="1663236"/>
                    <a:pt x="1760721" y="1663840"/>
                    <a:pt x="1762836" y="1665955"/>
                  </a:cubicBezTo>
                  <a:cubicBezTo>
                    <a:pt x="1764648" y="1667768"/>
                    <a:pt x="1762534" y="1671695"/>
                    <a:pt x="1755887" y="1677134"/>
                  </a:cubicBezTo>
                  <a:cubicBezTo>
                    <a:pt x="1749241" y="1682874"/>
                    <a:pt x="1747127" y="1686500"/>
                    <a:pt x="1749241" y="1688615"/>
                  </a:cubicBezTo>
                  <a:cubicBezTo>
                    <a:pt x="1751658" y="1690730"/>
                    <a:pt x="1754679" y="1689521"/>
                    <a:pt x="1760419" y="1684687"/>
                  </a:cubicBezTo>
                  <a:cubicBezTo>
                    <a:pt x="1764648" y="1680457"/>
                    <a:pt x="1769180" y="1678342"/>
                    <a:pt x="1770690" y="1679551"/>
                  </a:cubicBezTo>
                  <a:cubicBezTo>
                    <a:pt x="1772201" y="1681061"/>
                    <a:pt x="1777639" y="1682874"/>
                    <a:pt x="1782472" y="1683781"/>
                  </a:cubicBezTo>
                  <a:cubicBezTo>
                    <a:pt x="1790025" y="1685291"/>
                    <a:pt x="1792441" y="1684385"/>
                    <a:pt x="1794556" y="1678946"/>
                  </a:cubicBezTo>
                  <a:cubicBezTo>
                    <a:pt x="1798483" y="1670487"/>
                    <a:pt x="1807849" y="1668372"/>
                    <a:pt x="1806942" y="1675925"/>
                  </a:cubicBezTo>
                  <a:cubicBezTo>
                    <a:pt x="1806640" y="1682572"/>
                    <a:pt x="1795462" y="1691938"/>
                    <a:pt x="1788514" y="1691938"/>
                  </a:cubicBezTo>
                  <a:cubicBezTo>
                    <a:pt x="1785493" y="1691938"/>
                    <a:pt x="1781566" y="1694053"/>
                    <a:pt x="1779451" y="1697074"/>
                  </a:cubicBezTo>
                  <a:cubicBezTo>
                    <a:pt x="1776128" y="1701606"/>
                    <a:pt x="1775222" y="1701304"/>
                    <a:pt x="1769180" y="1695262"/>
                  </a:cubicBezTo>
                  <a:cubicBezTo>
                    <a:pt x="1761325" y="1687406"/>
                    <a:pt x="1761325" y="1687708"/>
                    <a:pt x="1758606" y="1697981"/>
                  </a:cubicBezTo>
                  <a:cubicBezTo>
                    <a:pt x="1756794" y="1703721"/>
                    <a:pt x="1757096" y="1704326"/>
                    <a:pt x="1759513" y="1701002"/>
                  </a:cubicBezTo>
                  <a:cubicBezTo>
                    <a:pt x="1762231" y="1697074"/>
                    <a:pt x="1762836" y="1697074"/>
                    <a:pt x="1762836" y="1701908"/>
                  </a:cubicBezTo>
                  <a:cubicBezTo>
                    <a:pt x="1762836" y="1706138"/>
                    <a:pt x="1764346" y="1706743"/>
                    <a:pt x="1770388" y="1705232"/>
                  </a:cubicBezTo>
                  <a:cubicBezTo>
                    <a:pt x="1776732" y="1703721"/>
                    <a:pt x="1777639" y="1704326"/>
                    <a:pt x="1776128" y="1708253"/>
                  </a:cubicBezTo>
                  <a:cubicBezTo>
                    <a:pt x="1774315" y="1713087"/>
                    <a:pt x="1764950" y="1713692"/>
                    <a:pt x="1757700" y="1709160"/>
                  </a:cubicBezTo>
                  <a:cubicBezTo>
                    <a:pt x="1755887" y="1707951"/>
                    <a:pt x="1751960" y="1707951"/>
                    <a:pt x="1748637" y="1709160"/>
                  </a:cubicBezTo>
                  <a:cubicBezTo>
                    <a:pt x="1743803" y="1710972"/>
                    <a:pt x="1743501" y="1710670"/>
                    <a:pt x="1747731" y="1705534"/>
                  </a:cubicBezTo>
                  <a:cubicBezTo>
                    <a:pt x="1751960" y="1700398"/>
                    <a:pt x="1751658" y="1700096"/>
                    <a:pt x="1746522" y="1701908"/>
                  </a:cubicBezTo>
                  <a:cubicBezTo>
                    <a:pt x="1743501" y="1703117"/>
                    <a:pt x="1739272" y="1702513"/>
                    <a:pt x="1736855" y="1701002"/>
                  </a:cubicBezTo>
                  <a:cubicBezTo>
                    <a:pt x="1734136" y="1698283"/>
                    <a:pt x="1732324" y="1699189"/>
                    <a:pt x="1729605" y="1703721"/>
                  </a:cubicBezTo>
                  <a:cubicBezTo>
                    <a:pt x="1726584" y="1709462"/>
                    <a:pt x="1727490" y="1711275"/>
                    <a:pt x="1733532" y="1710368"/>
                  </a:cubicBezTo>
                  <a:cubicBezTo>
                    <a:pt x="1734740" y="1710368"/>
                    <a:pt x="1735647" y="1712181"/>
                    <a:pt x="1735647" y="1714598"/>
                  </a:cubicBezTo>
                  <a:cubicBezTo>
                    <a:pt x="1735647" y="1717015"/>
                    <a:pt x="1738366" y="1719130"/>
                    <a:pt x="1741387" y="1719130"/>
                  </a:cubicBezTo>
                  <a:cubicBezTo>
                    <a:pt x="1744710" y="1719130"/>
                    <a:pt x="1747731" y="1720339"/>
                    <a:pt x="1748335" y="1722151"/>
                  </a:cubicBezTo>
                  <a:cubicBezTo>
                    <a:pt x="1748939" y="1723662"/>
                    <a:pt x="1753471" y="1722756"/>
                    <a:pt x="1759210" y="1720036"/>
                  </a:cubicBezTo>
                  <a:cubicBezTo>
                    <a:pt x="1769784" y="1714900"/>
                    <a:pt x="1774920" y="1716411"/>
                    <a:pt x="1769180" y="1723360"/>
                  </a:cubicBezTo>
                  <a:cubicBezTo>
                    <a:pt x="1764950" y="1728496"/>
                    <a:pt x="1769784" y="1732726"/>
                    <a:pt x="1775826" y="1729402"/>
                  </a:cubicBezTo>
                  <a:cubicBezTo>
                    <a:pt x="1778545" y="1727590"/>
                    <a:pt x="1778545" y="1728194"/>
                    <a:pt x="1775524" y="1731820"/>
                  </a:cubicBezTo>
                  <a:cubicBezTo>
                    <a:pt x="1773409" y="1734237"/>
                    <a:pt x="1772805" y="1739071"/>
                    <a:pt x="1773711" y="1742092"/>
                  </a:cubicBezTo>
                  <a:cubicBezTo>
                    <a:pt x="1774920" y="1745718"/>
                    <a:pt x="1772201" y="1743905"/>
                    <a:pt x="1767065" y="1738164"/>
                  </a:cubicBezTo>
                  <a:cubicBezTo>
                    <a:pt x="1760721" y="1731215"/>
                    <a:pt x="1754679" y="1727590"/>
                    <a:pt x="1745616" y="1726381"/>
                  </a:cubicBezTo>
                  <a:cubicBezTo>
                    <a:pt x="1733834" y="1724568"/>
                    <a:pt x="1733230" y="1724870"/>
                    <a:pt x="1734740" y="1730913"/>
                  </a:cubicBezTo>
                  <a:cubicBezTo>
                    <a:pt x="1735647" y="1734237"/>
                    <a:pt x="1737459" y="1737258"/>
                    <a:pt x="1738970" y="1737258"/>
                  </a:cubicBezTo>
                  <a:cubicBezTo>
                    <a:pt x="1740480" y="1737258"/>
                    <a:pt x="1741689" y="1739373"/>
                    <a:pt x="1741689" y="1741790"/>
                  </a:cubicBezTo>
                  <a:cubicBezTo>
                    <a:pt x="1741689" y="1744509"/>
                    <a:pt x="1739876" y="1745415"/>
                    <a:pt x="1736855" y="1744207"/>
                  </a:cubicBezTo>
                  <a:cubicBezTo>
                    <a:pt x="1732928" y="1742696"/>
                    <a:pt x="1732324" y="1743603"/>
                    <a:pt x="1734136" y="1748739"/>
                  </a:cubicBezTo>
                  <a:cubicBezTo>
                    <a:pt x="1735647" y="1754177"/>
                    <a:pt x="1734740" y="1755386"/>
                    <a:pt x="1729907" y="1755386"/>
                  </a:cubicBezTo>
                  <a:cubicBezTo>
                    <a:pt x="1722959" y="1755386"/>
                    <a:pt x="1722052" y="1757803"/>
                    <a:pt x="1726886" y="1764450"/>
                  </a:cubicBezTo>
                  <a:cubicBezTo>
                    <a:pt x="1729303" y="1767773"/>
                    <a:pt x="1730511" y="1768075"/>
                    <a:pt x="1731719" y="1765054"/>
                  </a:cubicBezTo>
                  <a:cubicBezTo>
                    <a:pt x="1732324" y="1763241"/>
                    <a:pt x="1735043" y="1761428"/>
                    <a:pt x="1737157" y="1761428"/>
                  </a:cubicBezTo>
                  <a:cubicBezTo>
                    <a:pt x="1741991" y="1761428"/>
                    <a:pt x="1760419" y="1752062"/>
                    <a:pt x="1763138" y="1748135"/>
                  </a:cubicBezTo>
                  <a:cubicBezTo>
                    <a:pt x="1766763" y="1743301"/>
                    <a:pt x="1769180" y="1752364"/>
                    <a:pt x="1765857" y="1758709"/>
                  </a:cubicBezTo>
                  <a:cubicBezTo>
                    <a:pt x="1763440" y="1762637"/>
                    <a:pt x="1760419" y="1764450"/>
                    <a:pt x="1756794" y="1763543"/>
                  </a:cubicBezTo>
                  <a:cubicBezTo>
                    <a:pt x="1753169" y="1762637"/>
                    <a:pt x="1751658" y="1763543"/>
                    <a:pt x="1752564" y="1765960"/>
                  </a:cubicBezTo>
                  <a:cubicBezTo>
                    <a:pt x="1753471" y="1768075"/>
                    <a:pt x="1757096" y="1770492"/>
                    <a:pt x="1760419" y="1771399"/>
                  </a:cubicBezTo>
                  <a:cubicBezTo>
                    <a:pt x="1764044" y="1772305"/>
                    <a:pt x="1765555" y="1774420"/>
                    <a:pt x="1764346" y="1776535"/>
                  </a:cubicBezTo>
                  <a:cubicBezTo>
                    <a:pt x="1763138" y="1778348"/>
                    <a:pt x="1760419" y="1779254"/>
                    <a:pt x="1758002" y="1778348"/>
                  </a:cubicBezTo>
                  <a:cubicBezTo>
                    <a:pt x="1755585" y="1777441"/>
                    <a:pt x="1752866" y="1778650"/>
                    <a:pt x="1751960" y="1781067"/>
                  </a:cubicBezTo>
                  <a:cubicBezTo>
                    <a:pt x="1750148" y="1785599"/>
                    <a:pt x="1738668" y="1787714"/>
                    <a:pt x="1738668" y="1783484"/>
                  </a:cubicBezTo>
                  <a:cubicBezTo>
                    <a:pt x="1738668" y="1782578"/>
                    <a:pt x="1740782" y="1778952"/>
                    <a:pt x="1743803" y="1775931"/>
                  </a:cubicBezTo>
                  <a:cubicBezTo>
                    <a:pt x="1746522" y="1772909"/>
                    <a:pt x="1747127" y="1770492"/>
                    <a:pt x="1745314" y="1770492"/>
                  </a:cubicBezTo>
                  <a:cubicBezTo>
                    <a:pt x="1743501" y="1770492"/>
                    <a:pt x="1741387" y="1772305"/>
                    <a:pt x="1740782" y="1774118"/>
                  </a:cubicBezTo>
                  <a:cubicBezTo>
                    <a:pt x="1739574" y="1777139"/>
                    <a:pt x="1738366" y="1777139"/>
                    <a:pt x="1736251" y="1773816"/>
                  </a:cubicBezTo>
                  <a:cubicBezTo>
                    <a:pt x="1732022" y="1767773"/>
                    <a:pt x="1723563" y="1772003"/>
                    <a:pt x="1723563" y="1780161"/>
                  </a:cubicBezTo>
                  <a:lnTo>
                    <a:pt x="1723563" y="1787110"/>
                  </a:lnTo>
                  <a:lnTo>
                    <a:pt x="1717521" y="1779556"/>
                  </a:lnTo>
                  <a:cubicBezTo>
                    <a:pt x="1711177" y="1771399"/>
                    <a:pt x="1709062" y="1775931"/>
                    <a:pt x="1715104" y="1785297"/>
                  </a:cubicBezTo>
                  <a:cubicBezTo>
                    <a:pt x="1717823" y="1789829"/>
                    <a:pt x="1717521" y="1791944"/>
                    <a:pt x="1712989" y="1796476"/>
                  </a:cubicBezTo>
                  <a:cubicBezTo>
                    <a:pt x="1707854" y="1801612"/>
                    <a:pt x="1707854" y="1801612"/>
                    <a:pt x="1709666" y="1795267"/>
                  </a:cubicBezTo>
                  <a:cubicBezTo>
                    <a:pt x="1711781" y="1789225"/>
                    <a:pt x="1710875" y="1788620"/>
                    <a:pt x="1702416" y="1788620"/>
                  </a:cubicBezTo>
                  <a:cubicBezTo>
                    <a:pt x="1695165" y="1788620"/>
                    <a:pt x="1692446" y="1790131"/>
                    <a:pt x="1691238" y="1794965"/>
                  </a:cubicBezTo>
                  <a:cubicBezTo>
                    <a:pt x="1690332" y="1798288"/>
                    <a:pt x="1687915" y="1800403"/>
                    <a:pt x="1685498" y="1799497"/>
                  </a:cubicBezTo>
                  <a:cubicBezTo>
                    <a:pt x="1683383" y="1798591"/>
                    <a:pt x="1680665" y="1799195"/>
                    <a:pt x="1679758" y="1800706"/>
                  </a:cubicBezTo>
                  <a:cubicBezTo>
                    <a:pt x="1677039" y="1804935"/>
                    <a:pt x="1669185" y="1804331"/>
                    <a:pt x="1669185" y="1799799"/>
                  </a:cubicBezTo>
                  <a:cubicBezTo>
                    <a:pt x="1669185" y="1794663"/>
                    <a:pt x="1656194" y="1786807"/>
                    <a:pt x="1654684" y="1791339"/>
                  </a:cubicBezTo>
                  <a:cubicBezTo>
                    <a:pt x="1653476" y="1795267"/>
                    <a:pt x="1645017" y="1795871"/>
                    <a:pt x="1645017" y="1791944"/>
                  </a:cubicBezTo>
                  <a:cubicBezTo>
                    <a:pt x="1645017" y="1790433"/>
                    <a:pt x="1646829" y="1788318"/>
                    <a:pt x="1648944" y="1787714"/>
                  </a:cubicBezTo>
                  <a:cubicBezTo>
                    <a:pt x="1650757" y="1786807"/>
                    <a:pt x="1649548" y="1785901"/>
                    <a:pt x="1645923" y="1785901"/>
                  </a:cubicBezTo>
                  <a:cubicBezTo>
                    <a:pt x="1641996" y="1785599"/>
                    <a:pt x="1638975" y="1783786"/>
                    <a:pt x="1638975" y="1781067"/>
                  </a:cubicBezTo>
                  <a:cubicBezTo>
                    <a:pt x="1638975" y="1778650"/>
                    <a:pt x="1636860" y="1776535"/>
                    <a:pt x="1634141" y="1776535"/>
                  </a:cubicBezTo>
                  <a:cubicBezTo>
                    <a:pt x="1630818" y="1776535"/>
                    <a:pt x="1629610" y="1778348"/>
                    <a:pt x="1630516" y="1781973"/>
                  </a:cubicBezTo>
                  <a:cubicBezTo>
                    <a:pt x="1632933" y="1791339"/>
                    <a:pt x="1620849" y="1798893"/>
                    <a:pt x="1615713" y="1790735"/>
                  </a:cubicBezTo>
                  <a:cubicBezTo>
                    <a:pt x="1614505" y="1788620"/>
                    <a:pt x="1609671" y="1785297"/>
                    <a:pt x="1605140" y="1783484"/>
                  </a:cubicBezTo>
                  <a:cubicBezTo>
                    <a:pt x="1597889" y="1780161"/>
                    <a:pt x="1596681" y="1780463"/>
                    <a:pt x="1595170" y="1785901"/>
                  </a:cubicBezTo>
                  <a:cubicBezTo>
                    <a:pt x="1593962" y="1789225"/>
                    <a:pt x="1592149" y="1791339"/>
                    <a:pt x="1591243" y="1790131"/>
                  </a:cubicBezTo>
                  <a:cubicBezTo>
                    <a:pt x="1590035" y="1789225"/>
                    <a:pt x="1587618" y="1792850"/>
                    <a:pt x="1585805" y="1798288"/>
                  </a:cubicBezTo>
                  <a:cubicBezTo>
                    <a:pt x="1583691" y="1804633"/>
                    <a:pt x="1580670" y="1808259"/>
                    <a:pt x="1577044" y="1808259"/>
                  </a:cubicBezTo>
                  <a:cubicBezTo>
                    <a:pt x="1574023" y="1808259"/>
                    <a:pt x="1571002" y="1810072"/>
                    <a:pt x="1570096" y="1812489"/>
                  </a:cubicBezTo>
                  <a:cubicBezTo>
                    <a:pt x="1569190" y="1815510"/>
                    <a:pt x="1570096" y="1816114"/>
                    <a:pt x="1574023" y="1814604"/>
                  </a:cubicBezTo>
                  <a:cubicBezTo>
                    <a:pt x="1577346" y="1813395"/>
                    <a:pt x="1580670" y="1814604"/>
                    <a:pt x="1583388" y="1817927"/>
                  </a:cubicBezTo>
                  <a:cubicBezTo>
                    <a:pt x="1588826" y="1825178"/>
                    <a:pt x="1588826" y="1830919"/>
                    <a:pt x="1583388" y="1830919"/>
                  </a:cubicBezTo>
                  <a:cubicBezTo>
                    <a:pt x="1580972" y="1830919"/>
                    <a:pt x="1577951" y="1833638"/>
                    <a:pt x="1577044" y="1836961"/>
                  </a:cubicBezTo>
                  <a:cubicBezTo>
                    <a:pt x="1574930" y="1843306"/>
                    <a:pt x="1569492" y="1845421"/>
                    <a:pt x="1569492" y="1839983"/>
                  </a:cubicBezTo>
                  <a:cubicBezTo>
                    <a:pt x="1569492" y="1838170"/>
                    <a:pt x="1571002" y="1834242"/>
                    <a:pt x="1573117" y="1830919"/>
                  </a:cubicBezTo>
                  <a:cubicBezTo>
                    <a:pt x="1577346" y="1823970"/>
                    <a:pt x="1575534" y="1820948"/>
                    <a:pt x="1568283" y="1823668"/>
                  </a:cubicBezTo>
                  <a:cubicBezTo>
                    <a:pt x="1565262" y="1824876"/>
                    <a:pt x="1564054" y="1827595"/>
                    <a:pt x="1564960" y="1830617"/>
                  </a:cubicBezTo>
                  <a:cubicBezTo>
                    <a:pt x="1565867" y="1833940"/>
                    <a:pt x="1563450" y="1837263"/>
                    <a:pt x="1558012" y="1840587"/>
                  </a:cubicBezTo>
                  <a:lnTo>
                    <a:pt x="1549855" y="1845723"/>
                  </a:lnTo>
                  <a:lnTo>
                    <a:pt x="1558314" y="1846025"/>
                  </a:lnTo>
                  <a:cubicBezTo>
                    <a:pt x="1562846" y="1846025"/>
                    <a:pt x="1566471" y="1847234"/>
                    <a:pt x="1566471" y="1849047"/>
                  </a:cubicBezTo>
                  <a:cubicBezTo>
                    <a:pt x="1566471" y="1850557"/>
                    <a:pt x="1564054" y="1852068"/>
                    <a:pt x="1561033" y="1852068"/>
                  </a:cubicBezTo>
                  <a:cubicBezTo>
                    <a:pt x="1558012" y="1852068"/>
                    <a:pt x="1552272" y="1855391"/>
                    <a:pt x="1548345" y="1859621"/>
                  </a:cubicBezTo>
                  <a:cubicBezTo>
                    <a:pt x="1542001" y="1866268"/>
                    <a:pt x="1542001" y="1867175"/>
                    <a:pt x="1546532" y="1868987"/>
                  </a:cubicBezTo>
                  <a:cubicBezTo>
                    <a:pt x="1550460" y="1870498"/>
                    <a:pt x="1551366" y="1873217"/>
                    <a:pt x="1549553" y="1880468"/>
                  </a:cubicBezTo>
                  <a:cubicBezTo>
                    <a:pt x="1548647" y="1885605"/>
                    <a:pt x="1545928" y="1891949"/>
                    <a:pt x="1543511" y="1894669"/>
                  </a:cubicBezTo>
                  <a:cubicBezTo>
                    <a:pt x="1541095" y="1897086"/>
                    <a:pt x="1539282" y="1901013"/>
                    <a:pt x="1539282" y="1903128"/>
                  </a:cubicBezTo>
                  <a:cubicBezTo>
                    <a:pt x="1539282" y="1905545"/>
                    <a:pt x="1536865" y="1906452"/>
                    <a:pt x="1533240" y="1905545"/>
                  </a:cubicBezTo>
                  <a:cubicBezTo>
                    <a:pt x="1529917" y="1904639"/>
                    <a:pt x="1527198" y="1905243"/>
                    <a:pt x="1527198" y="1906754"/>
                  </a:cubicBezTo>
                  <a:cubicBezTo>
                    <a:pt x="1527198" y="1908264"/>
                    <a:pt x="1528708" y="1909473"/>
                    <a:pt x="1530219" y="1909473"/>
                  </a:cubicBezTo>
                  <a:cubicBezTo>
                    <a:pt x="1532032" y="1909473"/>
                    <a:pt x="1533240" y="1912192"/>
                    <a:pt x="1533240" y="1915516"/>
                  </a:cubicBezTo>
                  <a:cubicBezTo>
                    <a:pt x="1533240" y="1918839"/>
                    <a:pt x="1534750" y="1921558"/>
                    <a:pt x="1536261" y="1921558"/>
                  </a:cubicBezTo>
                  <a:cubicBezTo>
                    <a:pt x="1541397" y="1921558"/>
                    <a:pt x="1539584" y="1927299"/>
                    <a:pt x="1533240" y="1930622"/>
                  </a:cubicBezTo>
                  <a:cubicBezTo>
                    <a:pt x="1528104" y="1933341"/>
                    <a:pt x="1526594" y="1932737"/>
                    <a:pt x="1524479" y="1926997"/>
                  </a:cubicBezTo>
                  <a:cubicBezTo>
                    <a:pt x="1522062" y="1920954"/>
                    <a:pt x="1521458" y="1920652"/>
                    <a:pt x="1519645" y="1925184"/>
                  </a:cubicBezTo>
                  <a:cubicBezTo>
                    <a:pt x="1516322" y="1933341"/>
                    <a:pt x="1524177" y="1939384"/>
                    <a:pt x="1533844" y="1936363"/>
                  </a:cubicBezTo>
                  <a:cubicBezTo>
                    <a:pt x="1544720" y="1933341"/>
                    <a:pt x="1544418" y="1935154"/>
                    <a:pt x="1532938" y="1946031"/>
                  </a:cubicBezTo>
                  <a:cubicBezTo>
                    <a:pt x="1525083" y="1953282"/>
                    <a:pt x="1524479" y="1954793"/>
                    <a:pt x="1529011" y="1954793"/>
                  </a:cubicBezTo>
                  <a:cubicBezTo>
                    <a:pt x="1533844" y="1954793"/>
                    <a:pt x="1533844" y="1955397"/>
                    <a:pt x="1530219" y="1957814"/>
                  </a:cubicBezTo>
                  <a:cubicBezTo>
                    <a:pt x="1527802" y="1959325"/>
                    <a:pt x="1526896" y="1961440"/>
                    <a:pt x="1528104" y="1962950"/>
                  </a:cubicBezTo>
                  <a:cubicBezTo>
                    <a:pt x="1529313" y="1964159"/>
                    <a:pt x="1533240" y="1963252"/>
                    <a:pt x="1536865" y="1961137"/>
                  </a:cubicBezTo>
                  <a:cubicBezTo>
                    <a:pt x="1542001" y="1957814"/>
                    <a:pt x="1543511" y="1957814"/>
                    <a:pt x="1545626" y="1961440"/>
                  </a:cubicBezTo>
                  <a:cubicBezTo>
                    <a:pt x="1547137" y="1963555"/>
                    <a:pt x="1548345" y="1967180"/>
                    <a:pt x="1548345" y="1968993"/>
                  </a:cubicBezTo>
                  <a:cubicBezTo>
                    <a:pt x="1548345" y="1971108"/>
                    <a:pt x="1549855" y="1972921"/>
                    <a:pt x="1551366" y="1972921"/>
                  </a:cubicBezTo>
                  <a:cubicBezTo>
                    <a:pt x="1554991" y="1972921"/>
                    <a:pt x="1554991" y="1972316"/>
                    <a:pt x="1551366" y="1962648"/>
                  </a:cubicBezTo>
                  <a:cubicBezTo>
                    <a:pt x="1548647" y="1955397"/>
                    <a:pt x="1549251" y="1954793"/>
                    <a:pt x="1555897" y="1954793"/>
                  </a:cubicBezTo>
                  <a:cubicBezTo>
                    <a:pt x="1564356" y="1954793"/>
                    <a:pt x="1564658" y="1955699"/>
                    <a:pt x="1560429" y="1964159"/>
                  </a:cubicBezTo>
                  <a:cubicBezTo>
                    <a:pt x="1555595" y="1972921"/>
                    <a:pt x="1567679" y="1989236"/>
                    <a:pt x="1577044" y="1986819"/>
                  </a:cubicBezTo>
                  <a:cubicBezTo>
                    <a:pt x="1585201" y="1984704"/>
                    <a:pt x="1588826" y="1987725"/>
                    <a:pt x="1584295" y="1993163"/>
                  </a:cubicBezTo>
                  <a:cubicBezTo>
                    <a:pt x="1581576" y="1995883"/>
                    <a:pt x="1581878" y="1997091"/>
                    <a:pt x="1584295" y="1997091"/>
                  </a:cubicBezTo>
                  <a:cubicBezTo>
                    <a:pt x="1586107" y="1997091"/>
                    <a:pt x="1587618" y="1995581"/>
                    <a:pt x="1587618" y="1994070"/>
                  </a:cubicBezTo>
                  <a:cubicBezTo>
                    <a:pt x="1587618" y="1992257"/>
                    <a:pt x="1590941" y="1991049"/>
                    <a:pt x="1595170" y="1991049"/>
                  </a:cubicBezTo>
                  <a:cubicBezTo>
                    <a:pt x="1605140" y="1991049"/>
                    <a:pt x="1604838" y="1994372"/>
                    <a:pt x="1593660" y="2001623"/>
                  </a:cubicBezTo>
                  <a:cubicBezTo>
                    <a:pt x="1586107" y="2006759"/>
                    <a:pt x="1585201" y="2008270"/>
                    <a:pt x="1589128" y="2011896"/>
                  </a:cubicBezTo>
                  <a:cubicBezTo>
                    <a:pt x="1592754" y="2015521"/>
                    <a:pt x="1594264" y="2015521"/>
                    <a:pt x="1600910" y="2011291"/>
                  </a:cubicBezTo>
                  <a:cubicBezTo>
                    <a:pt x="1605140" y="2008572"/>
                    <a:pt x="1609369" y="2007364"/>
                    <a:pt x="1610275" y="2008874"/>
                  </a:cubicBezTo>
                  <a:cubicBezTo>
                    <a:pt x="1611182" y="2010385"/>
                    <a:pt x="1610577" y="2012500"/>
                    <a:pt x="1609067" y="2013708"/>
                  </a:cubicBezTo>
                  <a:cubicBezTo>
                    <a:pt x="1607254" y="2014615"/>
                    <a:pt x="1606650" y="2017334"/>
                    <a:pt x="1607859" y="2019751"/>
                  </a:cubicBezTo>
                  <a:cubicBezTo>
                    <a:pt x="1608765" y="2022772"/>
                    <a:pt x="1607556" y="2024283"/>
                    <a:pt x="1603327" y="2024283"/>
                  </a:cubicBezTo>
                  <a:cubicBezTo>
                    <a:pt x="1598796" y="2024283"/>
                    <a:pt x="1597285" y="2026096"/>
                    <a:pt x="1597587" y="2030326"/>
                  </a:cubicBezTo>
                  <a:cubicBezTo>
                    <a:pt x="1598191" y="2038181"/>
                    <a:pt x="1599702" y="2037879"/>
                    <a:pt x="1609369" y="2028815"/>
                  </a:cubicBezTo>
                  <a:cubicBezTo>
                    <a:pt x="1618432" y="2020657"/>
                    <a:pt x="1626891" y="2021564"/>
                    <a:pt x="1626891" y="2030628"/>
                  </a:cubicBezTo>
                  <a:cubicBezTo>
                    <a:pt x="1626891" y="2037577"/>
                    <a:pt x="1635652" y="2041807"/>
                    <a:pt x="1638673" y="2036973"/>
                  </a:cubicBezTo>
                  <a:cubicBezTo>
                    <a:pt x="1640183" y="2034555"/>
                    <a:pt x="1642298" y="2035462"/>
                    <a:pt x="1645923" y="2039390"/>
                  </a:cubicBezTo>
                  <a:cubicBezTo>
                    <a:pt x="1649246" y="2043317"/>
                    <a:pt x="1649850" y="2045734"/>
                    <a:pt x="1647434" y="2047245"/>
                  </a:cubicBezTo>
                  <a:cubicBezTo>
                    <a:pt x="1645319" y="2048756"/>
                    <a:pt x="1645923" y="2050871"/>
                    <a:pt x="1649548" y="2053590"/>
                  </a:cubicBezTo>
                  <a:cubicBezTo>
                    <a:pt x="1654080" y="2056611"/>
                    <a:pt x="1654382" y="2058424"/>
                    <a:pt x="1651663" y="2061143"/>
                  </a:cubicBezTo>
                  <a:cubicBezTo>
                    <a:pt x="1644413" y="2068394"/>
                    <a:pt x="1647434" y="2072322"/>
                    <a:pt x="1657705" y="2069301"/>
                  </a:cubicBezTo>
                  <a:cubicBezTo>
                    <a:pt x="1664955" y="2067186"/>
                    <a:pt x="1666466" y="2067488"/>
                    <a:pt x="1663747" y="2070207"/>
                  </a:cubicBezTo>
                  <a:cubicBezTo>
                    <a:pt x="1657705" y="2076250"/>
                    <a:pt x="1659518" y="2080177"/>
                    <a:pt x="1670091" y="2084407"/>
                  </a:cubicBezTo>
                  <a:cubicBezTo>
                    <a:pt x="1677039" y="2087429"/>
                    <a:pt x="1678248" y="2088939"/>
                    <a:pt x="1674623" y="2089846"/>
                  </a:cubicBezTo>
                  <a:cubicBezTo>
                    <a:pt x="1669487" y="2091054"/>
                    <a:pt x="1664955" y="2099514"/>
                    <a:pt x="1667674" y="2102535"/>
                  </a:cubicBezTo>
                  <a:cubicBezTo>
                    <a:pt x="1668581" y="2103442"/>
                    <a:pt x="1670393" y="2102837"/>
                    <a:pt x="1671602" y="2101024"/>
                  </a:cubicBezTo>
                  <a:cubicBezTo>
                    <a:pt x="1672810" y="2099212"/>
                    <a:pt x="1677039" y="2096492"/>
                    <a:pt x="1681269" y="2095284"/>
                  </a:cubicBezTo>
                  <a:lnTo>
                    <a:pt x="1688821" y="2093169"/>
                  </a:lnTo>
                  <a:lnTo>
                    <a:pt x="1681269" y="2099514"/>
                  </a:lnTo>
                  <a:cubicBezTo>
                    <a:pt x="1675227" y="2105254"/>
                    <a:pt x="1674623" y="2106765"/>
                    <a:pt x="1678248" y="2108880"/>
                  </a:cubicBezTo>
                  <a:cubicBezTo>
                    <a:pt x="1680665" y="2110391"/>
                    <a:pt x="1685498" y="2110995"/>
                    <a:pt x="1688821" y="2109786"/>
                  </a:cubicBezTo>
                  <a:cubicBezTo>
                    <a:pt x="1694259" y="2108276"/>
                    <a:pt x="1694259" y="2108578"/>
                    <a:pt x="1690634" y="2113110"/>
                  </a:cubicBezTo>
                  <a:cubicBezTo>
                    <a:pt x="1687311" y="2117340"/>
                    <a:pt x="1687009" y="2118850"/>
                    <a:pt x="1689728" y="2120663"/>
                  </a:cubicBezTo>
                  <a:cubicBezTo>
                    <a:pt x="1692446" y="2122174"/>
                    <a:pt x="1690936" y="2124289"/>
                    <a:pt x="1685196" y="2127008"/>
                  </a:cubicBezTo>
                  <a:cubicBezTo>
                    <a:pt x="1677644" y="2130633"/>
                    <a:pt x="1677341" y="2131238"/>
                    <a:pt x="1682779" y="2132446"/>
                  </a:cubicBezTo>
                  <a:cubicBezTo>
                    <a:pt x="1685800" y="2133050"/>
                    <a:pt x="1689123" y="2132144"/>
                    <a:pt x="1689728" y="2130331"/>
                  </a:cubicBezTo>
                  <a:cubicBezTo>
                    <a:pt x="1691540" y="2124893"/>
                    <a:pt x="1695165" y="2126706"/>
                    <a:pt x="1695467" y="2133353"/>
                  </a:cubicBezTo>
                  <a:cubicBezTo>
                    <a:pt x="1695770" y="2136978"/>
                    <a:pt x="1699093" y="2143021"/>
                    <a:pt x="1702718" y="2146948"/>
                  </a:cubicBezTo>
                  <a:cubicBezTo>
                    <a:pt x="1708156" y="2152991"/>
                    <a:pt x="1708760" y="2154804"/>
                    <a:pt x="1705437" y="2158732"/>
                  </a:cubicBezTo>
                  <a:cubicBezTo>
                    <a:pt x="1702114" y="2162659"/>
                    <a:pt x="1703020" y="2163868"/>
                    <a:pt x="1711177" y="2167191"/>
                  </a:cubicBezTo>
                  <a:cubicBezTo>
                    <a:pt x="1717219" y="2169306"/>
                    <a:pt x="1719938" y="2172328"/>
                    <a:pt x="1719031" y="2174745"/>
                  </a:cubicBezTo>
                  <a:cubicBezTo>
                    <a:pt x="1717823" y="2178068"/>
                    <a:pt x="1719333" y="2178672"/>
                    <a:pt x="1725677" y="2176860"/>
                  </a:cubicBezTo>
                  <a:cubicBezTo>
                    <a:pt x="1732626" y="2175349"/>
                    <a:pt x="1733230" y="2175651"/>
                    <a:pt x="1729907" y="2179277"/>
                  </a:cubicBezTo>
                  <a:cubicBezTo>
                    <a:pt x="1727490" y="2182298"/>
                    <a:pt x="1727188" y="2184413"/>
                    <a:pt x="1729605" y="2185923"/>
                  </a:cubicBezTo>
                  <a:cubicBezTo>
                    <a:pt x="1734136" y="2188643"/>
                    <a:pt x="1733230" y="2196498"/>
                    <a:pt x="1728094" y="2196498"/>
                  </a:cubicBezTo>
                  <a:cubicBezTo>
                    <a:pt x="1725375" y="2196498"/>
                    <a:pt x="1723563" y="2193779"/>
                    <a:pt x="1723563" y="2189851"/>
                  </a:cubicBezTo>
                  <a:cubicBezTo>
                    <a:pt x="1723563" y="2185017"/>
                    <a:pt x="1722656" y="2184111"/>
                    <a:pt x="1720240" y="2186528"/>
                  </a:cubicBezTo>
                  <a:cubicBezTo>
                    <a:pt x="1714500" y="2192268"/>
                    <a:pt x="1719635" y="2201936"/>
                    <a:pt x="1727792" y="2200426"/>
                  </a:cubicBezTo>
                  <a:cubicBezTo>
                    <a:pt x="1734136" y="2199217"/>
                    <a:pt x="1734740" y="2199822"/>
                    <a:pt x="1733532" y="2207677"/>
                  </a:cubicBezTo>
                  <a:cubicBezTo>
                    <a:pt x="1732626" y="2212209"/>
                    <a:pt x="1729907" y="2217949"/>
                    <a:pt x="1727188" y="2219762"/>
                  </a:cubicBezTo>
                  <a:cubicBezTo>
                    <a:pt x="1722959" y="2223086"/>
                    <a:pt x="1723261" y="2223690"/>
                    <a:pt x="1729001" y="2223690"/>
                  </a:cubicBezTo>
                  <a:cubicBezTo>
                    <a:pt x="1732626" y="2223690"/>
                    <a:pt x="1735647" y="2225503"/>
                    <a:pt x="1735647" y="2227920"/>
                  </a:cubicBezTo>
                  <a:cubicBezTo>
                    <a:pt x="1735647" y="2236077"/>
                    <a:pt x="1729001" y="2250882"/>
                    <a:pt x="1725073" y="2250882"/>
                  </a:cubicBezTo>
                  <a:cubicBezTo>
                    <a:pt x="1718729" y="2250882"/>
                    <a:pt x="1717219" y="2255716"/>
                    <a:pt x="1722354" y="2260248"/>
                  </a:cubicBezTo>
                  <a:cubicBezTo>
                    <a:pt x="1726282" y="2263269"/>
                    <a:pt x="1727188" y="2262967"/>
                    <a:pt x="1728396" y="2257831"/>
                  </a:cubicBezTo>
                  <a:cubicBezTo>
                    <a:pt x="1729907" y="2252090"/>
                    <a:pt x="1741085" y="2246048"/>
                    <a:pt x="1744106" y="2249069"/>
                  </a:cubicBezTo>
                  <a:cubicBezTo>
                    <a:pt x="1744710" y="2249673"/>
                    <a:pt x="1744710" y="2255414"/>
                    <a:pt x="1744106" y="2261759"/>
                  </a:cubicBezTo>
                  <a:cubicBezTo>
                    <a:pt x="1743199" y="2272937"/>
                    <a:pt x="1742897" y="2272937"/>
                    <a:pt x="1737761" y="2267801"/>
                  </a:cubicBezTo>
                  <a:cubicBezTo>
                    <a:pt x="1732928" y="2262967"/>
                    <a:pt x="1731115" y="2262665"/>
                    <a:pt x="1724771" y="2265988"/>
                  </a:cubicBezTo>
                  <a:cubicBezTo>
                    <a:pt x="1720844" y="2268405"/>
                    <a:pt x="1717521" y="2271729"/>
                    <a:pt x="1717521" y="2274146"/>
                  </a:cubicBezTo>
                  <a:cubicBezTo>
                    <a:pt x="1717521" y="2279282"/>
                    <a:pt x="1720542" y="2278980"/>
                    <a:pt x="1726886" y="2273240"/>
                  </a:cubicBezTo>
                  <a:cubicBezTo>
                    <a:pt x="1731719" y="2269010"/>
                    <a:pt x="1732626" y="2269010"/>
                    <a:pt x="1739272" y="2275657"/>
                  </a:cubicBezTo>
                  <a:cubicBezTo>
                    <a:pt x="1742897" y="2279282"/>
                    <a:pt x="1745918" y="2284418"/>
                    <a:pt x="1745314" y="2286231"/>
                  </a:cubicBezTo>
                  <a:cubicBezTo>
                    <a:pt x="1744710" y="2288345"/>
                    <a:pt x="1745918" y="2290159"/>
                    <a:pt x="1747731" y="2290159"/>
                  </a:cubicBezTo>
                  <a:cubicBezTo>
                    <a:pt x="1749241" y="2290159"/>
                    <a:pt x="1750752" y="2288044"/>
                    <a:pt x="1750752" y="2285627"/>
                  </a:cubicBezTo>
                  <a:cubicBezTo>
                    <a:pt x="1750752" y="2283210"/>
                    <a:pt x="1751960" y="2281095"/>
                    <a:pt x="1753471" y="2281095"/>
                  </a:cubicBezTo>
                  <a:cubicBezTo>
                    <a:pt x="1754679" y="2281095"/>
                    <a:pt x="1755585" y="2285023"/>
                    <a:pt x="1754981" y="2289857"/>
                  </a:cubicBezTo>
                  <a:cubicBezTo>
                    <a:pt x="1754075" y="2297410"/>
                    <a:pt x="1754981" y="2298316"/>
                    <a:pt x="1759815" y="2297108"/>
                  </a:cubicBezTo>
                  <a:cubicBezTo>
                    <a:pt x="1764044" y="2295899"/>
                    <a:pt x="1765857" y="2297108"/>
                    <a:pt x="1765857" y="2300431"/>
                  </a:cubicBezTo>
                  <a:cubicBezTo>
                    <a:pt x="1765857" y="2303151"/>
                    <a:pt x="1764648" y="2305266"/>
                    <a:pt x="1762836" y="2305266"/>
                  </a:cubicBezTo>
                  <a:cubicBezTo>
                    <a:pt x="1761325" y="2305266"/>
                    <a:pt x="1759815" y="2307683"/>
                    <a:pt x="1759815" y="2311005"/>
                  </a:cubicBezTo>
                  <a:cubicBezTo>
                    <a:pt x="1759815" y="2315235"/>
                    <a:pt x="1758002" y="2316142"/>
                    <a:pt x="1752262" y="2314934"/>
                  </a:cubicBezTo>
                  <a:cubicBezTo>
                    <a:pt x="1748033" y="2314329"/>
                    <a:pt x="1744710" y="2314934"/>
                    <a:pt x="1744710" y="2316142"/>
                  </a:cubicBezTo>
                  <a:cubicBezTo>
                    <a:pt x="1744710" y="2320070"/>
                    <a:pt x="1756492" y="2327019"/>
                    <a:pt x="1759815" y="2324903"/>
                  </a:cubicBezTo>
                  <a:cubicBezTo>
                    <a:pt x="1761627" y="2323696"/>
                    <a:pt x="1762836" y="2325810"/>
                    <a:pt x="1762836" y="2329134"/>
                  </a:cubicBezTo>
                  <a:cubicBezTo>
                    <a:pt x="1762836" y="2332759"/>
                    <a:pt x="1764346" y="2335478"/>
                    <a:pt x="1766159" y="2335478"/>
                  </a:cubicBezTo>
                  <a:cubicBezTo>
                    <a:pt x="1767971" y="2335478"/>
                    <a:pt x="1768576" y="2332759"/>
                    <a:pt x="1767367" y="2329436"/>
                  </a:cubicBezTo>
                  <a:cubicBezTo>
                    <a:pt x="1766159" y="2325206"/>
                    <a:pt x="1766763" y="2323393"/>
                    <a:pt x="1769784" y="2323393"/>
                  </a:cubicBezTo>
                  <a:cubicBezTo>
                    <a:pt x="1772503" y="2323393"/>
                    <a:pt x="1774920" y="2321883"/>
                    <a:pt x="1775524" y="2320372"/>
                  </a:cubicBezTo>
                  <a:cubicBezTo>
                    <a:pt x="1776128" y="2318559"/>
                    <a:pt x="1779149" y="2319164"/>
                    <a:pt x="1783076" y="2321883"/>
                  </a:cubicBezTo>
                  <a:cubicBezTo>
                    <a:pt x="1790327" y="2327019"/>
                    <a:pt x="1789420" y="2336082"/>
                    <a:pt x="1781868" y="2333363"/>
                  </a:cubicBezTo>
                  <a:cubicBezTo>
                    <a:pt x="1777336" y="2331550"/>
                    <a:pt x="1761627" y="2345449"/>
                    <a:pt x="1764950" y="2348772"/>
                  </a:cubicBezTo>
                  <a:cubicBezTo>
                    <a:pt x="1765857" y="2349679"/>
                    <a:pt x="1770086" y="2349679"/>
                    <a:pt x="1774315" y="2348470"/>
                  </a:cubicBezTo>
                  <a:cubicBezTo>
                    <a:pt x="1781566" y="2346658"/>
                    <a:pt x="1781868" y="2347262"/>
                    <a:pt x="1780055" y="2357232"/>
                  </a:cubicBezTo>
                  <a:cubicBezTo>
                    <a:pt x="1777941" y="2370827"/>
                    <a:pt x="1780357" y="2374152"/>
                    <a:pt x="1794556" y="2377173"/>
                  </a:cubicBezTo>
                  <a:cubicBezTo>
                    <a:pt x="1800900" y="2378381"/>
                    <a:pt x="1806942" y="2381403"/>
                    <a:pt x="1807546" y="2383518"/>
                  </a:cubicBezTo>
                  <a:cubicBezTo>
                    <a:pt x="1808453" y="2386539"/>
                    <a:pt x="1806942" y="2387142"/>
                    <a:pt x="1801202" y="2385632"/>
                  </a:cubicBezTo>
                  <a:cubicBezTo>
                    <a:pt x="1790931" y="2383214"/>
                    <a:pt x="1783983" y="2386237"/>
                    <a:pt x="1783983" y="2393186"/>
                  </a:cubicBezTo>
                  <a:cubicBezTo>
                    <a:pt x="1783983" y="2397114"/>
                    <a:pt x="1787004" y="2399227"/>
                    <a:pt x="1794254" y="2400738"/>
                  </a:cubicBezTo>
                  <a:cubicBezTo>
                    <a:pt x="1799994" y="2401645"/>
                    <a:pt x="1806036" y="2401645"/>
                    <a:pt x="1807849" y="2400437"/>
                  </a:cubicBezTo>
                  <a:cubicBezTo>
                    <a:pt x="1809661" y="2399531"/>
                    <a:pt x="1811172" y="2400135"/>
                    <a:pt x="1811172" y="2402250"/>
                  </a:cubicBezTo>
                  <a:cubicBezTo>
                    <a:pt x="1811172" y="2404365"/>
                    <a:pt x="1813286" y="2408595"/>
                    <a:pt x="1816307" y="2411616"/>
                  </a:cubicBezTo>
                  <a:cubicBezTo>
                    <a:pt x="1820839" y="2416752"/>
                    <a:pt x="1820839" y="2417054"/>
                    <a:pt x="1816307" y="2417054"/>
                  </a:cubicBezTo>
                  <a:cubicBezTo>
                    <a:pt x="1813286" y="2417054"/>
                    <a:pt x="1811172" y="2419168"/>
                    <a:pt x="1811172" y="2421586"/>
                  </a:cubicBezTo>
                  <a:cubicBezTo>
                    <a:pt x="1811172" y="2424002"/>
                    <a:pt x="1813891" y="2426118"/>
                    <a:pt x="1816912" y="2426118"/>
                  </a:cubicBezTo>
                  <a:cubicBezTo>
                    <a:pt x="1820235" y="2426118"/>
                    <a:pt x="1824766" y="2427025"/>
                    <a:pt x="1827183" y="2427931"/>
                  </a:cubicBezTo>
                  <a:cubicBezTo>
                    <a:pt x="1830204" y="2428837"/>
                    <a:pt x="1832319" y="2427327"/>
                    <a:pt x="1833225" y="2424002"/>
                  </a:cubicBezTo>
                  <a:cubicBezTo>
                    <a:pt x="1834433" y="2419471"/>
                    <a:pt x="1834735" y="2419471"/>
                    <a:pt x="1835038" y="2424909"/>
                  </a:cubicBezTo>
                  <a:cubicBezTo>
                    <a:pt x="1835642" y="2436391"/>
                    <a:pt x="1851955" y="2439110"/>
                    <a:pt x="1856487" y="2428233"/>
                  </a:cubicBezTo>
                  <a:cubicBezTo>
                    <a:pt x="1858601" y="2423097"/>
                    <a:pt x="1859206" y="2422795"/>
                    <a:pt x="1859206" y="2426721"/>
                  </a:cubicBezTo>
                  <a:cubicBezTo>
                    <a:pt x="1859508" y="2430046"/>
                    <a:pt x="1861924" y="2432161"/>
                    <a:pt x="1865550" y="2432161"/>
                  </a:cubicBezTo>
                  <a:cubicBezTo>
                    <a:pt x="1868873" y="2432161"/>
                    <a:pt x="1871592" y="2433368"/>
                    <a:pt x="1871592" y="2435182"/>
                  </a:cubicBezTo>
                  <a:cubicBezTo>
                    <a:pt x="1871592" y="2436693"/>
                    <a:pt x="1869779" y="2438203"/>
                    <a:pt x="1867362" y="2438203"/>
                  </a:cubicBezTo>
                  <a:cubicBezTo>
                    <a:pt x="1865247" y="2438203"/>
                    <a:pt x="1861622" y="2440318"/>
                    <a:pt x="1859508" y="2442734"/>
                  </a:cubicBezTo>
                  <a:cubicBezTo>
                    <a:pt x="1857393" y="2445153"/>
                    <a:pt x="1853164" y="2447267"/>
                    <a:pt x="1850143" y="2447267"/>
                  </a:cubicBezTo>
                  <a:cubicBezTo>
                    <a:pt x="1846819" y="2447267"/>
                    <a:pt x="1844403" y="2448778"/>
                    <a:pt x="1844403" y="2450288"/>
                  </a:cubicBezTo>
                  <a:cubicBezTo>
                    <a:pt x="1844403" y="2455425"/>
                    <a:pt x="1857393" y="2458748"/>
                    <a:pt x="1863133" y="2455425"/>
                  </a:cubicBezTo>
                  <a:cubicBezTo>
                    <a:pt x="1866758" y="2453007"/>
                    <a:pt x="1869477" y="2453310"/>
                    <a:pt x="1872800" y="2456029"/>
                  </a:cubicBezTo>
                  <a:cubicBezTo>
                    <a:pt x="1875519" y="2458144"/>
                    <a:pt x="1877029" y="2461164"/>
                    <a:pt x="1876123" y="2462374"/>
                  </a:cubicBezTo>
                  <a:cubicBezTo>
                    <a:pt x="1875519" y="2463582"/>
                    <a:pt x="1876727" y="2467208"/>
                    <a:pt x="1879446" y="2470228"/>
                  </a:cubicBezTo>
                  <a:cubicBezTo>
                    <a:pt x="1883676" y="2475970"/>
                    <a:pt x="1883978" y="2475970"/>
                    <a:pt x="1883373" y="2469927"/>
                  </a:cubicBezTo>
                  <a:cubicBezTo>
                    <a:pt x="1882769" y="2459051"/>
                    <a:pt x="1883676" y="2456331"/>
                    <a:pt x="1888207" y="2456331"/>
                  </a:cubicBezTo>
                  <a:cubicBezTo>
                    <a:pt x="1894551" y="2456331"/>
                    <a:pt x="1893947" y="2461468"/>
                    <a:pt x="1887603" y="2463582"/>
                  </a:cubicBezTo>
                  <a:cubicBezTo>
                    <a:pt x="1884280" y="2464489"/>
                    <a:pt x="1885488" y="2464790"/>
                    <a:pt x="1889718" y="2464489"/>
                  </a:cubicBezTo>
                  <a:cubicBezTo>
                    <a:pt x="1893947" y="2464187"/>
                    <a:pt x="1898781" y="2462071"/>
                    <a:pt x="1900291" y="2459957"/>
                  </a:cubicBezTo>
                  <a:cubicBezTo>
                    <a:pt x="1903916" y="2455425"/>
                    <a:pt x="1928991" y="2458144"/>
                    <a:pt x="1928991" y="2462978"/>
                  </a:cubicBezTo>
                  <a:cubicBezTo>
                    <a:pt x="1928991" y="2464489"/>
                    <a:pt x="1927480" y="2464790"/>
                    <a:pt x="1925970" y="2463884"/>
                  </a:cubicBezTo>
                  <a:cubicBezTo>
                    <a:pt x="1924157" y="2462676"/>
                    <a:pt x="1920532" y="2463582"/>
                    <a:pt x="1917813" y="2466000"/>
                  </a:cubicBezTo>
                  <a:cubicBezTo>
                    <a:pt x="1913583" y="2469322"/>
                    <a:pt x="1912979" y="2469322"/>
                    <a:pt x="1915396" y="2465697"/>
                  </a:cubicBezTo>
                  <a:cubicBezTo>
                    <a:pt x="1917209" y="2462374"/>
                    <a:pt x="1916302" y="2461770"/>
                    <a:pt x="1910562" y="2463582"/>
                  </a:cubicBezTo>
                  <a:cubicBezTo>
                    <a:pt x="1906635" y="2464790"/>
                    <a:pt x="1900291" y="2466603"/>
                    <a:pt x="1896666" y="2467509"/>
                  </a:cubicBezTo>
                  <a:cubicBezTo>
                    <a:pt x="1892739" y="2468417"/>
                    <a:pt x="1889718" y="2470228"/>
                    <a:pt x="1889718" y="2471438"/>
                  </a:cubicBezTo>
                  <a:cubicBezTo>
                    <a:pt x="1889718" y="2476272"/>
                    <a:pt x="1879748" y="2483824"/>
                    <a:pt x="1875821" y="2482315"/>
                  </a:cubicBezTo>
                  <a:cubicBezTo>
                    <a:pt x="1868268" y="2479596"/>
                    <a:pt x="1871289" y="2486545"/>
                    <a:pt x="1878842" y="2489868"/>
                  </a:cubicBezTo>
                  <a:cubicBezTo>
                    <a:pt x="1884884" y="2492888"/>
                    <a:pt x="1887905" y="2492285"/>
                    <a:pt x="1895155" y="2486847"/>
                  </a:cubicBezTo>
                  <a:cubicBezTo>
                    <a:pt x="1904218" y="2480502"/>
                    <a:pt x="1912979" y="2480804"/>
                    <a:pt x="1917511" y="2487753"/>
                  </a:cubicBezTo>
                  <a:cubicBezTo>
                    <a:pt x="1921438" y="2493191"/>
                    <a:pt x="1920230" y="2495607"/>
                    <a:pt x="1913886" y="2495607"/>
                  </a:cubicBezTo>
                  <a:cubicBezTo>
                    <a:pt x="1910562" y="2495607"/>
                    <a:pt x="1907844" y="2497119"/>
                    <a:pt x="1907844" y="2498630"/>
                  </a:cubicBezTo>
                  <a:cubicBezTo>
                    <a:pt x="1907844" y="2503161"/>
                    <a:pt x="1917209" y="2506183"/>
                    <a:pt x="1919625" y="2502558"/>
                  </a:cubicBezTo>
                  <a:cubicBezTo>
                    <a:pt x="1922646" y="2497723"/>
                    <a:pt x="1931105" y="2495911"/>
                    <a:pt x="1934428" y="2499233"/>
                  </a:cubicBezTo>
                  <a:cubicBezTo>
                    <a:pt x="1936543" y="2501349"/>
                    <a:pt x="1938658" y="2500442"/>
                    <a:pt x="1941377" y="2496213"/>
                  </a:cubicBezTo>
                  <a:cubicBezTo>
                    <a:pt x="1944096" y="2491983"/>
                    <a:pt x="1946814" y="2490774"/>
                    <a:pt x="1949835" y="2492285"/>
                  </a:cubicBezTo>
                  <a:cubicBezTo>
                    <a:pt x="1952554" y="2493796"/>
                    <a:pt x="1960711" y="2495607"/>
                    <a:pt x="1968263" y="2496514"/>
                  </a:cubicBezTo>
                  <a:cubicBezTo>
                    <a:pt x="1981556" y="2498328"/>
                    <a:pt x="1982160" y="2498026"/>
                    <a:pt x="1985785" y="2488659"/>
                  </a:cubicBezTo>
                  <a:cubicBezTo>
                    <a:pt x="1989410" y="2479293"/>
                    <a:pt x="1989713" y="2479293"/>
                    <a:pt x="1993942" y="2484731"/>
                  </a:cubicBezTo>
                  <a:cubicBezTo>
                    <a:pt x="1996359" y="2488055"/>
                    <a:pt x="1998473" y="2489566"/>
                    <a:pt x="1998473" y="2488357"/>
                  </a:cubicBezTo>
                  <a:cubicBezTo>
                    <a:pt x="1998473" y="2486847"/>
                    <a:pt x="2000286" y="2487450"/>
                    <a:pt x="2002703" y="2489264"/>
                  </a:cubicBezTo>
                  <a:cubicBezTo>
                    <a:pt x="2005120" y="2491077"/>
                    <a:pt x="2008443" y="2492285"/>
                    <a:pt x="2010557" y="2491983"/>
                  </a:cubicBezTo>
                  <a:cubicBezTo>
                    <a:pt x="2012672" y="2491378"/>
                    <a:pt x="2015089" y="2492888"/>
                    <a:pt x="2015693" y="2494702"/>
                  </a:cubicBezTo>
                  <a:cubicBezTo>
                    <a:pt x="2016599" y="2496816"/>
                    <a:pt x="2015693" y="2498630"/>
                    <a:pt x="2013881" y="2498630"/>
                  </a:cubicBezTo>
                  <a:cubicBezTo>
                    <a:pt x="2012068" y="2498630"/>
                    <a:pt x="2010557" y="2500745"/>
                    <a:pt x="2010557" y="2503161"/>
                  </a:cubicBezTo>
                  <a:cubicBezTo>
                    <a:pt x="2010557" y="2505579"/>
                    <a:pt x="2006932" y="2508298"/>
                    <a:pt x="2002401" y="2509507"/>
                  </a:cubicBezTo>
                  <a:cubicBezTo>
                    <a:pt x="1997567" y="2510413"/>
                    <a:pt x="1991223" y="2512226"/>
                    <a:pt x="1987900" y="2513434"/>
                  </a:cubicBezTo>
                  <a:cubicBezTo>
                    <a:pt x="1982764" y="2515549"/>
                    <a:pt x="1983671" y="2516455"/>
                    <a:pt x="1994244" y="2519476"/>
                  </a:cubicBezTo>
                  <a:cubicBezTo>
                    <a:pt x="2006026" y="2522498"/>
                    <a:pt x="2012370" y="2528843"/>
                    <a:pt x="2008443" y="2533073"/>
                  </a:cubicBezTo>
                  <a:cubicBezTo>
                    <a:pt x="2005120" y="2536094"/>
                    <a:pt x="2002401" y="2535188"/>
                    <a:pt x="1994244" y="2527030"/>
                  </a:cubicBezTo>
                  <a:cubicBezTo>
                    <a:pt x="1986692" y="2519174"/>
                    <a:pt x="1986389" y="2519174"/>
                    <a:pt x="1978535" y="2524311"/>
                  </a:cubicBezTo>
                  <a:cubicBezTo>
                    <a:pt x="1974003" y="2527030"/>
                    <a:pt x="1965242" y="2529447"/>
                    <a:pt x="1958898" y="2529447"/>
                  </a:cubicBezTo>
                  <a:cubicBezTo>
                    <a:pt x="1950440" y="2529145"/>
                    <a:pt x="1947117" y="2530656"/>
                    <a:pt x="1947117" y="2533677"/>
                  </a:cubicBezTo>
                  <a:cubicBezTo>
                    <a:pt x="1947117" y="2538511"/>
                    <a:pt x="1960711" y="2539720"/>
                    <a:pt x="1963732" y="2534885"/>
                  </a:cubicBezTo>
                  <a:cubicBezTo>
                    <a:pt x="1966451" y="2530656"/>
                    <a:pt x="1975212" y="2531259"/>
                    <a:pt x="1985181" y="2536396"/>
                  </a:cubicBezTo>
                  <a:cubicBezTo>
                    <a:pt x="1990015" y="2538813"/>
                    <a:pt x="1997567" y="2540928"/>
                    <a:pt x="2001797" y="2540928"/>
                  </a:cubicBezTo>
                  <a:cubicBezTo>
                    <a:pt x="2006328" y="2540928"/>
                    <a:pt x="2010557" y="2543042"/>
                    <a:pt x="2011766" y="2545461"/>
                  </a:cubicBezTo>
                  <a:cubicBezTo>
                    <a:pt x="2012974" y="2548482"/>
                    <a:pt x="2017506" y="2549992"/>
                    <a:pt x="2026569" y="2549992"/>
                  </a:cubicBezTo>
                  <a:cubicBezTo>
                    <a:pt x="2037142" y="2549992"/>
                    <a:pt x="2042278" y="2551805"/>
                    <a:pt x="2050133" y="2558754"/>
                  </a:cubicBezTo>
                  <a:cubicBezTo>
                    <a:pt x="2055570" y="2563588"/>
                    <a:pt x="2064331" y="2568724"/>
                    <a:pt x="2069467" y="2569933"/>
                  </a:cubicBezTo>
                  <a:cubicBezTo>
                    <a:pt x="2083666" y="2573256"/>
                    <a:pt x="2102396" y="2573559"/>
                    <a:pt x="2106323" y="2570235"/>
                  </a:cubicBezTo>
                  <a:cubicBezTo>
                    <a:pt x="2112365" y="2565703"/>
                    <a:pt x="2119313" y="2570235"/>
                    <a:pt x="2119313" y="2578694"/>
                  </a:cubicBezTo>
                  <a:cubicBezTo>
                    <a:pt x="2119313" y="2582925"/>
                    <a:pt x="2120220" y="2586248"/>
                    <a:pt x="2121730" y="2586248"/>
                  </a:cubicBezTo>
                  <a:cubicBezTo>
                    <a:pt x="2122939" y="2586248"/>
                    <a:pt x="2123845" y="2581716"/>
                    <a:pt x="2123845" y="2576278"/>
                  </a:cubicBezTo>
                  <a:cubicBezTo>
                    <a:pt x="2123845" y="2570537"/>
                    <a:pt x="2125658" y="2565703"/>
                    <a:pt x="2128376" y="2564495"/>
                  </a:cubicBezTo>
                  <a:cubicBezTo>
                    <a:pt x="2131699" y="2562984"/>
                    <a:pt x="2131397" y="2562380"/>
                    <a:pt x="2126564" y="2562380"/>
                  </a:cubicBezTo>
                  <a:cubicBezTo>
                    <a:pt x="2122939" y="2562078"/>
                    <a:pt x="2119011" y="2559964"/>
                    <a:pt x="2118105" y="2557243"/>
                  </a:cubicBezTo>
                  <a:cubicBezTo>
                    <a:pt x="2116595" y="2553014"/>
                    <a:pt x="2115084" y="2553014"/>
                    <a:pt x="2105719" y="2558754"/>
                  </a:cubicBezTo>
                  <a:cubicBezTo>
                    <a:pt x="2099979" y="2562078"/>
                    <a:pt x="2094541" y="2563588"/>
                    <a:pt x="2093635" y="2562380"/>
                  </a:cubicBezTo>
                  <a:cubicBezTo>
                    <a:pt x="2092729" y="2560869"/>
                    <a:pt x="2094239" y="2559056"/>
                    <a:pt x="2096656" y="2557848"/>
                  </a:cubicBezTo>
                  <a:cubicBezTo>
                    <a:pt x="2099073" y="2556941"/>
                    <a:pt x="2101187" y="2553316"/>
                    <a:pt x="2101187" y="2549992"/>
                  </a:cubicBezTo>
                  <a:cubicBezTo>
                    <a:pt x="2101187" y="2546065"/>
                    <a:pt x="2103302" y="2543950"/>
                    <a:pt x="2107229" y="2543950"/>
                  </a:cubicBezTo>
                  <a:cubicBezTo>
                    <a:pt x="2110553" y="2543950"/>
                    <a:pt x="2113271" y="2545158"/>
                    <a:pt x="2113271" y="2546367"/>
                  </a:cubicBezTo>
                  <a:cubicBezTo>
                    <a:pt x="2113271" y="2549992"/>
                    <a:pt x="2131095" y="2555733"/>
                    <a:pt x="2133210" y="2552712"/>
                  </a:cubicBezTo>
                  <a:cubicBezTo>
                    <a:pt x="2134116" y="2551201"/>
                    <a:pt x="2137439" y="2549992"/>
                    <a:pt x="2140762" y="2549992"/>
                  </a:cubicBezTo>
                  <a:cubicBezTo>
                    <a:pt x="2144992" y="2549992"/>
                    <a:pt x="2146502" y="2547877"/>
                    <a:pt x="2146502" y="2541231"/>
                  </a:cubicBezTo>
                  <a:cubicBezTo>
                    <a:pt x="2146502" y="2536094"/>
                    <a:pt x="2147711" y="2531562"/>
                    <a:pt x="2149523" y="2530354"/>
                  </a:cubicBezTo>
                  <a:cubicBezTo>
                    <a:pt x="2151034" y="2529447"/>
                    <a:pt x="2151638" y="2526728"/>
                    <a:pt x="2150430" y="2524311"/>
                  </a:cubicBezTo>
                  <a:cubicBezTo>
                    <a:pt x="2149523" y="2520988"/>
                    <a:pt x="2151034" y="2519779"/>
                    <a:pt x="2155867" y="2519476"/>
                  </a:cubicBezTo>
                  <a:cubicBezTo>
                    <a:pt x="2161003" y="2519174"/>
                    <a:pt x="2161607" y="2518571"/>
                    <a:pt x="2157982" y="2517663"/>
                  </a:cubicBezTo>
                  <a:cubicBezTo>
                    <a:pt x="2154961" y="2517060"/>
                    <a:pt x="2152544" y="2514341"/>
                    <a:pt x="2152544" y="2511924"/>
                  </a:cubicBezTo>
                  <a:cubicBezTo>
                    <a:pt x="2152544" y="2509507"/>
                    <a:pt x="2151336" y="2507694"/>
                    <a:pt x="2149523" y="2507694"/>
                  </a:cubicBezTo>
                  <a:cubicBezTo>
                    <a:pt x="2148013" y="2507694"/>
                    <a:pt x="2146502" y="2504975"/>
                    <a:pt x="2146502" y="2501952"/>
                  </a:cubicBezTo>
                  <a:cubicBezTo>
                    <a:pt x="2146502" y="2496816"/>
                    <a:pt x="2147711" y="2496514"/>
                    <a:pt x="2155565" y="2498630"/>
                  </a:cubicBezTo>
                  <a:cubicBezTo>
                    <a:pt x="2160701" y="2500140"/>
                    <a:pt x="2164628" y="2500442"/>
                    <a:pt x="2164628" y="2499233"/>
                  </a:cubicBezTo>
                  <a:cubicBezTo>
                    <a:pt x="2164326" y="2495004"/>
                    <a:pt x="2156472" y="2486545"/>
                    <a:pt x="2154659" y="2488659"/>
                  </a:cubicBezTo>
                  <a:cubicBezTo>
                    <a:pt x="2153451" y="2489566"/>
                    <a:pt x="2152544" y="2487753"/>
                    <a:pt x="2152544" y="2484127"/>
                  </a:cubicBezTo>
                  <a:cubicBezTo>
                    <a:pt x="2152544" y="2480502"/>
                    <a:pt x="2151336" y="2477481"/>
                    <a:pt x="2149825" y="2477481"/>
                  </a:cubicBezTo>
                  <a:cubicBezTo>
                    <a:pt x="2148315" y="2477481"/>
                    <a:pt x="2148315" y="2472948"/>
                    <a:pt x="2149523" y="2466906"/>
                  </a:cubicBezTo>
                  <a:cubicBezTo>
                    <a:pt x="2150732" y="2460863"/>
                    <a:pt x="2150732" y="2455425"/>
                    <a:pt x="2149221" y="2454518"/>
                  </a:cubicBezTo>
                  <a:cubicBezTo>
                    <a:pt x="2144690" y="2451798"/>
                    <a:pt x="2146200" y="2446662"/>
                    <a:pt x="2151336" y="2448476"/>
                  </a:cubicBezTo>
                  <a:cubicBezTo>
                    <a:pt x="2154961" y="2449987"/>
                    <a:pt x="2154659" y="2448476"/>
                    <a:pt x="2150128" y="2441829"/>
                  </a:cubicBezTo>
                  <a:cubicBezTo>
                    <a:pt x="2146804" y="2437296"/>
                    <a:pt x="2144992" y="2431858"/>
                    <a:pt x="2145596" y="2429744"/>
                  </a:cubicBezTo>
                  <a:cubicBezTo>
                    <a:pt x="2146502" y="2427931"/>
                    <a:pt x="2144690" y="2426118"/>
                    <a:pt x="2141971" y="2426118"/>
                  </a:cubicBezTo>
                  <a:cubicBezTo>
                    <a:pt x="2138648" y="2426118"/>
                    <a:pt x="2137439" y="2427628"/>
                    <a:pt x="2138648" y="2430649"/>
                  </a:cubicBezTo>
                  <a:cubicBezTo>
                    <a:pt x="2139554" y="2433368"/>
                    <a:pt x="2138648" y="2435182"/>
                    <a:pt x="2135929" y="2435182"/>
                  </a:cubicBezTo>
                  <a:cubicBezTo>
                    <a:pt x="2133512" y="2435182"/>
                    <a:pt x="2131397" y="2432463"/>
                    <a:pt x="2131397" y="2429139"/>
                  </a:cubicBezTo>
                  <a:cubicBezTo>
                    <a:pt x="2131397" y="2425816"/>
                    <a:pt x="2132908" y="2423097"/>
                    <a:pt x="2134418" y="2423097"/>
                  </a:cubicBezTo>
                  <a:cubicBezTo>
                    <a:pt x="2136231" y="2423097"/>
                    <a:pt x="2137439" y="2421586"/>
                    <a:pt x="2137439" y="2420076"/>
                  </a:cubicBezTo>
                  <a:cubicBezTo>
                    <a:pt x="2137439" y="2418262"/>
                    <a:pt x="2134116" y="2417659"/>
                    <a:pt x="2129887" y="2418867"/>
                  </a:cubicBezTo>
                  <a:cubicBezTo>
                    <a:pt x="2125355" y="2420076"/>
                    <a:pt x="2122334" y="2419471"/>
                    <a:pt x="2122334" y="2417355"/>
                  </a:cubicBezTo>
                  <a:cubicBezTo>
                    <a:pt x="2122334" y="2415543"/>
                    <a:pt x="2126564" y="2414033"/>
                    <a:pt x="2131397" y="2414033"/>
                  </a:cubicBezTo>
                  <a:cubicBezTo>
                    <a:pt x="2142273" y="2414033"/>
                    <a:pt x="2142575" y="2412220"/>
                    <a:pt x="2133814" y="2402854"/>
                  </a:cubicBezTo>
                  <a:cubicBezTo>
                    <a:pt x="2127470" y="2396206"/>
                    <a:pt x="2127470" y="2395603"/>
                    <a:pt x="2132606" y="2390467"/>
                  </a:cubicBezTo>
                  <a:cubicBezTo>
                    <a:pt x="2137439" y="2385632"/>
                    <a:pt x="2137741" y="2385632"/>
                    <a:pt x="2135929" y="2393487"/>
                  </a:cubicBezTo>
                  <a:cubicBezTo>
                    <a:pt x="2133512" y="2403457"/>
                    <a:pt x="2138950" y="2405271"/>
                    <a:pt x="2141971" y="2395905"/>
                  </a:cubicBezTo>
                  <a:cubicBezTo>
                    <a:pt x="2143481" y="2391372"/>
                    <a:pt x="2141971" y="2388049"/>
                    <a:pt x="2136533" y="2383820"/>
                  </a:cubicBezTo>
                  <a:cubicBezTo>
                    <a:pt x="2127470" y="2376569"/>
                    <a:pt x="2124449" y="2366598"/>
                    <a:pt x="2130491" y="2364483"/>
                  </a:cubicBezTo>
                  <a:cubicBezTo>
                    <a:pt x="2132908" y="2363577"/>
                    <a:pt x="2133814" y="2361159"/>
                    <a:pt x="2132606" y="2359347"/>
                  </a:cubicBezTo>
                  <a:cubicBezTo>
                    <a:pt x="2131699" y="2357534"/>
                    <a:pt x="2132606" y="2354815"/>
                    <a:pt x="2134720" y="2353304"/>
                  </a:cubicBezTo>
                  <a:cubicBezTo>
                    <a:pt x="2138044" y="2351190"/>
                    <a:pt x="2137439" y="2349377"/>
                    <a:pt x="2131397" y="2344845"/>
                  </a:cubicBezTo>
                  <a:cubicBezTo>
                    <a:pt x="2127470" y="2341520"/>
                    <a:pt x="2122939" y="2339708"/>
                    <a:pt x="2121730" y="2340313"/>
                  </a:cubicBezTo>
                  <a:cubicBezTo>
                    <a:pt x="2120824" y="2340917"/>
                    <a:pt x="2118709" y="2340313"/>
                    <a:pt x="2117803" y="2338499"/>
                  </a:cubicBezTo>
                  <a:cubicBezTo>
                    <a:pt x="2115386" y="2334571"/>
                    <a:pt x="2122032" y="2325810"/>
                    <a:pt x="2125355" y="2327925"/>
                  </a:cubicBezTo>
                  <a:cubicBezTo>
                    <a:pt x="2129283" y="2330341"/>
                    <a:pt x="2132002" y="2323998"/>
                    <a:pt x="2130189" y="2317955"/>
                  </a:cubicBezTo>
                  <a:cubicBezTo>
                    <a:pt x="2128678" y="2313724"/>
                    <a:pt x="2125960" y="2312819"/>
                    <a:pt x="2116292" y="2313724"/>
                  </a:cubicBezTo>
                  <a:cubicBezTo>
                    <a:pt x="2103302" y="2314934"/>
                    <a:pt x="2099677" y="2309797"/>
                    <a:pt x="2108740" y="2302244"/>
                  </a:cubicBezTo>
                  <a:cubicBezTo>
                    <a:pt x="2111157" y="2300129"/>
                    <a:pt x="2112969" y="2296806"/>
                    <a:pt x="2112969" y="2294993"/>
                  </a:cubicBezTo>
                  <a:cubicBezTo>
                    <a:pt x="2112667" y="2293180"/>
                    <a:pt x="2113271" y="2289253"/>
                    <a:pt x="2114480" y="2286533"/>
                  </a:cubicBezTo>
                  <a:cubicBezTo>
                    <a:pt x="2115990" y="2283210"/>
                    <a:pt x="2114782" y="2278980"/>
                    <a:pt x="2110553" y="2274750"/>
                  </a:cubicBezTo>
                  <a:cubicBezTo>
                    <a:pt x="2103906" y="2267499"/>
                    <a:pt x="2102396" y="2258133"/>
                    <a:pt x="2106927" y="2251184"/>
                  </a:cubicBezTo>
                  <a:cubicBezTo>
                    <a:pt x="2109042" y="2248163"/>
                    <a:pt x="2107532" y="2245141"/>
                    <a:pt x="2102396" y="2240911"/>
                  </a:cubicBezTo>
                  <a:cubicBezTo>
                    <a:pt x="2098166" y="2237588"/>
                    <a:pt x="2093937" y="2235775"/>
                    <a:pt x="2093031" y="2236984"/>
                  </a:cubicBezTo>
                  <a:cubicBezTo>
                    <a:pt x="2092124" y="2237890"/>
                    <a:pt x="2089405" y="2237286"/>
                    <a:pt x="2086989" y="2235473"/>
                  </a:cubicBezTo>
                  <a:cubicBezTo>
                    <a:pt x="2083968" y="2232754"/>
                    <a:pt x="2083968" y="2230941"/>
                    <a:pt x="2086384" y="2227920"/>
                  </a:cubicBezTo>
                  <a:cubicBezTo>
                    <a:pt x="2089103" y="2224596"/>
                    <a:pt x="2088801" y="2223690"/>
                    <a:pt x="2084572" y="2223690"/>
                  </a:cubicBezTo>
                  <a:cubicBezTo>
                    <a:pt x="2080342" y="2223690"/>
                    <a:pt x="2080040" y="2222784"/>
                    <a:pt x="2083061" y="2219158"/>
                  </a:cubicBezTo>
                  <a:cubicBezTo>
                    <a:pt x="2086082" y="2215532"/>
                    <a:pt x="2085780" y="2213115"/>
                    <a:pt x="2082155" y="2207375"/>
                  </a:cubicBezTo>
                  <a:cubicBezTo>
                    <a:pt x="2078832" y="2202541"/>
                    <a:pt x="2078530" y="2199217"/>
                    <a:pt x="2080645" y="2197102"/>
                  </a:cubicBezTo>
                  <a:cubicBezTo>
                    <a:pt x="2084572" y="2193175"/>
                    <a:pt x="2080947" y="2176860"/>
                    <a:pt x="2075207" y="2172025"/>
                  </a:cubicBezTo>
                  <a:cubicBezTo>
                    <a:pt x="2072790" y="2170213"/>
                    <a:pt x="2070977" y="2163264"/>
                    <a:pt x="2070977" y="2156617"/>
                  </a:cubicBezTo>
                  <a:cubicBezTo>
                    <a:pt x="2070977" y="2145136"/>
                    <a:pt x="2070373" y="2144531"/>
                    <a:pt x="2063425" y="2145740"/>
                  </a:cubicBezTo>
                  <a:cubicBezTo>
                    <a:pt x="2059196" y="2146646"/>
                    <a:pt x="2054966" y="2146042"/>
                    <a:pt x="2054060" y="2144531"/>
                  </a:cubicBezTo>
                  <a:cubicBezTo>
                    <a:pt x="2053154" y="2143323"/>
                    <a:pt x="2051039" y="2143021"/>
                    <a:pt x="2049226" y="2143927"/>
                  </a:cubicBezTo>
                  <a:cubicBezTo>
                    <a:pt x="2047112" y="2145136"/>
                    <a:pt x="2046809" y="2144531"/>
                    <a:pt x="2048018" y="2142719"/>
                  </a:cubicBezTo>
                  <a:cubicBezTo>
                    <a:pt x="2049226" y="2140604"/>
                    <a:pt x="2051643" y="2139093"/>
                    <a:pt x="2053456" y="2139093"/>
                  </a:cubicBezTo>
                  <a:cubicBezTo>
                    <a:pt x="2055268" y="2139093"/>
                    <a:pt x="2058289" y="2136676"/>
                    <a:pt x="2060404" y="2133957"/>
                  </a:cubicBezTo>
                  <a:cubicBezTo>
                    <a:pt x="2062519" y="2131238"/>
                    <a:pt x="2068863" y="2127008"/>
                    <a:pt x="2074300" y="2125195"/>
                  </a:cubicBezTo>
                  <a:cubicBezTo>
                    <a:pt x="2081249" y="2122778"/>
                    <a:pt x="2082457" y="2121267"/>
                    <a:pt x="2078530" y="2121267"/>
                  </a:cubicBezTo>
                  <a:cubicBezTo>
                    <a:pt x="2075207" y="2121267"/>
                    <a:pt x="2070675" y="2122174"/>
                    <a:pt x="2068258" y="2123684"/>
                  </a:cubicBezTo>
                  <a:cubicBezTo>
                    <a:pt x="2064935" y="2125799"/>
                    <a:pt x="2062821" y="2124591"/>
                    <a:pt x="2059800" y="2118850"/>
                  </a:cubicBezTo>
                  <a:cubicBezTo>
                    <a:pt x="2057685" y="2114620"/>
                    <a:pt x="2055872" y="2109182"/>
                    <a:pt x="2055872" y="2107067"/>
                  </a:cubicBezTo>
                  <a:cubicBezTo>
                    <a:pt x="2055872" y="2104650"/>
                    <a:pt x="2054664" y="2102837"/>
                    <a:pt x="2052851" y="2102837"/>
                  </a:cubicBezTo>
                  <a:cubicBezTo>
                    <a:pt x="2051341" y="2102837"/>
                    <a:pt x="2050737" y="2100722"/>
                    <a:pt x="2051643" y="2098305"/>
                  </a:cubicBezTo>
                  <a:cubicBezTo>
                    <a:pt x="2052851" y="2095888"/>
                    <a:pt x="2054966" y="2093773"/>
                    <a:pt x="2057081" y="2093773"/>
                  </a:cubicBezTo>
                  <a:cubicBezTo>
                    <a:pt x="2061008" y="2093773"/>
                    <a:pt x="2061310" y="2084105"/>
                    <a:pt x="2057685" y="2073228"/>
                  </a:cubicBezTo>
                  <a:cubicBezTo>
                    <a:pt x="2056175" y="2068394"/>
                    <a:pt x="2053758" y="2066884"/>
                    <a:pt x="2050737" y="2067790"/>
                  </a:cubicBezTo>
                  <a:cubicBezTo>
                    <a:pt x="2048018" y="2068999"/>
                    <a:pt x="2044393" y="2067488"/>
                    <a:pt x="2041976" y="2064467"/>
                  </a:cubicBezTo>
                  <a:cubicBezTo>
                    <a:pt x="2038955" y="2060237"/>
                    <a:pt x="2037444" y="2059632"/>
                    <a:pt x="2034423" y="2062654"/>
                  </a:cubicBezTo>
                  <a:cubicBezTo>
                    <a:pt x="2027777" y="2068999"/>
                    <a:pt x="2025058" y="2067186"/>
                    <a:pt x="2027173" y="2057518"/>
                  </a:cubicBezTo>
                  <a:cubicBezTo>
                    <a:pt x="2028986" y="2049662"/>
                    <a:pt x="2028381" y="2048454"/>
                    <a:pt x="2022944" y="2048454"/>
                  </a:cubicBezTo>
                  <a:cubicBezTo>
                    <a:pt x="2013578" y="2048454"/>
                    <a:pt x="2015089" y="2039994"/>
                    <a:pt x="2025058" y="2038785"/>
                  </a:cubicBezTo>
                  <a:cubicBezTo>
                    <a:pt x="2031100" y="2038181"/>
                    <a:pt x="2033517" y="2036066"/>
                    <a:pt x="2034121" y="2030628"/>
                  </a:cubicBezTo>
                  <a:cubicBezTo>
                    <a:pt x="2035330" y="2023981"/>
                    <a:pt x="2034423" y="2023377"/>
                    <a:pt x="2024454" y="2025189"/>
                  </a:cubicBezTo>
                  <a:cubicBezTo>
                    <a:pt x="2013578" y="2027002"/>
                    <a:pt x="1995452" y="2022772"/>
                    <a:pt x="1995452" y="2018240"/>
                  </a:cubicBezTo>
                  <a:cubicBezTo>
                    <a:pt x="1995452" y="2017032"/>
                    <a:pt x="1998473" y="2016730"/>
                    <a:pt x="2002401" y="2017334"/>
                  </a:cubicBezTo>
                  <a:cubicBezTo>
                    <a:pt x="2007536" y="2018240"/>
                    <a:pt x="2009953" y="2016428"/>
                    <a:pt x="2012974" y="2009479"/>
                  </a:cubicBezTo>
                  <a:cubicBezTo>
                    <a:pt x="2015391" y="2004342"/>
                    <a:pt x="2016297" y="1998904"/>
                    <a:pt x="2015089" y="1997091"/>
                  </a:cubicBezTo>
                  <a:cubicBezTo>
                    <a:pt x="2014183" y="1995278"/>
                    <a:pt x="2015995" y="1994070"/>
                    <a:pt x="2019923" y="1994070"/>
                  </a:cubicBezTo>
                  <a:cubicBezTo>
                    <a:pt x="2030496" y="1994070"/>
                    <a:pt x="2024756" y="1991049"/>
                    <a:pt x="2012370" y="1990142"/>
                  </a:cubicBezTo>
                  <a:cubicBezTo>
                    <a:pt x="2006328" y="1989538"/>
                    <a:pt x="2001494" y="1990444"/>
                    <a:pt x="2001494" y="1991955"/>
                  </a:cubicBezTo>
                  <a:cubicBezTo>
                    <a:pt x="2001494" y="1994674"/>
                    <a:pt x="1972191" y="1992861"/>
                    <a:pt x="1968868" y="1989840"/>
                  </a:cubicBezTo>
                  <a:cubicBezTo>
                    <a:pt x="1967961" y="1988934"/>
                    <a:pt x="1971889" y="1988027"/>
                    <a:pt x="1977629" y="1988027"/>
                  </a:cubicBezTo>
                  <a:cubicBezTo>
                    <a:pt x="1983368" y="1988027"/>
                    <a:pt x="1990619" y="1985912"/>
                    <a:pt x="1993640" y="1983495"/>
                  </a:cubicBezTo>
                  <a:cubicBezTo>
                    <a:pt x="1997265" y="1980776"/>
                    <a:pt x="1998171" y="1978963"/>
                    <a:pt x="1995755" y="1978963"/>
                  </a:cubicBezTo>
                  <a:cubicBezTo>
                    <a:pt x="1992431" y="1978963"/>
                    <a:pt x="1992431" y="1978057"/>
                    <a:pt x="1995755" y="1973827"/>
                  </a:cubicBezTo>
                  <a:cubicBezTo>
                    <a:pt x="1999682" y="1969295"/>
                    <a:pt x="1998473" y="1968993"/>
                    <a:pt x="1981254" y="1970806"/>
                  </a:cubicBezTo>
                  <a:cubicBezTo>
                    <a:pt x="1969472" y="1972014"/>
                    <a:pt x="1962221" y="1971712"/>
                    <a:pt x="1962221" y="1969899"/>
                  </a:cubicBezTo>
                  <a:cubicBezTo>
                    <a:pt x="1962221" y="1968087"/>
                    <a:pt x="1954971" y="1967784"/>
                    <a:pt x="1944096" y="1968993"/>
                  </a:cubicBezTo>
                  <a:cubicBezTo>
                    <a:pt x="1934126" y="1969899"/>
                    <a:pt x="1925970" y="1970201"/>
                    <a:pt x="1925970" y="1969295"/>
                  </a:cubicBezTo>
                  <a:cubicBezTo>
                    <a:pt x="1925970" y="1968389"/>
                    <a:pt x="1934730" y="1964763"/>
                    <a:pt x="1945908" y="1961137"/>
                  </a:cubicBezTo>
                  <a:cubicBezTo>
                    <a:pt x="1960409" y="1956001"/>
                    <a:pt x="1966451" y="1955095"/>
                    <a:pt x="1969472" y="1957512"/>
                  </a:cubicBezTo>
                  <a:cubicBezTo>
                    <a:pt x="1972493" y="1960231"/>
                    <a:pt x="1974003" y="1959929"/>
                    <a:pt x="1975514" y="1956001"/>
                  </a:cubicBezTo>
                  <a:cubicBezTo>
                    <a:pt x="1976420" y="1953584"/>
                    <a:pt x="1977326" y="1950563"/>
                    <a:pt x="1977326" y="1949959"/>
                  </a:cubicBezTo>
                  <a:cubicBezTo>
                    <a:pt x="1977326" y="1947844"/>
                    <a:pt x="1940168" y="1952074"/>
                    <a:pt x="1936543" y="1954793"/>
                  </a:cubicBezTo>
                  <a:cubicBezTo>
                    <a:pt x="1927480" y="1961440"/>
                    <a:pt x="1908448" y="1961137"/>
                    <a:pt x="1912677" y="1954491"/>
                  </a:cubicBezTo>
                  <a:cubicBezTo>
                    <a:pt x="1913583" y="1952678"/>
                    <a:pt x="1916302" y="1952980"/>
                    <a:pt x="1919021" y="1955397"/>
                  </a:cubicBezTo>
                  <a:cubicBezTo>
                    <a:pt x="1922949" y="1958418"/>
                    <a:pt x="1923553" y="1958116"/>
                    <a:pt x="1922646" y="1953282"/>
                  </a:cubicBezTo>
                  <a:cubicBezTo>
                    <a:pt x="1921136" y="1945729"/>
                    <a:pt x="1911469" y="1943614"/>
                    <a:pt x="1906937" y="1949959"/>
                  </a:cubicBezTo>
                  <a:cubicBezTo>
                    <a:pt x="1903916" y="1953886"/>
                    <a:pt x="1902406" y="1953886"/>
                    <a:pt x="1897874" y="1950261"/>
                  </a:cubicBezTo>
                  <a:cubicBezTo>
                    <a:pt x="1892436" y="1946333"/>
                    <a:pt x="1892436" y="1946333"/>
                    <a:pt x="1897874" y="1944822"/>
                  </a:cubicBezTo>
                  <a:cubicBezTo>
                    <a:pt x="1914188" y="1939988"/>
                    <a:pt x="1923553" y="1939384"/>
                    <a:pt x="1927480" y="1942707"/>
                  </a:cubicBezTo>
                  <a:cubicBezTo>
                    <a:pt x="1932918" y="1947239"/>
                    <a:pt x="1952252" y="1948448"/>
                    <a:pt x="1961919" y="1945125"/>
                  </a:cubicBezTo>
                  <a:cubicBezTo>
                    <a:pt x="1972795" y="1941197"/>
                    <a:pt x="1967055" y="1938478"/>
                    <a:pt x="1949835" y="1939384"/>
                  </a:cubicBezTo>
                  <a:cubicBezTo>
                    <a:pt x="1939262" y="1939988"/>
                    <a:pt x="1935033" y="1939082"/>
                    <a:pt x="1936543" y="1936967"/>
                  </a:cubicBezTo>
                  <a:cubicBezTo>
                    <a:pt x="1937751" y="1934852"/>
                    <a:pt x="1935033" y="1933644"/>
                    <a:pt x="1929897" y="1933341"/>
                  </a:cubicBezTo>
                  <a:cubicBezTo>
                    <a:pt x="1921438" y="1933039"/>
                    <a:pt x="1919625" y="1933039"/>
                    <a:pt x="1910562" y="1935758"/>
                  </a:cubicBezTo>
                  <a:cubicBezTo>
                    <a:pt x="1907844" y="1936665"/>
                    <a:pt x="1903614" y="1935154"/>
                    <a:pt x="1901197" y="1932435"/>
                  </a:cubicBezTo>
                  <a:cubicBezTo>
                    <a:pt x="1898176" y="1929716"/>
                    <a:pt x="1893947" y="1928507"/>
                    <a:pt x="1889718" y="1929716"/>
                  </a:cubicBezTo>
                  <a:cubicBezTo>
                    <a:pt x="1883978" y="1931226"/>
                    <a:pt x="1883071" y="1930622"/>
                    <a:pt x="1884582" y="1926694"/>
                  </a:cubicBezTo>
                  <a:cubicBezTo>
                    <a:pt x="1885790" y="1923371"/>
                    <a:pt x="1884884" y="1921558"/>
                    <a:pt x="1882467" y="1921558"/>
                  </a:cubicBezTo>
                  <a:cubicBezTo>
                    <a:pt x="1880050" y="1921558"/>
                    <a:pt x="1877331" y="1919443"/>
                    <a:pt x="1876425" y="1916724"/>
                  </a:cubicBezTo>
                  <a:cubicBezTo>
                    <a:pt x="1874915" y="1913099"/>
                    <a:pt x="1872196" y="1912192"/>
                    <a:pt x="1865550" y="1913401"/>
                  </a:cubicBezTo>
                  <a:cubicBezTo>
                    <a:pt x="1859508" y="1914609"/>
                    <a:pt x="1855278" y="1913703"/>
                    <a:pt x="1851955" y="1910681"/>
                  </a:cubicBezTo>
                  <a:cubicBezTo>
                    <a:pt x="1849538" y="1907962"/>
                    <a:pt x="1845007" y="1906754"/>
                    <a:pt x="1842288" y="1907660"/>
                  </a:cubicBezTo>
                  <a:cubicBezTo>
                    <a:pt x="1838059" y="1909473"/>
                    <a:pt x="1838059" y="1910077"/>
                    <a:pt x="1843194" y="1914307"/>
                  </a:cubicBezTo>
                  <a:cubicBezTo>
                    <a:pt x="1847424" y="1917631"/>
                    <a:pt x="1847726" y="1919443"/>
                    <a:pt x="1845309" y="1920350"/>
                  </a:cubicBezTo>
                  <a:cubicBezTo>
                    <a:pt x="1843194" y="1921256"/>
                    <a:pt x="1841382" y="1923975"/>
                    <a:pt x="1841382" y="1926090"/>
                  </a:cubicBezTo>
                  <a:cubicBezTo>
                    <a:pt x="1841382" y="1928205"/>
                    <a:pt x="1839267" y="1930622"/>
                    <a:pt x="1837152" y="1931529"/>
                  </a:cubicBezTo>
                  <a:cubicBezTo>
                    <a:pt x="1834131" y="1932737"/>
                    <a:pt x="1833225" y="1931831"/>
                    <a:pt x="1834433" y="1928809"/>
                  </a:cubicBezTo>
                  <a:cubicBezTo>
                    <a:pt x="1836246" y="1923975"/>
                    <a:pt x="1830808" y="1922767"/>
                    <a:pt x="1827787" y="1927601"/>
                  </a:cubicBezTo>
                  <a:cubicBezTo>
                    <a:pt x="1826881" y="1929112"/>
                    <a:pt x="1823256" y="1930622"/>
                    <a:pt x="1819933" y="1930622"/>
                  </a:cubicBezTo>
                  <a:cubicBezTo>
                    <a:pt x="1816912" y="1930622"/>
                    <a:pt x="1814193" y="1929112"/>
                    <a:pt x="1814193" y="1927601"/>
                  </a:cubicBezTo>
                  <a:cubicBezTo>
                    <a:pt x="1814193" y="1925788"/>
                    <a:pt x="1816307" y="1924580"/>
                    <a:pt x="1818724" y="1924580"/>
                  </a:cubicBezTo>
                  <a:cubicBezTo>
                    <a:pt x="1827183" y="1924580"/>
                    <a:pt x="1834131" y="1913099"/>
                    <a:pt x="1834131" y="1899805"/>
                  </a:cubicBezTo>
                  <a:cubicBezTo>
                    <a:pt x="1833829" y="1888626"/>
                    <a:pt x="1832923" y="1886813"/>
                    <a:pt x="1828089" y="1887719"/>
                  </a:cubicBezTo>
                  <a:cubicBezTo>
                    <a:pt x="1820235" y="1889230"/>
                    <a:pt x="1811474" y="1897992"/>
                    <a:pt x="1816609" y="1899805"/>
                  </a:cubicBezTo>
                  <a:cubicBezTo>
                    <a:pt x="1818724" y="1900409"/>
                    <a:pt x="1819630" y="1902222"/>
                    <a:pt x="1818422" y="1903732"/>
                  </a:cubicBezTo>
                  <a:cubicBezTo>
                    <a:pt x="1817516" y="1905243"/>
                    <a:pt x="1814495" y="1905243"/>
                    <a:pt x="1811172" y="1903430"/>
                  </a:cubicBezTo>
                  <a:cubicBezTo>
                    <a:pt x="1803921" y="1899503"/>
                    <a:pt x="1806640" y="1888928"/>
                    <a:pt x="1815401" y="1886511"/>
                  </a:cubicBezTo>
                  <a:cubicBezTo>
                    <a:pt x="1819026" y="1885605"/>
                    <a:pt x="1823558" y="1882281"/>
                    <a:pt x="1825672" y="1878958"/>
                  </a:cubicBezTo>
                  <a:cubicBezTo>
                    <a:pt x="1830204" y="1872009"/>
                    <a:pt x="1825672" y="1871404"/>
                    <a:pt x="1818724" y="1878051"/>
                  </a:cubicBezTo>
                  <a:cubicBezTo>
                    <a:pt x="1811172" y="1885605"/>
                    <a:pt x="1809661" y="1880468"/>
                    <a:pt x="1817214" y="1872613"/>
                  </a:cubicBezTo>
                  <a:cubicBezTo>
                    <a:pt x="1820839" y="1868685"/>
                    <a:pt x="1825975" y="1862038"/>
                    <a:pt x="1828693" y="1857204"/>
                  </a:cubicBezTo>
                  <a:cubicBezTo>
                    <a:pt x="1834735" y="1847234"/>
                    <a:pt x="1838361" y="1846630"/>
                    <a:pt x="1838663" y="1855694"/>
                  </a:cubicBezTo>
                  <a:cubicBezTo>
                    <a:pt x="1838965" y="1862340"/>
                    <a:pt x="1838965" y="1862340"/>
                    <a:pt x="1841080" y="1855089"/>
                  </a:cubicBezTo>
                  <a:cubicBezTo>
                    <a:pt x="1842288" y="1850557"/>
                    <a:pt x="1841986" y="1846932"/>
                    <a:pt x="1840173" y="1846327"/>
                  </a:cubicBezTo>
                  <a:cubicBezTo>
                    <a:pt x="1838361" y="1845723"/>
                    <a:pt x="1835038" y="1843608"/>
                    <a:pt x="1832621" y="1841795"/>
                  </a:cubicBezTo>
                  <a:cubicBezTo>
                    <a:pt x="1829298" y="1839076"/>
                    <a:pt x="1829902" y="1838170"/>
                    <a:pt x="1837152" y="1836659"/>
                  </a:cubicBezTo>
                  <a:lnTo>
                    <a:pt x="1845913" y="1834846"/>
                  </a:lnTo>
                  <a:lnTo>
                    <a:pt x="1838663" y="1831825"/>
                  </a:lnTo>
                  <a:cubicBezTo>
                    <a:pt x="1830506" y="1828502"/>
                    <a:pt x="1817214" y="1833034"/>
                    <a:pt x="1817214" y="1839076"/>
                  </a:cubicBezTo>
                  <a:cubicBezTo>
                    <a:pt x="1817214" y="1841191"/>
                    <a:pt x="1815099" y="1843004"/>
                    <a:pt x="1812682" y="1843004"/>
                  </a:cubicBezTo>
                  <a:cubicBezTo>
                    <a:pt x="1807244" y="1843004"/>
                    <a:pt x="1806640" y="1836659"/>
                    <a:pt x="1811776" y="1831523"/>
                  </a:cubicBezTo>
                  <a:cubicBezTo>
                    <a:pt x="1814495" y="1828804"/>
                    <a:pt x="1814495" y="1827897"/>
                    <a:pt x="1811776" y="1827897"/>
                  </a:cubicBezTo>
                  <a:cubicBezTo>
                    <a:pt x="1809661" y="1827897"/>
                    <a:pt x="1808151" y="1829106"/>
                    <a:pt x="1808151" y="1830919"/>
                  </a:cubicBezTo>
                  <a:cubicBezTo>
                    <a:pt x="1808151" y="1832429"/>
                    <a:pt x="1806036" y="1833940"/>
                    <a:pt x="1803619" y="1833940"/>
                  </a:cubicBezTo>
                  <a:cubicBezTo>
                    <a:pt x="1798483" y="1833940"/>
                    <a:pt x="1797577" y="1830617"/>
                    <a:pt x="1802109" y="1826085"/>
                  </a:cubicBezTo>
                  <a:cubicBezTo>
                    <a:pt x="1803619" y="1824574"/>
                    <a:pt x="1805432" y="1820646"/>
                    <a:pt x="1806036" y="1817323"/>
                  </a:cubicBezTo>
                  <a:cubicBezTo>
                    <a:pt x="1807849" y="1806446"/>
                    <a:pt x="1814193" y="1797684"/>
                    <a:pt x="1820537" y="1797684"/>
                  </a:cubicBezTo>
                  <a:cubicBezTo>
                    <a:pt x="1824766" y="1797684"/>
                    <a:pt x="1826277" y="1796174"/>
                    <a:pt x="1825370" y="1793454"/>
                  </a:cubicBezTo>
                  <a:cubicBezTo>
                    <a:pt x="1824162" y="1790131"/>
                    <a:pt x="1825672" y="1789527"/>
                    <a:pt x="1831110" y="1790433"/>
                  </a:cubicBezTo>
                  <a:cubicBezTo>
                    <a:pt x="1839871" y="1791944"/>
                    <a:pt x="1840777" y="1786807"/>
                    <a:pt x="1832319" y="1784088"/>
                  </a:cubicBezTo>
                  <a:cubicBezTo>
                    <a:pt x="1825975" y="1781973"/>
                    <a:pt x="1823558" y="1767471"/>
                    <a:pt x="1829600" y="1767471"/>
                  </a:cubicBezTo>
                  <a:cubicBezTo>
                    <a:pt x="1831412" y="1767471"/>
                    <a:pt x="1832319" y="1764752"/>
                    <a:pt x="1831412" y="1761428"/>
                  </a:cubicBezTo>
                  <a:cubicBezTo>
                    <a:pt x="1830506" y="1758105"/>
                    <a:pt x="1831110" y="1755990"/>
                    <a:pt x="1832319" y="1756896"/>
                  </a:cubicBezTo>
                  <a:cubicBezTo>
                    <a:pt x="1833527" y="1757803"/>
                    <a:pt x="1838059" y="1757199"/>
                    <a:pt x="1841986" y="1755688"/>
                  </a:cubicBezTo>
                  <a:cubicBezTo>
                    <a:pt x="1848934" y="1752667"/>
                    <a:pt x="1848934" y="1752667"/>
                    <a:pt x="1840777" y="1752667"/>
                  </a:cubicBezTo>
                  <a:cubicBezTo>
                    <a:pt x="1833225" y="1752364"/>
                    <a:pt x="1828089" y="1746322"/>
                    <a:pt x="1835038" y="1746322"/>
                  </a:cubicBezTo>
                  <a:cubicBezTo>
                    <a:pt x="1836548" y="1746322"/>
                    <a:pt x="1838965" y="1743603"/>
                    <a:pt x="1839871" y="1740279"/>
                  </a:cubicBezTo>
                  <a:cubicBezTo>
                    <a:pt x="1840777" y="1736956"/>
                    <a:pt x="1843798" y="1734237"/>
                    <a:pt x="1845913" y="1734237"/>
                  </a:cubicBezTo>
                  <a:cubicBezTo>
                    <a:pt x="1851351" y="1734237"/>
                    <a:pt x="1857393" y="1723058"/>
                    <a:pt x="1855278" y="1717317"/>
                  </a:cubicBezTo>
                  <a:cubicBezTo>
                    <a:pt x="1854372" y="1714900"/>
                    <a:pt x="1855580" y="1712181"/>
                    <a:pt x="1857997" y="1711275"/>
                  </a:cubicBezTo>
                  <a:cubicBezTo>
                    <a:pt x="1865550" y="1708253"/>
                    <a:pt x="1863133" y="1703721"/>
                    <a:pt x="1854976" y="1705836"/>
                  </a:cubicBezTo>
                  <a:cubicBezTo>
                    <a:pt x="1850445" y="1707045"/>
                    <a:pt x="1847424" y="1706440"/>
                    <a:pt x="1847424" y="1704326"/>
                  </a:cubicBezTo>
                  <a:cubicBezTo>
                    <a:pt x="1847424" y="1702513"/>
                    <a:pt x="1845913" y="1701002"/>
                    <a:pt x="1844101" y="1701002"/>
                  </a:cubicBezTo>
                  <a:cubicBezTo>
                    <a:pt x="1842288" y="1701002"/>
                    <a:pt x="1841382" y="1702815"/>
                    <a:pt x="1842288" y="1705232"/>
                  </a:cubicBezTo>
                  <a:cubicBezTo>
                    <a:pt x="1843194" y="1707649"/>
                    <a:pt x="1841986" y="1710368"/>
                    <a:pt x="1839267" y="1711275"/>
                  </a:cubicBezTo>
                  <a:cubicBezTo>
                    <a:pt x="1836548" y="1712483"/>
                    <a:pt x="1835340" y="1713994"/>
                    <a:pt x="1836246" y="1715202"/>
                  </a:cubicBezTo>
                  <a:cubicBezTo>
                    <a:pt x="1837454" y="1716109"/>
                    <a:pt x="1836850" y="1718828"/>
                    <a:pt x="1835038" y="1721245"/>
                  </a:cubicBezTo>
                  <a:cubicBezTo>
                    <a:pt x="1832621" y="1723964"/>
                    <a:pt x="1832621" y="1726381"/>
                    <a:pt x="1835038" y="1729100"/>
                  </a:cubicBezTo>
                  <a:cubicBezTo>
                    <a:pt x="1838965" y="1733934"/>
                    <a:pt x="1836548" y="1737258"/>
                    <a:pt x="1828693" y="1737258"/>
                  </a:cubicBezTo>
                  <a:cubicBezTo>
                    <a:pt x="1822651" y="1737258"/>
                    <a:pt x="1821141" y="1732424"/>
                    <a:pt x="1826881" y="1730611"/>
                  </a:cubicBezTo>
                  <a:cubicBezTo>
                    <a:pt x="1832621" y="1728496"/>
                    <a:pt x="1827183" y="1719130"/>
                    <a:pt x="1820235" y="1719130"/>
                  </a:cubicBezTo>
                  <a:cubicBezTo>
                    <a:pt x="1814797" y="1719130"/>
                    <a:pt x="1814495" y="1718224"/>
                    <a:pt x="1817516" y="1712785"/>
                  </a:cubicBezTo>
                  <a:cubicBezTo>
                    <a:pt x="1819630" y="1708555"/>
                    <a:pt x="1822651" y="1707045"/>
                    <a:pt x="1826277" y="1707951"/>
                  </a:cubicBezTo>
                  <a:cubicBezTo>
                    <a:pt x="1833225" y="1709764"/>
                    <a:pt x="1837152" y="1705534"/>
                    <a:pt x="1839871" y="1694053"/>
                  </a:cubicBezTo>
                  <a:cubicBezTo>
                    <a:pt x="1841684" y="1687104"/>
                    <a:pt x="1841080" y="1685895"/>
                    <a:pt x="1835340" y="1685895"/>
                  </a:cubicBezTo>
                  <a:cubicBezTo>
                    <a:pt x="1827183" y="1685895"/>
                    <a:pt x="1828693" y="1679551"/>
                    <a:pt x="1838059" y="1675019"/>
                  </a:cubicBezTo>
                  <a:lnTo>
                    <a:pt x="1845007" y="1671393"/>
                  </a:lnTo>
                  <a:lnTo>
                    <a:pt x="1838361" y="1669278"/>
                  </a:lnTo>
                  <a:cubicBezTo>
                    <a:pt x="1830204" y="1666861"/>
                    <a:pt x="1822651" y="1675321"/>
                    <a:pt x="1824464" y="1684989"/>
                  </a:cubicBezTo>
                  <a:cubicBezTo>
                    <a:pt x="1825672" y="1692542"/>
                    <a:pt x="1824162" y="1693449"/>
                    <a:pt x="1817214" y="1688917"/>
                  </a:cubicBezTo>
                  <a:cubicBezTo>
                    <a:pt x="1813588" y="1686500"/>
                    <a:pt x="1813588" y="1685291"/>
                    <a:pt x="1817214" y="1677738"/>
                  </a:cubicBezTo>
                  <a:cubicBezTo>
                    <a:pt x="1819630" y="1673206"/>
                    <a:pt x="1822954" y="1668372"/>
                    <a:pt x="1824464" y="1667465"/>
                  </a:cubicBezTo>
                  <a:cubicBezTo>
                    <a:pt x="1825672" y="1666257"/>
                    <a:pt x="1825370" y="1664444"/>
                    <a:pt x="1823558" y="1663538"/>
                  </a:cubicBezTo>
                  <a:cubicBezTo>
                    <a:pt x="1821745" y="1662329"/>
                    <a:pt x="1820235" y="1662933"/>
                    <a:pt x="1820235" y="1664444"/>
                  </a:cubicBezTo>
                  <a:cubicBezTo>
                    <a:pt x="1820235" y="1666257"/>
                    <a:pt x="1814797" y="1667768"/>
                    <a:pt x="1808151" y="1667768"/>
                  </a:cubicBezTo>
                  <a:cubicBezTo>
                    <a:pt x="1801504" y="1667768"/>
                    <a:pt x="1796067" y="1668976"/>
                    <a:pt x="1796067" y="1670487"/>
                  </a:cubicBezTo>
                  <a:cubicBezTo>
                    <a:pt x="1796067" y="1671997"/>
                    <a:pt x="1793348" y="1673810"/>
                    <a:pt x="1790327" y="1674717"/>
                  </a:cubicBezTo>
                  <a:cubicBezTo>
                    <a:pt x="1785191" y="1675925"/>
                    <a:pt x="1784889" y="1675321"/>
                    <a:pt x="1787608" y="1667465"/>
                  </a:cubicBezTo>
                  <a:cubicBezTo>
                    <a:pt x="1789118" y="1662631"/>
                    <a:pt x="1791837" y="1658704"/>
                    <a:pt x="1793348" y="1658704"/>
                  </a:cubicBezTo>
                  <a:cubicBezTo>
                    <a:pt x="1795160" y="1658704"/>
                    <a:pt x="1799390" y="1655682"/>
                    <a:pt x="1803015" y="1651755"/>
                  </a:cubicBezTo>
                  <a:cubicBezTo>
                    <a:pt x="1811172" y="1642993"/>
                    <a:pt x="1819328" y="1639367"/>
                    <a:pt x="1828996" y="1640274"/>
                  </a:cubicBezTo>
                  <a:cubicBezTo>
                    <a:pt x="1833829" y="1640878"/>
                    <a:pt x="1835642" y="1639669"/>
                    <a:pt x="1834735" y="1636950"/>
                  </a:cubicBezTo>
                  <a:cubicBezTo>
                    <a:pt x="1833829" y="1634835"/>
                    <a:pt x="1830506" y="1633022"/>
                    <a:pt x="1826881" y="1633022"/>
                  </a:cubicBezTo>
                  <a:cubicBezTo>
                    <a:pt x="1823256" y="1633022"/>
                    <a:pt x="1820235" y="1632116"/>
                    <a:pt x="1820235" y="1630605"/>
                  </a:cubicBezTo>
                  <a:cubicBezTo>
                    <a:pt x="1819933" y="1621844"/>
                    <a:pt x="1820839" y="1620031"/>
                    <a:pt x="1826277" y="1618520"/>
                  </a:cubicBezTo>
                  <a:cubicBezTo>
                    <a:pt x="1829600" y="1617614"/>
                    <a:pt x="1832319" y="1615499"/>
                    <a:pt x="1832319" y="1613686"/>
                  </a:cubicBezTo>
                  <a:cubicBezTo>
                    <a:pt x="1832319" y="1611269"/>
                    <a:pt x="1831186" y="1610212"/>
                    <a:pt x="1829487" y="1610438"/>
                  </a:cubicBezTo>
                  <a:close/>
                  <a:moveTo>
                    <a:pt x="3885690" y="1597371"/>
                  </a:moveTo>
                  <a:cubicBezTo>
                    <a:pt x="3884784" y="1598277"/>
                    <a:pt x="3884784" y="1600694"/>
                    <a:pt x="3885388" y="1602809"/>
                  </a:cubicBezTo>
                  <a:cubicBezTo>
                    <a:pt x="3886597" y="1605528"/>
                    <a:pt x="3883878" y="1606737"/>
                    <a:pt x="3876023" y="1606737"/>
                  </a:cubicBezTo>
                  <a:cubicBezTo>
                    <a:pt x="3863335" y="1606737"/>
                    <a:pt x="3859106" y="1609456"/>
                    <a:pt x="3865450" y="1613384"/>
                  </a:cubicBezTo>
                  <a:cubicBezTo>
                    <a:pt x="3869377" y="1615801"/>
                    <a:pt x="3869075" y="1616405"/>
                    <a:pt x="3864845" y="1616405"/>
                  </a:cubicBezTo>
                  <a:cubicBezTo>
                    <a:pt x="3861824" y="1616405"/>
                    <a:pt x="3856689" y="1613686"/>
                    <a:pt x="3853366" y="1610363"/>
                  </a:cubicBezTo>
                  <a:cubicBezTo>
                    <a:pt x="3850043" y="1607039"/>
                    <a:pt x="3846417" y="1604320"/>
                    <a:pt x="3845209" y="1604320"/>
                  </a:cubicBezTo>
                  <a:cubicBezTo>
                    <a:pt x="3844001" y="1604320"/>
                    <a:pt x="3844605" y="1605831"/>
                    <a:pt x="3846720" y="1607946"/>
                  </a:cubicBezTo>
                  <a:cubicBezTo>
                    <a:pt x="3852762" y="1613988"/>
                    <a:pt x="3850949" y="1627282"/>
                    <a:pt x="3843699" y="1630908"/>
                  </a:cubicBezTo>
                  <a:cubicBezTo>
                    <a:pt x="3839771" y="1632720"/>
                    <a:pt x="3838563" y="1634231"/>
                    <a:pt x="3840678" y="1634231"/>
                  </a:cubicBezTo>
                  <a:cubicBezTo>
                    <a:pt x="3842490" y="1634533"/>
                    <a:pt x="3844303" y="1635742"/>
                    <a:pt x="3844303" y="1637554"/>
                  </a:cubicBezTo>
                  <a:cubicBezTo>
                    <a:pt x="3844303" y="1641784"/>
                    <a:pt x="3836146" y="1641180"/>
                    <a:pt x="3834333" y="1636648"/>
                  </a:cubicBezTo>
                  <a:cubicBezTo>
                    <a:pt x="3833125" y="1633627"/>
                    <a:pt x="3832521" y="1633627"/>
                    <a:pt x="3832521" y="1636648"/>
                  </a:cubicBezTo>
                  <a:cubicBezTo>
                    <a:pt x="3832219" y="1638763"/>
                    <a:pt x="3831010" y="1640576"/>
                    <a:pt x="3829500" y="1640576"/>
                  </a:cubicBezTo>
                  <a:cubicBezTo>
                    <a:pt x="3827687" y="1640576"/>
                    <a:pt x="3821645" y="1643597"/>
                    <a:pt x="3815603" y="1646921"/>
                  </a:cubicBezTo>
                  <a:lnTo>
                    <a:pt x="3804728" y="1653567"/>
                  </a:lnTo>
                  <a:lnTo>
                    <a:pt x="3811676" y="1659912"/>
                  </a:lnTo>
                  <a:lnTo>
                    <a:pt x="3818624" y="1666257"/>
                  </a:lnTo>
                  <a:lnTo>
                    <a:pt x="3811676" y="1667163"/>
                  </a:lnTo>
                  <a:cubicBezTo>
                    <a:pt x="3808051" y="1667768"/>
                    <a:pt x="3805030" y="1669580"/>
                    <a:pt x="3805030" y="1671091"/>
                  </a:cubicBezTo>
                  <a:cubicBezTo>
                    <a:pt x="3805030" y="1674112"/>
                    <a:pt x="3825875" y="1673206"/>
                    <a:pt x="3831615" y="1669580"/>
                  </a:cubicBezTo>
                  <a:cubicBezTo>
                    <a:pt x="3837354" y="1665955"/>
                    <a:pt x="3838865" y="1668976"/>
                    <a:pt x="3834333" y="1675019"/>
                  </a:cubicBezTo>
                  <a:cubicBezTo>
                    <a:pt x="3830104" y="1680759"/>
                    <a:pt x="3805030" y="1684083"/>
                    <a:pt x="3801707" y="1679249"/>
                  </a:cubicBezTo>
                  <a:cubicBezTo>
                    <a:pt x="3800800" y="1677738"/>
                    <a:pt x="3797779" y="1677436"/>
                    <a:pt x="3794758" y="1678644"/>
                  </a:cubicBezTo>
                  <a:cubicBezTo>
                    <a:pt x="3785997" y="1681968"/>
                    <a:pt x="3795363" y="1689521"/>
                    <a:pt x="3805634" y="1687406"/>
                  </a:cubicBezTo>
                  <a:cubicBezTo>
                    <a:pt x="3814395" y="1685291"/>
                    <a:pt x="3816510" y="1688313"/>
                    <a:pt x="3810770" y="1694053"/>
                  </a:cubicBezTo>
                  <a:cubicBezTo>
                    <a:pt x="3808353" y="1696470"/>
                    <a:pt x="3805030" y="1696168"/>
                    <a:pt x="3798686" y="1692845"/>
                  </a:cubicBezTo>
                  <a:cubicBezTo>
                    <a:pt x="3793852" y="1690427"/>
                    <a:pt x="3787206" y="1689219"/>
                    <a:pt x="3784185" y="1690427"/>
                  </a:cubicBezTo>
                  <a:cubicBezTo>
                    <a:pt x="3779955" y="1691636"/>
                    <a:pt x="3777841" y="1690427"/>
                    <a:pt x="3776934" y="1686802"/>
                  </a:cubicBezTo>
                  <a:cubicBezTo>
                    <a:pt x="3776330" y="1683781"/>
                    <a:pt x="3775726" y="1685895"/>
                    <a:pt x="3775726" y="1691032"/>
                  </a:cubicBezTo>
                  <a:cubicBezTo>
                    <a:pt x="3775726" y="1700096"/>
                    <a:pt x="3776330" y="1700700"/>
                    <a:pt x="3783581" y="1699189"/>
                  </a:cubicBezTo>
                  <a:cubicBezTo>
                    <a:pt x="3790227" y="1697679"/>
                    <a:pt x="3790831" y="1697981"/>
                    <a:pt x="3785997" y="1701002"/>
                  </a:cubicBezTo>
                  <a:cubicBezTo>
                    <a:pt x="3782372" y="1703419"/>
                    <a:pt x="3781164" y="1706440"/>
                    <a:pt x="3782372" y="1710368"/>
                  </a:cubicBezTo>
                  <a:cubicBezTo>
                    <a:pt x="3783581" y="1713994"/>
                    <a:pt x="3782976" y="1716109"/>
                    <a:pt x="3780258" y="1716109"/>
                  </a:cubicBezTo>
                  <a:cubicBezTo>
                    <a:pt x="3777841" y="1716109"/>
                    <a:pt x="3772403" y="1719734"/>
                    <a:pt x="3767871" y="1724568"/>
                  </a:cubicBezTo>
                  <a:cubicBezTo>
                    <a:pt x="3762132" y="1730611"/>
                    <a:pt x="3760621" y="1733934"/>
                    <a:pt x="3762736" y="1737258"/>
                  </a:cubicBezTo>
                  <a:cubicBezTo>
                    <a:pt x="3765153" y="1741186"/>
                    <a:pt x="3765757" y="1740883"/>
                    <a:pt x="3765757" y="1736351"/>
                  </a:cubicBezTo>
                  <a:cubicBezTo>
                    <a:pt x="3765757" y="1730309"/>
                    <a:pt x="3772705" y="1726683"/>
                    <a:pt x="3778143" y="1729705"/>
                  </a:cubicBezTo>
                  <a:cubicBezTo>
                    <a:pt x="3780560" y="1731517"/>
                    <a:pt x="3780560" y="1732726"/>
                    <a:pt x="3777539" y="1734539"/>
                  </a:cubicBezTo>
                  <a:cubicBezTo>
                    <a:pt x="3769986" y="1739071"/>
                    <a:pt x="3777841" y="1741186"/>
                    <a:pt x="3785997" y="1736956"/>
                  </a:cubicBezTo>
                  <a:cubicBezTo>
                    <a:pt x="3790831" y="1734841"/>
                    <a:pt x="3795665" y="1732424"/>
                    <a:pt x="3796873" y="1731820"/>
                  </a:cubicBezTo>
                  <a:cubicBezTo>
                    <a:pt x="3798384" y="1730913"/>
                    <a:pt x="3798081" y="1733330"/>
                    <a:pt x="3796269" y="1736956"/>
                  </a:cubicBezTo>
                  <a:cubicBezTo>
                    <a:pt x="3792342" y="1744207"/>
                    <a:pt x="3793550" y="1744811"/>
                    <a:pt x="3802311" y="1739977"/>
                  </a:cubicBezTo>
                  <a:cubicBezTo>
                    <a:pt x="3808051" y="1736956"/>
                    <a:pt x="3808353" y="1737258"/>
                    <a:pt x="3805030" y="1743301"/>
                  </a:cubicBezTo>
                  <a:cubicBezTo>
                    <a:pt x="3803217" y="1746926"/>
                    <a:pt x="3802311" y="1750552"/>
                    <a:pt x="3803217" y="1751760"/>
                  </a:cubicBezTo>
                  <a:cubicBezTo>
                    <a:pt x="3804123" y="1752667"/>
                    <a:pt x="3805030" y="1751760"/>
                    <a:pt x="3805030" y="1749645"/>
                  </a:cubicBezTo>
                  <a:cubicBezTo>
                    <a:pt x="3805030" y="1747228"/>
                    <a:pt x="3807144" y="1746624"/>
                    <a:pt x="3811072" y="1747832"/>
                  </a:cubicBezTo>
                  <a:cubicBezTo>
                    <a:pt x="3815301" y="1749343"/>
                    <a:pt x="3817114" y="1748437"/>
                    <a:pt x="3817114" y="1745113"/>
                  </a:cubicBezTo>
                  <a:cubicBezTo>
                    <a:pt x="3817114" y="1742394"/>
                    <a:pt x="3818926" y="1740279"/>
                    <a:pt x="3821343" y="1740279"/>
                  </a:cubicBezTo>
                  <a:cubicBezTo>
                    <a:pt x="3823760" y="1740279"/>
                    <a:pt x="3826479" y="1738466"/>
                    <a:pt x="3827083" y="1736351"/>
                  </a:cubicBezTo>
                  <a:cubicBezTo>
                    <a:pt x="3828291" y="1733632"/>
                    <a:pt x="3828896" y="1733632"/>
                    <a:pt x="3828896" y="1736351"/>
                  </a:cubicBezTo>
                  <a:cubicBezTo>
                    <a:pt x="3829198" y="1738164"/>
                    <a:pt x="3827989" y="1740883"/>
                    <a:pt x="3826177" y="1741790"/>
                  </a:cubicBezTo>
                  <a:cubicBezTo>
                    <a:pt x="3819531" y="1746020"/>
                    <a:pt x="3823760" y="1748437"/>
                    <a:pt x="3836750" y="1747832"/>
                  </a:cubicBezTo>
                  <a:cubicBezTo>
                    <a:pt x="3851855" y="1747530"/>
                    <a:pt x="3856689" y="1744509"/>
                    <a:pt x="3850345" y="1739977"/>
                  </a:cubicBezTo>
                  <a:cubicBezTo>
                    <a:pt x="3846720" y="1737258"/>
                    <a:pt x="3846720" y="1736956"/>
                    <a:pt x="3851251" y="1738466"/>
                  </a:cubicBezTo>
                  <a:cubicBezTo>
                    <a:pt x="3854272" y="1739373"/>
                    <a:pt x="3858199" y="1740279"/>
                    <a:pt x="3859710" y="1740279"/>
                  </a:cubicBezTo>
                  <a:cubicBezTo>
                    <a:pt x="3861522" y="1740279"/>
                    <a:pt x="3861824" y="1741790"/>
                    <a:pt x="3860616" y="1743603"/>
                  </a:cubicBezTo>
                  <a:cubicBezTo>
                    <a:pt x="3859710" y="1745415"/>
                    <a:pt x="3863033" y="1744509"/>
                    <a:pt x="3868169" y="1742092"/>
                  </a:cubicBezTo>
                  <a:cubicBezTo>
                    <a:pt x="3873304" y="1739373"/>
                    <a:pt x="3877534" y="1735747"/>
                    <a:pt x="3877534" y="1733934"/>
                  </a:cubicBezTo>
                  <a:cubicBezTo>
                    <a:pt x="3877534" y="1731517"/>
                    <a:pt x="3878742" y="1731517"/>
                    <a:pt x="3881461" y="1733632"/>
                  </a:cubicBezTo>
                  <a:cubicBezTo>
                    <a:pt x="3885086" y="1736654"/>
                    <a:pt x="3886597" y="1737258"/>
                    <a:pt x="3892941" y="1737258"/>
                  </a:cubicBezTo>
                  <a:cubicBezTo>
                    <a:pt x="3894451" y="1737258"/>
                    <a:pt x="3895055" y="1738769"/>
                    <a:pt x="3893847" y="1740581"/>
                  </a:cubicBezTo>
                  <a:cubicBezTo>
                    <a:pt x="3892337" y="1742998"/>
                    <a:pt x="3894149" y="1743603"/>
                    <a:pt x="3899587" y="1742696"/>
                  </a:cubicBezTo>
                  <a:cubicBezTo>
                    <a:pt x="3905327" y="1741488"/>
                    <a:pt x="3906837" y="1742394"/>
                    <a:pt x="3905327" y="1745718"/>
                  </a:cubicBezTo>
                  <a:cubicBezTo>
                    <a:pt x="3904118" y="1749343"/>
                    <a:pt x="3905025" y="1749947"/>
                    <a:pt x="3908952" y="1748437"/>
                  </a:cubicBezTo>
                  <a:cubicBezTo>
                    <a:pt x="3911973" y="1747228"/>
                    <a:pt x="3915900" y="1747228"/>
                    <a:pt x="3917713" y="1748437"/>
                  </a:cubicBezTo>
                  <a:cubicBezTo>
                    <a:pt x="3919828" y="1749947"/>
                    <a:pt x="3924057" y="1750854"/>
                    <a:pt x="3927380" y="1750854"/>
                  </a:cubicBezTo>
                  <a:cubicBezTo>
                    <a:pt x="3931307" y="1750854"/>
                    <a:pt x="3933724" y="1753271"/>
                    <a:pt x="3934328" y="1757803"/>
                  </a:cubicBezTo>
                  <a:cubicBezTo>
                    <a:pt x="3934933" y="1761428"/>
                    <a:pt x="3936745" y="1763845"/>
                    <a:pt x="3938256" y="1762939"/>
                  </a:cubicBezTo>
                  <a:cubicBezTo>
                    <a:pt x="3941881" y="1760522"/>
                    <a:pt x="3953059" y="1764148"/>
                    <a:pt x="3953059" y="1767471"/>
                  </a:cubicBezTo>
                  <a:cubicBezTo>
                    <a:pt x="3953059" y="1768982"/>
                    <a:pt x="3950038" y="1769284"/>
                    <a:pt x="3946412" y="1768075"/>
                  </a:cubicBezTo>
                  <a:cubicBezTo>
                    <a:pt x="3936141" y="1764450"/>
                    <a:pt x="3913181" y="1766263"/>
                    <a:pt x="3910463" y="1771097"/>
                  </a:cubicBezTo>
                  <a:cubicBezTo>
                    <a:pt x="3908952" y="1773212"/>
                    <a:pt x="3908650" y="1777441"/>
                    <a:pt x="3909556" y="1780161"/>
                  </a:cubicBezTo>
                  <a:cubicBezTo>
                    <a:pt x="3910765" y="1784088"/>
                    <a:pt x="3909556" y="1785599"/>
                    <a:pt x="3905025" y="1785599"/>
                  </a:cubicBezTo>
                  <a:cubicBezTo>
                    <a:pt x="3901400" y="1785599"/>
                    <a:pt x="3898681" y="1786807"/>
                    <a:pt x="3898681" y="1788016"/>
                  </a:cubicBezTo>
                  <a:cubicBezTo>
                    <a:pt x="3898681" y="1791642"/>
                    <a:pt x="3916505" y="1797684"/>
                    <a:pt x="3921640" y="1795569"/>
                  </a:cubicBezTo>
                  <a:cubicBezTo>
                    <a:pt x="3927682" y="1793454"/>
                    <a:pt x="3926776" y="1797684"/>
                    <a:pt x="3917411" y="1812489"/>
                  </a:cubicBezTo>
                  <a:cubicBezTo>
                    <a:pt x="3917109" y="1813395"/>
                    <a:pt x="3914994" y="1811582"/>
                    <a:pt x="3912879" y="1808561"/>
                  </a:cubicBezTo>
                  <a:cubicBezTo>
                    <a:pt x="3907442" y="1801310"/>
                    <a:pt x="3895055" y="1807050"/>
                    <a:pt x="3890524" y="1819136"/>
                  </a:cubicBezTo>
                  <a:cubicBezTo>
                    <a:pt x="3887201" y="1827293"/>
                    <a:pt x="3887503" y="1827897"/>
                    <a:pt x="3893545" y="1827595"/>
                  </a:cubicBezTo>
                  <a:cubicBezTo>
                    <a:pt x="3897170" y="1827293"/>
                    <a:pt x="3902910" y="1827293"/>
                    <a:pt x="3906233" y="1827595"/>
                  </a:cubicBezTo>
                  <a:cubicBezTo>
                    <a:pt x="3911671" y="1828200"/>
                    <a:pt x="3911671" y="1828502"/>
                    <a:pt x="3905025" y="1832127"/>
                  </a:cubicBezTo>
                  <a:cubicBezTo>
                    <a:pt x="3901097" y="1834242"/>
                    <a:pt x="3896264" y="1840587"/>
                    <a:pt x="3894451" y="1846025"/>
                  </a:cubicBezTo>
                  <a:cubicBezTo>
                    <a:pt x="3891128" y="1855996"/>
                    <a:pt x="3880555" y="1861434"/>
                    <a:pt x="3880555" y="1853276"/>
                  </a:cubicBezTo>
                  <a:cubicBezTo>
                    <a:pt x="3880555" y="1850859"/>
                    <a:pt x="3882065" y="1849047"/>
                    <a:pt x="3883576" y="1849047"/>
                  </a:cubicBezTo>
                  <a:cubicBezTo>
                    <a:pt x="3885388" y="1849047"/>
                    <a:pt x="3886597" y="1847536"/>
                    <a:pt x="3886597" y="1845421"/>
                  </a:cubicBezTo>
                  <a:cubicBezTo>
                    <a:pt x="3886597" y="1842702"/>
                    <a:pt x="3885690" y="1842702"/>
                    <a:pt x="3882971" y="1845421"/>
                  </a:cubicBezTo>
                  <a:cubicBezTo>
                    <a:pt x="3880857" y="1847536"/>
                    <a:pt x="3876929" y="1849047"/>
                    <a:pt x="3873908" y="1849047"/>
                  </a:cubicBezTo>
                  <a:cubicBezTo>
                    <a:pt x="3870887" y="1849047"/>
                    <a:pt x="3868471" y="1850859"/>
                    <a:pt x="3868471" y="1853276"/>
                  </a:cubicBezTo>
                  <a:cubicBezTo>
                    <a:pt x="3868471" y="1855694"/>
                    <a:pt x="3866960" y="1858715"/>
                    <a:pt x="3864845" y="1859923"/>
                  </a:cubicBezTo>
                  <a:cubicBezTo>
                    <a:pt x="3862731" y="1861132"/>
                    <a:pt x="3862429" y="1860830"/>
                    <a:pt x="3863637" y="1858715"/>
                  </a:cubicBezTo>
                  <a:cubicBezTo>
                    <a:pt x="3864845" y="1856600"/>
                    <a:pt x="3864845" y="1855089"/>
                    <a:pt x="3863335" y="1855089"/>
                  </a:cubicBezTo>
                  <a:cubicBezTo>
                    <a:pt x="3862127" y="1855089"/>
                    <a:pt x="3856991" y="1860830"/>
                    <a:pt x="3852459" y="1867477"/>
                  </a:cubicBezTo>
                  <a:lnTo>
                    <a:pt x="3843699" y="1879562"/>
                  </a:lnTo>
                  <a:lnTo>
                    <a:pt x="3850647" y="1885302"/>
                  </a:lnTo>
                  <a:cubicBezTo>
                    <a:pt x="3858803" y="1892554"/>
                    <a:pt x="3861220" y="1892856"/>
                    <a:pt x="3863637" y="1886511"/>
                  </a:cubicBezTo>
                  <a:cubicBezTo>
                    <a:pt x="3866356" y="1879864"/>
                    <a:pt x="3866054" y="1879260"/>
                    <a:pt x="3860314" y="1879260"/>
                  </a:cubicBezTo>
                  <a:cubicBezTo>
                    <a:pt x="3856991" y="1879260"/>
                    <a:pt x="3856085" y="1878353"/>
                    <a:pt x="3858199" y="1876238"/>
                  </a:cubicBezTo>
                  <a:cubicBezTo>
                    <a:pt x="3861522" y="1872915"/>
                    <a:pt x="3882669" y="1871102"/>
                    <a:pt x="3885388" y="1874124"/>
                  </a:cubicBezTo>
                  <a:cubicBezTo>
                    <a:pt x="3886597" y="1875332"/>
                    <a:pt x="3882971" y="1876541"/>
                    <a:pt x="3877232" y="1876541"/>
                  </a:cubicBezTo>
                  <a:cubicBezTo>
                    <a:pt x="3871492" y="1876843"/>
                    <a:pt x="3869377" y="1877447"/>
                    <a:pt x="3872398" y="1878353"/>
                  </a:cubicBezTo>
                  <a:cubicBezTo>
                    <a:pt x="3877232" y="1879562"/>
                    <a:pt x="3877232" y="1880166"/>
                    <a:pt x="3871492" y="1888324"/>
                  </a:cubicBezTo>
                  <a:cubicBezTo>
                    <a:pt x="3863637" y="1899503"/>
                    <a:pt x="3868471" y="1902524"/>
                    <a:pt x="3878440" y="1892554"/>
                  </a:cubicBezTo>
                  <a:cubicBezTo>
                    <a:pt x="3882971" y="1888022"/>
                    <a:pt x="3886899" y="1886209"/>
                    <a:pt x="3888107" y="1888324"/>
                  </a:cubicBezTo>
                  <a:cubicBezTo>
                    <a:pt x="3889013" y="1889834"/>
                    <a:pt x="3889013" y="1891345"/>
                    <a:pt x="3887805" y="1891345"/>
                  </a:cubicBezTo>
                  <a:cubicBezTo>
                    <a:pt x="3886899" y="1891345"/>
                    <a:pt x="3887503" y="1893158"/>
                    <a:pt x="3889316" y="1895575"/>
                  </a:cubicBezTo>
                  <a:cubicBezTo>
                    <a:pt x="3892034" y="1898898"/>
                    <a:pt x="3891430" y="1900107"/>
                    <a:pt x="3885992" y="1901920"/>
                  </a:cubicBezTo>
                  <a:cubicBezTo>
                    <a:pt x="3882065" y="1903128"/>
                    <a:pt x="3877232" y="1903732"/>
                    <a:pt x="3875419" y="1903732"/>
                  </a:cubicBezTo>
                  <a:cubicBezTo>
                    <a:pt x="3873304" y="1903430"/>
                    <a:pt x="3871492" y="1904639"/>
                    <a:pt x="3871492" y="1906452"/>
                  </a:cubicBezTo>
                  <a:cubicBezTo>
                    <a:pt x="3871492" y="1908264"/>
                    <a:pt x="3869075" y="1909473"/>
                    <a:pt x="3866356" y="1908869"/>
                  </a:cubicBezTo>
                  <a:cubicBezTo>
                    <a:pt x="3863335" y="1908264"/>
                    <a:pt x="3860918" y="1909775"/>
                    <a:pt x="3860918" y="1911890"/>
                  </a:cubicBezTo>
                  <a:cubicBezTo>
                    <a:pt x="3860918" y="1914005"/>
                    <a:pt x="3857293" y="1917328"/>
                    <a:pt x="3853064" y="1919745"/>
                  </a:cubicBezTo>
                  <a:cubicBezTo>
                    <a:pt x="3846115" y="1923371"/>
                    <a:pt x="3844605" y="1923069"/>
                    <a:pt x="3839167" y="1916724"/>
                  </a:cubicBezTo>
                  <a:cubicBezTo>
                    <a:pt x="3831917" y="1908567"/>
                    <a:pt x="3836750" y="1904639"/>
                    <a:pt x="3844907" y="1911890"/>
                  </a:cubicBezTo>
                  <a:cubicBezTo>
                    <a:pt x="3849136" y="1915516"/>
                    <a:pt x="3851251" y="1915516"/>
                    <a:pt x="3854876" y="1912494"/>
                  </a:cubicBezTo>
                  <a:cubicBezTo>
                    <a:pt x="3857293" y="1910379"/>
                    <a:pt x="3858501" y="1907660"/>
                    <a:pt x="3857595" y="1906150"/>
                  </a:cubicBezTo>
                  <a:cubicBezTo>
                    <a:pt x="3856689" y="1904639"/>
                    <a:pt x="3857897" y="1903430"/>
                    <a:pt x="3860012" y="1903430"/>
                  </a:cubicBezTo>
                  <a:cubicBezTo>
                    <a:pt x="3862429" y="1903430"/>
                    <a:pt x="3861824" y="1901920"/>
                    <a:pt x="3858501" y="1900107"/>
                  </a:cubicBezTo>
                  <a:cubicBezTo>
                    <a:pt x="3854574" y="1897992"/>
                    <a:pt x="3851855" y="1897992"/>
                    <a:pt x="3849136" y="1900409"/>
                  </a:cubicBezTo>
                  <a:cubicBezTo>
                    <a:pt x="3846115" y="1902826"/>
                    <a:pt x="3842792" y="1902524"/>
                    <a:pt x="3837052" y="1900107"/>
                  </a:cubicBezTo>
                  <a:cubicBezTo>
                    <a:pt x="3830104" y="1896783"/>
                    <a:pt x="3828594" y="1897086"/>
                    <a:pt x="3824968" y="1901920"/>
                  </a:cubicBezTo>
                  <a:cubicBezTo>
                    <a:pt x="3822854" y="1904941"/>
                    <a:pt x="3821645" y="1910379"/>
                    <a:pt x="3822249" y="1913703"/>
                  </a:cubicBezTo>
                  <a:cubicBezTo>
                    <a:pt x="3823156" y="1919141"/>
                    <a:pt x="3822854" y="1919141"/>
                    <a:pt x="3820135" y="1913099"/>
                  </a:cubicBezTo>
                  <a:cubicBezTo>
                    <a:pt x="3818322" y="1908869"/>
                    <a:pt x="3818322" y="1904035"/>
                    <a:pt x="3819833" y="1901013"/>
                  </a:cubicBezTo>
                  <a:cubicBezTo>
                    <a:pt x="3824364" y="1892554"/>
                    <a:pt x="3821645" y="1869592"/>
                    <a:pt x="3815603" y="1865362"/>
                  </a:cubicBezTo>
                  <a:cubicBezTo>
                    <a:pt x="3812582" y="1862945"/>
                    <a:pt x="3808655" y="1862340"/>
                    <a:pt x="3806842" y="1863549"/>
                  </a:cubicBezTo>
                  <a:cubicBezTo>
                    <a:pt x="3805030" y="1864455"/>
                    <a:pt x="3802311" y="1865664"/>
                    <a:pt x="3800498" y="1865966"/>
                  </a:cubicBezTo>
                  <a:cubicBezTo>
                    <a:pt x="3798988" y="1866570"/>
                    <a:pt x="3792644" y="1867779"/>
                    <a:pt x="3786904" y="1868987"/>
                  </a:cubicBezTo>
                  <a:cubicBezTo>
                    <a:pt x="3777841" y="1870800"/>
                    <a:pt x="3776934" y="1870498"/>
                    <a:pt x="3779955" y="1866570"/>
                  </a:cubicBezTo>
                  <a:cubicBezTo>
                    <a:pt x="3782070" y="1864153"/>
                    <a:pt x="3782976" y="1861132"/>
                    <a:pt x="3781768" y="1860225"/>
                  </a:cubicBezTo>
                  <a:cubicBezTo>
                    <a:pt x="3780862" y="1859017"/>
                    <a:pt x="3782070" y="1858111"/>
                    <a:pt x="3785091" y="1858111"/>
                  </a:cubicBezTo>
                  <a:cubicBezTo>
                    <a:pt x="3789018" y="1858111"/>
                    <a:pt x="3789925" y="1856600"/>
                    <a:pt x="3788414" y="1852068"/>
                  </a:cubicBezTo>
                  <a:cubicBezTo>
                    <a:pt x="3787206" y="1847838"/>
                    <a:pt x="3787810" y="1846025"/>
                    <a:pt x="3791133" y="1846025"/>
                  </a:cubicBezTo>
                  <a:cubicBezTo>
                    <a:pt x="3793550" y="1846025"/>
                    <a:pt x="3797175" y="1843306"/>
                    <a:pt x="3798988" y="1839983"/>
                  </a:cubicBezTo>
                  <a:cubicBezTo>
                    <a:pt x="3803821" y="1831221"/>
                    <a:pt x="3808051" y="1832732"/>
                    <a:pt x="3808051" y="1843004"/>
                  </a:cubicBezTo>
                  <a:cubicBezTo>
                    <a:pt x="3808051" y="1847838"/>
                    <a:pt x="3806842" y="1852068"/>
                    <a:pt x="3805030" y="1852068"/>
                  </a:cubicBezTo>
                  <a:cubicBezTo>
                    <a:pt x="3803519" y="1852068"/>
                    <a:pt x="3802009" y="1853881"/>
                    <a:pt x="3802009" y="1855694"/>
                  </a:cubicBezTo>
                  <a:cubicBezTo>
                    <a:pt x="3802009" y="1860528"/>
                    <a:pt x="3820739" y="1860225"/>
                    <a:pt x="3833125" y="1855391"/>
                  </a:cubicBezTo>
                  <a:cubicBezTo>
                    <a:pt x="3840980" y="1852370"/>
                    <a:pt x="3841282" y="1852672"/>
                    <a:pt x="3838261" y="1858111"/>
                  </a:cubicBezTo>
                  <a:cubicBezTo>
                    <a:pt x="3835542" y="1863247"/>
                    <a:pt x="3835844" y="1864153"/>
                    <a:pt x="3840980" y="1864153"/>
                  </a:cubicBezTo>
                  <a:cubicBezTo>
                    <a:pt x="3844605" y="1864153"/>
                    <a:pt x="3848834" y="1860528"/>
                    <a:pt x="3851553" y="1854485"/>
                  </a:cubicBezTo>
                  <a:cubicBezTo>
                    <a:pt x="3857897" y="1842098"/>
                    <a:pt x="3857595" y="1840889"/>
                    <a:pt x="3850345" y="1847536"/>
                  </a:cubicBezTo>
                  <a:cubicBezTo>
                    <a:pt x="3844907" y="1852370"/>
                    <a:pt x="3844303" y="1852370"/>
                    <a:pt x="3844303" y="1848140"/>
                  </a:cubicBezTo>
                  <a:cubicBezTo>
                    <a:pt x="3844303" y="1845119"/>
                    <a:pt x="3842792" y="1843910"/>
                    <a:pt x="3839771" y="1844817"/>
                  </a:cubicBezTo>
                  <a:cubicBezTo>
                    <a:pt x="3837354" y="1845723"/>
                    <a:pt x="3832521" y="1844515"/>
                    <a:pt x="3828896" y="1841795"/>
                  </a:cubicBezTo>
                  <a:cubicBezTo>
                    <a:pt x="3824062" y="1838472"/>
                    <a:pt x="3820739" y="1838170"/>
                    <a:pt x="3816510" y="1840285"/>
                  </a:cubicBezTo>
                  <a:cubicBezTo>
                    <a:pt x="3813489" y="1841795"/>
                    <a:pt x="3811072" y="1842098"/>
                    <a:pt x="3811374" y="1840889"/>
                  </a:cubicBezTo>
                  <a:cubicBezTo>
                    <a:pt x="3811676" y="1839681"/>
                    <a:pt x="3811374" y="1836961"/>
                    <a:pt x="3811072" y="1835451"/>
                  </a:cubicBezTo>
                  <a:cubicBezTo>
                    <a:pt x="3810770" y="1833638"/>
                    <a:pt x="3810770" y="1827897"/>
                    <a:pt x="3811072" y="1822459"/>
                  </a:cubicBezTo>
                  <a:cubicBezTo>
                    <a:pt x="3811374" y="1814604"/>
                    <a:pt x="3810468" y="1812791"/>
                    <a:pt x="3805332" y="1812791"/>
                  </a:cubicBezTo>
                  <a:cubicBezTo>
                    <a:pt x="3799290" y="1812791"/>
                    <a:pt x="3797477" y="1808863"/>
                    <a:pt x="3798384" y="1796778"/>
                  </a:cubicBezTo>
                  <a:cubicBezTo>
                    <a:pt x="3799290" y="1788016"/>
                    <a:pt x="3791133" y="1791339"/>
                    <a:pt x="3785091" y="1802216"/>
                  </a:cubicBezTo>
                  <a:cubicBezTo>
                    <a:pt x="3783279" y="1805540"/>
                    <a:pt x="3779351" y="1808561"/>
                    <a:pt x="3776632" y="1809165"/>
                  </a:cubicBezTo>
                  <a:cubicBezTo>
                    <a:pt x="3770892" y="1810374"/>
                    <a:pt x="3769986" y="1804935"/>
                    <a:pt x="3775726" y="1802820"/>
                  </a:cubicBezTo>
                  <a:cubicBezTo>
                    <a:pt x="3777539" y="1802216"/>
                    <a:pt x="3777237" y="1801914"/>
                    <a:pt x="3774216" y="1802216"/>
                  </a:cubicBezTo>
                  <a:cubicBezTo>
                    <a:pt x="3771497" y="1802820"/>
                    <a:pt x="3768476" y="1800403"/>
                    <a:pt x="3767569" y="1796778"/>
                  </a:cubicBezTo>
                  <a:cubicBezTo>
                    <a:pt x="3766361" y="1791642"/>
                    <a:pt x="3765153" y="1791037"/>
                    <a:pt x="3762434" y="1793757"/>
                  </a:cubicBezTo>
                  <a:cubicBezTo>
                    <a:pt x="3759413" y="1796778"/>
                    <a:pt x="3760017" y="1798893"/>
                    <a:pt x="3764246" y="1803727"/>
                  </a:cubicBezTo>
                  <a:cubicBezTo>
                    <a:pt x="3769080" y="1808863"/>
                    <a:pt x="3769382" y="1811280"/>
                    <a:pt x="3766361" y="1815812"/>
                  </a:cubicBezTo>
                  <a:cubicBezTo>
                    <a:pt x="3761829" y="1823063"/>
                    <a:pt x="3761829" y="1824876"/>
                    <a:pt x="3765757" y="1824876"/>
                  </a:cubicBezTo>
                  <a:cubicBezTo>
                    <a:pt x="3767569" y="1824876"/>
                    <a:pt x="3768778" y="1823063"/>
                    <a:pt x="3768778" y="1820646"/>
                  </a:cubicBezTo>
                  <a:cubicBezTo>
                    <a:pt x="3768778" y="1818531"/>
                    <a:pt x="3771799" y="1815812"/>
                    <a:pt x="3775726" y="1814604"/>
                  </a:cubicBezTo>
                  <a:cubicBezTo>
                    <a:pt x="3785091" y="1812187"/>
                    <a:pt x="3786904" y="1812489"/>
                    <a:pt x="3786904" y="1816114"/>
                  </a:cubicBezTo>
                  <a:cubicBezTo>
                    <a:pt x="3786904" y="1817927"/>
                    <a:pt x="3784789" y="1818833"/>
                    <a:pt x="3782372" y="1817625"/>
                  </a:cubicBezTo>
                  <a:cubicBezTo>
                    <a:pt x="3779653" y="1816719"/>
                    <a:pt x="3776028" y="1818833"/>
                    <a:pt x="3773007" y="1823365"/>
                  </a:cubicBezTo>
                  <a:cubicBezTo>
                    <a:pt x="3766965" y="1832429"/>
                    <a:pt x="3756694" y="1833336"/>
                    <a:pt x="3754579" y="1824876"/>
                  </a:cubicBezTo>
                  <a:cubicBezTo>
                    <a:pt x="3753371" y="1820344"/>
                    <a:pt x="3751860" y="1819740"/>
                    <a:pt x="3747631" y="1821855"/>
                  </a:cubicBezTo>
                  <a:cubicBezTo>
                    <a:pt x="3743704" y="1823970"/>
                    <a:pt x="3741589" y="1823668"/>
                    <a:pt x="3740985" y="1821251"/>
                  </a:cubicBezTo>
                  <a:cubicBezTo>
                    <a:pt x="3740078" y="1818531"/>
                    <a:pt x="3739172" y="1818531"/>
                    <a:pt x="3737359" y="1821251"/>
                  </a:cubicBezTo>
                  <a:cubicBezTo>
                    <a:pt x="3736151" y="1823365"/>
                    <a:pt x="3736755" y="1824876"/>
                    <a:pt x="3738266" y="1824876"/>
                  </a:cubicBezTo>
                  <a:cubicBezTo>
                    <a:pt x="3740078" y="1824876"/>
                    <a:pt x="3741589" y="1828502"/>
                    <a:pt x="3741589" y="1832732"/>
                  </a:cubicBezTo>
                  <a:cubicBezTo>
                    <a:pt x="3741589" y="1836961"/>
                    <a:pt x="3740380" y="1839681"/>
                    <a:pt x="3738568" y="1838472"/>
                  </a:cubicBezTo>
                  <a:cubicBezTo>
                    <a:pt x="3737057" y="1837566"/>
                    <a:pt x="3735547" y="1838774"/>
                    <a:pt x="3735547" y="1841191"/>
                  </a:cubicBezTo>
                  <a:cubicBezTo>
                    <a:pt x="3735547" y="1844213"/>
                    <a:pt x="3732828" y="1846025"/>
                    <a:pt x="3728901" y="1846025"/>
                  </a:cubicBezTo>
                  <a:cubicBezTo>
                    <a:pt x="3724973" y="1846025"/>
                    <a:pt x="3719838" y="1847536"/>
                    <a:pt x="3717421" y="1849047"/>
                  </a:cubicBezTo>
                  <a:cubicBezTo>
                    <a:pt x="3713494" y="1851464"/>
                    <a:pt x="3713796" y="1852370"/>
                    <a:pt x="3718931" y="1856298"/>
                  </a:cubicBezTo>
                  <a:cubicBezTo>
                    <a:pt x="3726786" y="1862340"/>
                    <a:pt x="3728599" y="1862340"/>
                    <a:pt x="3731922" y="1856298"/>
                  </a:cubicBezTo>
                  <a:cubicBezTo>
                    <a:pt x="3733734" y="1852672"/>
                    <a:pt x="3735245" y="1852370"/>
                    <a:pt x="3736755" y="1854787"/>
                  </a:cubicBezTo>
                  <a:cubicBezTo>
                    <a:pt x="3738266" y="1856902"/>
                    <a:pt x="3734943" y="1859923"/>
                    <a:pt x="3728296" y="1862643"/>
                  </a:cubicBezTo>
                  <a:cubicBezTo>
                    <a:pt x="3716817" y="1867477"/>
                    <a:pt x="3709868" y="1866268"/>
                    <a:pt x="3707149" y="1859017"/>
                  </a:cubicBezTo>
                  <a:cubicBezTo>
                    <a:pt x="3705639" y="1855089"/>
                    <a:pt x="3704733" y="1855089"/>
                    <a:pt x="3700805" y="1859319"/>
                  </a:cubicBezTo>
                  <a:cubicBezTo>
                    <a:pt x="3695065" y="1865060"/>
                    <a:pt x="3695065" y="1868383"/>
                    <a:pt x="3700805" y="1865966"/>
                  </a:cubicBezTo>
                  <a:cubicBezTo>
                    <a:pt x="3703222" y="1865060"/>
                    <a:pt x="3705337" y="1865664"/>
                    <a:pt x="3705337" y="1867175"/>
                  </a:cubicBezTo>
                  <a:cubicBezTo>
                    <a:pt x="3705337" y="1868987"/>
                    <a:pt x="3702920" y="1870196"/>
                    <a:pt x="3699899" y="1870196"/>
                  </a:cubicBezTo>
                  <a:cubicBezTo>
                    <a:pt x="3696878" y="1870196"/>
                    <a:pt x="3692951" y="1871707"/>
                    <a:pt x="3690836" y="1873821"/>
                  </a:cubicBezTo>
                  <a:cubicBezTo>
                    <a:pt x="3688419" y="1876238"/>
                    <a:pt x="3686305" y="1876238"/>
                    <a:pt x="3682679" y="1873217"/>
                  </a:cubicBezTo>
                  <a:cubicBezTo>
                    <a:pt x="3679054" y="1870196"/>
                    <a:pt x="3676939" y="1870196"/>
                    <a:pt x="3674523" y="1872613"/>
                  </a:cubicBezTo>
                  <a:cubicBezTo>
                    <a:pt x="3671804" y="1875332"/>
                    <a:pt x="3672408" y="1876238"/>
                    <a:pt x="3677544" y="1876238"/>
                  </a:cubicBezTo>
                  <a:cubicBezTo>
                    <a:pt x="3685096" y="1876238"/>
                    <a:pt x="3686305" y="1882885"/>
                    <a:pt x="3679658" y="1888324"/>
                  </a:cubicBezTo>
                  <a:cubicBezTo>
                    <a:pt x="3675731" y="1891647"/>
                    <a:pt x="3675731" y="1892554"/>
                    <a:pt x="3679658" y="1896481"/>
                  </a:cubicBezTo>
                  <a:cubicBezTo>
                    <a:pt x="3682377" y="1898898"/>
                    <a:pt x="3683586" y="1901920"/>
                    <a:pt x="3682679" y="1903128"/>
                  </a:cubicBezTo>
                  <a:cubicBezTo>
                    <a:pt x="3680867" y="1906452"/>
                    <a:pt x="3666064" y="1903430"/>
                    <a:pt x="3666064" y="1900107"/>
                  </a:cubicBezTo>
                  <a:cubicBezTo>
                    <a:pt x="3666064" y="1898596"/>
                    <a:pt x="3663647" y="1897388"/>
                    <a:pt x="3660928" y="1897388"/>
                  </a:cubicBezTo>
                  <a:cubicBezTo>
                    <a:pt x="3656699" y="1897388"/>
                    <a:pt x="3657001" y="1896481"/>
                    <a:pt x="3662439" y="1891345"/>
                  </a:cubicBezTo>
                  <a:cubicBezTo>
                    <a:pt x="3666064" y="1887719"/>
                    <a:pt x="3669085" y="1883792"/>
                    <a:pt x="3669085" y="1882281"/>
                  </a:cubicBezTo>
                  <a:cubicBezTo>
                    <a:pt x="3669085" y="1877447"/>
                    <a:pt x="3660022" y="1878958"/>
                    <a:pt x="3658209" y="1883792"/>
                  </a:cubicBezTo>
                  <a:cubicBezTo>
                    <a:pt x="3657001" y="1886209"/>
                    <a:pt x="3653376" y="1888324"/>
                    <a:pt x="3650053" y="1888324"/>
                  </a:cubicBezTo>
                  <a:cubicBezTo>
                    <a:pt x="3644011" y="1888324"/>
                    <a:pt x="3644011" y="1888324"/>
                    <a:pt x="3649751" y="1892856"/>
                  </a:cubicBezTo>
                  <a:cubicBezTo>
                    <a:pt x="3655490" y="1897388"/>
                    <a:pt x="3655490" y="1897388"/>
                    <a:pt x="3648844" y="1903128"/>
                  </a:cubicBezTo>
                  <a:cubicBezTo>
                    <a:pt x="3644917" y="1906452"/>
                    <a:pt x="3641896" y="1910379"/>
                    <a:pt x="3641896" y="1912192"/>
                  </a:cubicBezTo>
                  <a:cubicBezTo>
                    <a:pt x="3641896" y="1914005"/>
                    <a:pt x="3639781" y="1915516"/>
                    <a:pt x="3637364" y="1915516"/>
                  </a:cubicBezTo>
                  <a:cubicBezTo>
                    <a:pt x="3634646" y="1915516"/>
                    <a:pt x="3632833" y="1912796"/>
                    <a:pt x="3632833" y="1909171"/>
                  </a:cubicBezTo>
                  <a:cubicBezTo>
                    <a:pt x="3632833" y="1904337"/>
                    <a:pt x="3631322" y="1903128"/>
                    <a:pt x="3626791" y="1904337"/>
                  </a:cubicBezTo>
                  <a:cubicBezTo>
                    <a:pt x="3623166" y="1905243"/>
                    <a:pt x="3619541" y="1904035"/>
                    <a:pt x="3618030" y="1901013"/>
                  </a:cubicBezTo>
                  <a:cubicBezTo>
                    <a:pt x="3616520" y="1898294"/>
                    <a:pt x="3614103" y="1897086"/>
                    <a:pt x="3612894" y="1898294"/>
                  </a:cubicBezTo>
                  <a:cubicBezTo>
                    <a:pt x="3611384" y="1899805"/>
                    <a:pt x="3611988" y="1901920"/>
                    <a:pt x="3614103" y="1903128"/>
                  </a:cubicBezTo>
                  <a:cubicBezTo>
                    <a:pt x="3616822" y="1904639"/>
                    <a:pt x="3615613" y="1907358"/>
                    <a:pt x="3609571" y="1912494"/>
                  </a:cubicBezTo>
                  <a:cubicBezTo>
                    <a:pt x="3602321" y="1918839"/>
                    <a:pt x="3602019" y="1919745"/>
                    <a:pt x="3606550" y="1923069"/>
                  </a:cubicBezTo>
                  <a:cubicBezTo>
                    <a:pt x="3613499" y="1927903"/>
                    <a:pt x="3612894" y="1930622"/>
                    <a:pt x="3605644" y="1930622"/>
                  </a:cubicBezTo>
                  <a:cubicBezTo>
                    <a:pt x="3602321" y="1930622"/>
                    <a:pt x="3599602" y="1932133"/>
                    <a:pt x="3599602" y="1933946"/>
                  </a:cubicBezTo>
                  <a:cubicBezTo>
                    <a:pt x="3599602" y="1936061"/>
                    <a:pt x="3597487" y="1939082"/>
                    <a:pt x="3594768" y="1941197"/>
                  </a:cubicBezTo>
                  <a:cubicBezTo>
                    <a:pt x="3590237" y="1944218"/>
                    <a:pt x="3590841" y="1945125"/>
                    <a:pt x="3599904" y="1946937"/>
                  </a:cubicBezTo>
                  <a:cubicBezTo>
                    <a:pt x="3608061" y="1948750"/>
                    <a:pt x="3608967" y="1949656"/>
                    <a:pt x="3604738" y="1951469"/>
                  </a:cubicBezTo>
                  <a:cubicBezTo>
                    <a:pt x="3601717" y="1952678"/>
                    <a:pt x="3599300" y="1954491"/>
                    <a:pt x="3599300" y="1955699"/>
                  </a:cubicBezTo>
                  <a:cubicBezTo>
                    <a:pt x="3600810" y="1968087"/>
                    <a:pt x="3599602" y="1969899"/>
                    <a:pt x="3591445" y="1968087"/>
                  </a:cubicBezTo>
                  <a:cubicBezTo>
                    <a:pt x="3580872" y="1965367"/>
                    <a:pt x="3580268" y="1965065"/>
                    <a:pt x="3583289" y="1960231"/>
                  </a:cubicBezTo>
                  <a:cubicBezTo>
                    <a:pt x="3587216" y="1954188"/>
                    <a:pt x="3588122" y="1943312"/>
                    <a:pt x="3584799" y="1941499"/>
                  </a:cubicBezTo>
                  <a:cubicBezTo>
                    <a:pt x="3583289" y="1940290"/>
                    <a:pt x="3579663" y="1943916"/>
                    <a:pt x="3577247" y="1949354"/>
                  </a:cubicBezTo>
                  <a:cubicBezTo>
                    <a:pt x="3573621" y="1956001"/>
                    <a:pt x="3573319" y="1959627"/>
                    <a:pt x="3575736" y="1961137"/>
                  </a:cubicBezTo>
                  <a:cubicBezTo>
                    <a:pt x="3579361" y="1963252"/>
                    <a:pt x="3575132" y="1973827"/>
                    <a:pt x="3566975" y="1981985"/>
                  </a:cubicBezTo>
                  <a:cubicBezTo>
                    <a:pt x="3562746" y="1985912"/>
                    <a:pt x="3562444" y="1985308"/>
                    <a:pt x="3564256" y="1976546"/>
                  </a:cubicBezTo>
                  <a:cubicBezTo>
                    <a:pt x="3565465" y="1971108"/>
                    <a:pt x="3564860" y="1966878"/>
                    <a:pt x="3563350" y="1966878"/>
                  </a:cubicBezTo>
                  <a:cubicBezTo>
                    <a:pt x="3558516" y="1966878"/>
                    <a:pt x="3556100" y="1988329"/>
                    <a:pt x="3560631" y="1991351"/>
                  </a:cubicBezTo>
                  <a:cubicBezTo>
                    <a:pt x="3563954" y="1993466"/>
                    <a:pt x="3563652" y="1994070"/>
                    <a:pt x="3559423" y="1994070"/>
                  </a:cubicBezTo>
                  <a:cubicBezTo>
                    <a:pt x="3556704" y="1994070"/>
                    <a:pt x="3552474" y="1997695"/>
                    <a:pt x="3550662" y="2001925"/>
                  </a:cubicBezTo>
                  <a:cubicBezTo>
                    <a:pt x="3547641" y="2008572"/>
                    <a:pt x="3547641" y="2010385"/>
                    <a:pt x="3552172" y="2013406"/>
                  </a:cubicBezTo>
                  <a:cubicBezTo>
                    <a:pt x="3556402" y="2016730"/>
                    <a:pt x="3555797" y="2017334"/>
                    <a:pt x="3546432" y="2017636"/>
                  </a:cubicBezTo>
                  <a:cubicBezTo>
                    <a:pt x="3540390" y="2017938"/>
                    <a:pt x="3533744" y="2019449"/>
                    <a:pt x="3531327" y="2021564"/>
                  </a:cubicBezTo>
                  <a:cubicBezTo>
                    <a:pt x="3527098" y="2024887"/>
                    <a:pt x="3521056" y="2023074"/>
                    <a:pt x="3521056" y="2017938"/>
                  </a:cubicBezTo>
                  <a:cubicBezTo>
                    <a:pt x="3521056" y="2016428"/>
                    <a:pt x="3522869" y="2015219"/>
                    <a:pt x="3525285" y="2015219"/>
                  </a:cubicBezTo>
                  <a:cubicBezTo>
                    <a:pt x="3527702" y="2015219"/>
                    <a:pt x="3532838" y="2010989"/>
                    <a:pt x="3536463" y="2005853"/>
                  </a:cubicBezTo>
                  <a:cubicBezTo>
                    <a:pt x="3541901" y="1998300"/>
                    <a:pt x="3542203" y="1995883"/>
                    <a:pt x="3538880" y="1994070"/>
                  </a:cubicBezTo>
                  <a:cubicBezTo>
                    <a:pt x="3536765" y="1992559"/>
                    <a:pt x="3535859" y="1990444"/>
                    <a:pt x="3537067" y="1989236"/>
                  </a:cubicBezTo>
                  <a:cubicBezTo>
                    <a:pt x="3537974" y="1988027"/>
                    <a:pt x="3540995" y="1988631"/>
                    <a:pt x="3543411" y="1990746"/>
                  </a:cubicBezTo>
                  <a:cubicBezTo>
                    <a:pt x="3550058" y="1996185"/>
                    <a:pt x="3552172" y="1986214"/>
                    <a:pt x="3546130" y="1978963"/>
                  </a:cubicBezTo>
                  <a:cubicBezTo>
                    <a:pt x="3539786" y="1971410"/>
                    <a:pt x="3532536" y="1971108"/>
                    <a:pt x="3533744" y="1978057"/>
                  </a:cubicBezTo>
                  <a:cubicBezTo>
                    <a:pt x="3534348" y="1981682"/>
                    <a:pt x="3532536" y="1983797"/>
                    <a:pt x="3528004" y="1984402"/>
                  </a:cubicBezTo>
                  <a:cubicBezTo>
                    <a:pt x="3521358" y="1985308"/>
                    <a:pt x="3518035" y="1994070"/>
                    <a:pt x="3524077" y="1994070"/>
                  </a:cubicBezTo>
                  <a:cubicBezTo>
                    <a:pt x="3531327" y="1994070"/>
                    <a:pt x="3526192" y="2002530"/>
                    <a:pt x="3517733" y="2004342"/>
                  </a:cubicBezTo>
                  <a:cubicBezTo>
                    <a:pt x="3512597" y="2005249"/>
                    <a:pt x="3509274" y="2007364"/>
                    <a:pt x="3510483" y="2009176"/>
                  </a:cubicBezTo>
                  <a:cubicBezTo>
                    <a:pt x="3511389" y="2010989"/>
                    <a:pt x="3510483" y="2011291"/>
                    <a:pt x="3507764" y="2010385"/>
                  </a:cubicBezTo>
                  <a:cubicBezTo>
                    <a:pt x="3505045" y="2009479"/>
                    <a:pt x="3503836" y="2007364"/>
                    <a:pt x="3504743" y="2005853"/>
                  </a:cubicBezTo>
                  <a:cubicBezTo>
                    <a:pt x="3505649" y="2004342"/>
                    <a:pt x="3504441" y="2003134"/>
                    <a:pt x="3502326" y="2003134"/>
                  </a:cubicBezTo>
                  <a:cubicBezTo>
                    <a:pt x="3499909" y="2003134"/>
                    <a:pt x="3500513" y="2001623"/>
                    <a:pt x="3503836" y="1999810"/>
                  </a:cubicBezTo>
                  <a:cubicBezTo>
                    <a:pt x="3508066" y="1997393"/>
                    <a:pt x="3508368" y="1995581"/>
                    <a:pt x="3505649" y="1990746"/>
                  </a:cubicBezTo>
                  <a:cubicBezTo>
                    <a:pt x="3503836" y="1987423"/>
                    <a:pt x="3503232" y="1982589"/>
                    <a:pt x="3504138" y="1980172"/>
                  </a:cubicBezTo>
                  <a:cubicBezTo>
                    <a:pt x="3506253" y="1974733"/>
                    <a:pt x="3498701" y="1974733"/>
                    <a:pt x="3494169" y="1980172"/>
                  </a:cubicBezTo>
                  <a:cubicBezTo>
                    <a:pt x="3491450" y="1983495"/>
                    <a:pt x="3491450" y="1984704"/>
                    <a:pt x="3494471" y="1985912"/>
                  </a:cubicBezTo>
                  <a:cubicBezTo>
                    <a:pt x="3497190" y="1987121"/>
                    <a:pt x="3496888" y="1987725"/>
                    <a:pt x="3493867" y="1987725"/>
                  </a:cubicBezTo>
                  <a:cubicBezTo>
                    <a:pt x="3491148" y="1988027"/>
                    <a:pt x="3487523" y="1986517"/>
                    <a:pt x="3485710" y="1984704"/>
                  </a:cubicBezTo>
                  <a:cubicBezTo>
                    <a:pt x="3480575" y="1979568"/>
                    <a:pt x="3465772" y="1984099"/>
                    <a:pt x="3467886" y="1990142"/>
                  </a:cubicBezTo>
                  <a:cubicBezTo>
                    <a:pt x="3469095" y="1992861"/>
                    <a:pt x="3467584" y="1997393"/>
                    <a:pt x="3464865" y="2000415"/>
                  </a:cubicBezTo>
                  <a:cubicBezTo>
                    <a:pt x="3460032" y="2005853"/>
                    <a:pt x="3460032" y="2006155"/>
                    <a:pt x="3464563" y="2006155"/>
                  </a:cubicBezTo>
                  <a:cubicBezTo>
                    <a:pt x="3467584" y="2006155"/>
                    <a:pt x="3469699" y="2007364"/>
                    <a:pt x="3469699" y="2009176"/>
                  </a:cubicBezTo>
                  <a:cubicBezTo>
                    <a:pt x="3469699" y="2010687"/>
                    <a:pt x="3466980" y="2012198"/>
                    <a:pt x="3463355" y="2012198"/>
                  </a:cubicBezTo>
                  <a:cubicBezTo>
                    <a:pt x="3459428" y="2012198"/>
                    <a:pt x="3457917" y="2013406"/>
                    <a:pt x="3459428" y="2015823"/>
                  </a:cubicBezTo>
                  <a:cubicBezTo>
                    <a:pt x="3460938" y="2017938"/>
                    <a:pt x="3459428" y="2018543"/>
                    <a:pt x="3455198" y="2017636"/>
                  </a:cubicBezTo>
                  <a:cubicBezTo>
                    <a:pt x="3451271" y="2016428"/>
                    <a:pt x="3447042" y="2017938"/>
                    <a:pt x="3443719" y="2021564"/>
                  </a:cubicBezTo>
                  <a:cubicBezTo>
                    <a:pt x="3440093" y="2025492"/>
                    <a:pt x="3439791" y="2027304"/>
                    <a:pt x="3442510" y="2027304"/>
                  </a:cubicBezTo>
                  <a:cubicBezTo>
                    <a:pt x="3444625" y="2027304"/>
                    <a:pt x="3445531" y="2029419"/>
                    <a:pt x="3444323" y="2031836"/>
                  </a:cubicBezTo>
                  <a:cubicBezTo>
                    <a:pt x="3443416" y="2034253"/>
                    <a:pt x="3444021" y="2036368"/>
                    <a:pt x="3445531" y="2036368"/>
                  </a:cubicBezTo>
                  <a:cubicBezTo>
                    <a:pt x="3447344" y="2036368"/>
                    <a:pt x="3448552" y="2035160"/>
                    <a:pt x="3448552" y="2033649"/>
                  </a:cubicBezTo>
                  <a:cubicBezTo>
                    <a:pt x="3448552" y="2030024"/>
                    <a:pt x="3466376" y="2031232"/>
                    <a:pt x="3467886" y="2035462"/>
                  </a:cubicBezTo>
                  <a:cubicBezTo>
                    <a:pt x="3468793" y="2037577"/>
                    <a:pt x="3462449" y="2040598"/>
                    <a:pt x="3452177" y="2043317"/>
                  </a:cubicBezTo>
                  <a:cubicBezTo>
                    <a:pt x="3442812" y="2045734"/>
                    <a:pt x="3437979" y="2047849"/>
                    <a:pt x="3441906" y="2048151"/>
                  </a:cubicBezTo>
                  <a:cubicBezTo>
                    <a:pt x="3445531" y="2048454"/>
                    <a:pt x="3448552" y="2049662"/>
                    <a:pt x="3448552" y="2051475"/>
                  </a:cubicBezTo>
                  <a:cubicBezTo>
                    <a:pt x="3448552" y="2052986"/>
                    <a:pt x="3450667" y="2054496"/>
                    <a:pt x="3453084" y="2054496"/>
                  </a:cubicBezTo>
                  <a:cubicBezTo>
                    <a:pt x="3455500" y="2054496"/>
                    <a:pt x="3457615" y="2052986"/>
                    <a:pt x="3457615" y="2051475"/>
                  </a:cubicBezTo>
                  <a:cubicBezTo>
                    <a:pt x="3457615" y="2049662"/>
                    <a:pt x="3459126" y="2048454"/>
                    <a:pt x="3460938" y="2048454"/>
                  </a:cubicBezTo>
                  <a:cubicBezTo>
                    <a:pt x="3463053" y="2048454"/>
                    <a:pt x="3463657" y="2051173"/>
                    <a:pt x="3462751" y="2054798"/>
                  </a:cubicBezTo>
                  <a:cubicBezTo>
                    <a:pt x="3461542" y="2059330"/>
                    <a:pt x="3462751" y="2061747"/>
                    <a:pt x="3466980" y="2062654"/>
                  </a:cubicBezTo>
                  <a:cubicBezTo>
                    <a:pt x="3470001" y="2063560"/>
                    <a:pt x="3472720" y="2065373"/>
                    <a:pt x="3472720" y="2066884"/>
                  </a:cubicBezTo>
                  <a:cubicBezTo>
                    <a:pt x="3472720" y="2070207"/>
                    <a:pt x="3468793" y="2070509"/>
                    <a:pt x="3465168" y="2067186"/>
                  </a:cubicBezTo>
                  <a:cubicBezTo>
                    <a:pt x="3463355" y="2065675"/>
                    <a:pt x="3459126" y="2067790"/>
                    <a:pt x="3455500" y="2071718"/>
                  </a:cubicBezTo>
                  <a:lnTo>
                    <a:pt x="3448854" y="2078667"/>
                  </a:lnTo>
                  <a:lnTo>
                    <a:pt x="3457011" y="2078667"/>
                  </a:lnTo>
                  <a:cubicBezTo>
                    <a:pt x="3469397" y="2078667"/>
                    <a:pt x="3478762" y="2075343"/>
                    <a:pt x="3478762" y="2071113"/>
                  </a:cubicBezTo>
                  <a:cubicBezTo>
                    <a:pt x="3478762" y="2067790"/>
                    <a:pt x="3485106" y="2063560"/>
                    <a:pt x="3489638" y="2063560"/>
                  </a:cubicBezTo>
                  <a:cubicBezTo>
                    <a:pt x="3490544" y="2063560"/>
                    <a:pt x="3490846" y="2066581"/>
                    <a:pt x="3490242" y="2070207"/>
                  </a:cubicBezTo>
                  <a:cubicBezTo>
                    <a:pt x="3489336" y="2076250"/>
                    <a:pt x="3490846" y="2077156"/>
                    <a:pt x="3499305" y="2077458"/>
                  </a:cubicBezTo>
                  <a:cubicBezTo>
                    <a:pt x="3504743" y="2077458"/>
                    <a:pt x="3510483" y="2078969"/>
                    <a:pt x="3512597" y="2081084"/>
                  </a:cubicBezTo>
                  <a:cubicBezTo>
                    <a:pt x="3515316" y="2083803"/>
                    <a:pt x="3511691" y="2084407"/>
                    <a:pt x="3496888" y="2084105"/>
                  </a:cubicBezTo>
                  <a:cubicBezTo>
                    <a:pt x="3484200" y="2083803"/>
                    <a:pt x="3477252" y="2084709"/>
                    <a:pt x="3476345" y="2087126"/>
                  </a:cubicBezTo>
                  <a:cubicBezTo>
                    <a:pt x="3475741" y="2089241"/>
                    <a:pt x="3472418" y="2090148"/>
                    <a:pt x="3468793" y="2089241"/>
                  </a:cubicBezTo>
                  <a:cubicBezTo>
                    <a:pt x="3465168" y="2088335"/>
                    <a:pt x="3456709" y="2090148"/>
                    <a:pt x="3450063" y="2093471"/>
                  </a:cubicBezTo>
                  <a:cubicBezTo>
                    <a:pt x="3443114" y="2097097"/>
                    <a:pt x="3440395" y="2099514"/>
                    <a:pt x="3443416" y="2099816"/>
                  </a:cubicBezTo>
                  <a:cubicBezTo>
                    <a:pt x="3446437" y="2099816"/>
                    <a:pt x="3449458" y="2101931"/>
                    <a:pt x="3450365" y="2104348"/>
                  </a:cubicBezTo>
                  <a:cubicBezTo>
                    <a:pt x="3451573" y="2106765"/>
                    <a:pt x="3454292" y="2108880"/>
                    <a:pt x="3457011" y="2108880"/>
                  </a:cubicBezTo>
                  <a:cubicBezTo>
                    <a:pt x="3460636" y="2108880"/>
                    <a:pt x="3460938" y="2107974"/>
                    <a:pt x="3458219" y="2105254"/>
                  </a:cubicBezTo>
                  <a:cubicBezTo>
                    <a:pt x="3452781" y="2099816"/>
                    <a:pt x="3453688" y="2097701"/>
                    <a:pt x="3462751" y="2095888"/>
                  </a:cubicBezTo>
                  <a:cubicBezTo>
                    <a:pt x="3473022" y="2094075"/>
                    <a:pt x="3479668" y="2099816"/>
                    <a:pt x="3473626" y="2105254"/>
                  </a:cubicBezTo>
                  <a:cubicBezTo>
                    <a:pt x="3466678" y="2111901"/>
                    <a:pt x="3471814" y="2114318"/>
                    <a:pt x="3484804" y="2110995"/>
                  </a:cubicBezTo>
                  <a:cubicBezTo>
                    <a:pt x="3493867" y="2108276"/>
                    <a:pt x="3497794" y="2108578"/>
                    <a:pt x="3500513" y="2111297"/>
                  </a:cubicBezTo>
                  <a:cubicBezTo>
                    <a:pt x="3503534" y="2114318"/>
                    <a:pt x="3503534" y="2115829"/>
                    <a:pt x="3500211" y="2117642"/>
                  </a:cubicBezTo>
                  <a:cubicBezTo>
                    <a:pt x="3498096" y="2119152"/>
                    <a:pt x="3497492" y="2120965"/>
                    <a:pt x="3499003" y="2121872"/>
                  </a:cubicBezTo>
                  <a:cubicBezTo>
                    <a:pt x="3502628" y="2123986"/>
                    <a:pt x="3501722" y="2136072"/>
                    <a:pt x="3497492" y="2144229"/>
                  </a:cubicBezTo>
                  <a:cubicBezTo>
                    <a:pt x="3493263" y="2152085"/>
                    <a:pt x="3497794" y="2154804"/>
                    <a:pt x="3508670" y="2150876"/>
                  </a:cubicBezTo>
                  <a:cubicBezTo>
                    <a:pt x="3514712" y="2148459"/>
                    <a:pt x="3515014" y="2147251"/>
                    <a:pt x="3511993" y="2143323"/>
                  </a:cubicBezTo>
                  <a:cubicBezTo>
                    <a:pt x="3508670" y="2139697"/>
                    <a:pt x="3508972" y="2138187"/>
                    <a:pt x="3514410" y="2134561"/>
                  </a:cubicBezTo>
                  <a:cubicBezTo>
                    <a:pt x="3522264" y="2128821"/>
                    <a:pt x="3528004" y="2111297"/>
                    <a:pt x="3525588" y="2100420"/>
                  </a:cubicBezTo>
                  <a:cubicBezTo>
                    <a:pt x="3524379" y="2094075"/>
                    <a:pt x="3525588" y="2089543"/>
                    <a:pt x="3529817" y="2084407"/>
                  </a:cubicBezTo>
                  <a:cubicBezTo>
                    <a:pt x="3533140" y="2080480"/>
                    <a:pt x="3535859" y="2078667"/>
                    <a:pt x="3536161" y="2080782"/>
                  </a:cubicBezTo>
                  <a:cubicBezTo>
                    <a:pt x="3536161" y="2082594"/>
                    <a:pt x="3534953" y="2085011"/>
                    <a:pt x="3533744" y="2085918"/>
                  </a:cubicBezTo>
                  <a:cubicBezTo>
                    <a:pt x="3532536" y="2086522"/>
                    <a:pt x="3531025" y="2092263"/>
                    <a:pt x="3530723" y="2098305"/>
                  </a:cubicBezTo>
                  <a:cubicBezTo>
                    <a:pt x="3530119" y="2106161"/>
                    <a:pt x="3531630" y="2110693"/>
                    <a:pt x="3535255" y="2113412"/>
                  </a:cubicBezTo>
                  <a:cubicBezTo>
                    <a:pt x="3538276" y="2115829"/>
                    <a:pt x="3540693" y="2119152"/>
                    <a:pt x="3540693" y="2121267"/>
                  </a:cubicBezTo>
                  <a:cubicBezTo>
                    <a:pt x="3540693" y="2127008"/>
                    <a:pt x="3547037" y="2127914"/>
                    <a:pt x="3552474" y="2122476"/>
                  </a:cubicBezTo>
                  <a:cubicBezTo>
                    <a:pt x="3558818" y="2116131"/>
                    <a:pt x="3558818" y="2119152"/>
                    <a:pt x="3552172" y="2128821"/>
                  </a:cubicBezTo>
                  <a:cubicBezTo>
                    <a:pt x="3549453" y="2133050"/>
                    <a:pt x="3546432" y="2135165"/>
                    <a:pt x="3545526" y="2133353"/>
                  </a:cubicBezTo>
                  <a:cubicBezTo>
                    <a:pt x="3544318" y="2131842"/>
                    <a:pt x="3542203" y="2133353"/>
                    <a:pt x="3540390" y="2137280"/>
                  </a:cubicBezTo>
                  <a:cubicBezTo>
                    <a:pt x="3537369" y="2143625"/>
                    <a:pt x="3537974" y="2143927"/>
                    <a:pt x="3551870" y="2144531"/>
                  </a:cubicBezTo>
                  <a:cubicBezTo>
                    <a:pt x="3566673" y="2145136"/>
                    <a:pt x="3570600" y="2141812"/>
                    <a:pt x="3561235" y="2136374"/>
                  </a:cubicBezTo>
                  <a:cubicBezTo>
                    <a:pt x="3553985" y="2132446"/>
                    <a:pt x="3557308" y="2130029"/>
                    <a:pt x="3571205" y="2128518"/>
                  </a:cubicBezTo>
                  <a:cubicBezTo>
                    <a:pt x="3577851" y="2127914"/>
                    <a:pt x="3580570" y="2127914"/>
                    <a:pt x="3577851" y="2128821"/>
                  </a:cubicBezTo>
                  <a:cubicBezTo>
                    <a:pt x="3572111" y="2130633"/>
                    <a:pt x="3570600" y="2137582"/>
                    <a:pt x="3575434" y="2140604"/>
                  </a:cubicBezTo>
                  <a:cubicBezTo>
                    <a:pt x="3576944" y="2141510"/>
                    <a:pt x="3581174" y="2140906"/>
                    <a:pt x="3584497" y="2139093"/>
                  </a:cubicBezTo>
                  <a:cubicBezTo>
                    <a:pt x="3589331" y="2136676"/>
                    <a:pt x="3592049" y="2136978"/>
                    <a:pt x="3597487" y="2140604"/>
                  </a:cubicBezTo>
                  <a:lnTo>
                    <a:pt x="3604133" y="2145740"/>
                  </a:lnTo>
                  <a:lnTo>
                    <a:pt x="3597487" y="2143625"/>
                  </a:lnTo>
                  <a:cubicBezTo>
                    <a:pt x="3593862" y="2142719"/>
                    <a:pt x="3588122" y="2143323"/>
                    <a:pt x="3584799" y="2145136"/>
                  </a:cubicBezTo>
                  <a:cubicBezTo>
                    <a:pt x="3578757" y="2148157"/>
                    <a:pt x="3578757" y="2148459"/>
                    <a:pt x="3583893" y="2153898"/>
                  </a:cubicBezTo>
                  <a:cubicBezTo>
                    <a:pt x="3586612" y="2156617"/>
                    <a:pt x="3590841" y="2158430"/>
                    <a:pt x="3592956" y="2157825"/>
                  </a:cubicBezTo>
                  <a:cubicBezTo>
                    <a:pt x="3596279" y="2156617"/>
                    <a:pt x="3596279" y="2156012"/>
                    <a:pt x="3592956" y="2153898"/>
                  </a:cubicBezTo>
                  <a:cubicBezTo>
                    <a:pt x="3589935" y="2151783"/>
                    <a:pt x="3590539" y="2151178"/>
                    <a:pt x="3594768" y="2151178"/>
                  </a:cubicBezTo>
                  <a:cubicBezTo>
                    <a:pt x="3598998" y="2151178"/>
                    <a:pt x="3599904" y="2152991"/>
                    <a:pt x="3598998" y="2158732"/>
                  </a:cubicBezTo>
                  <a:cubicBezTo>
                    <a:pt x="3597789" y="2163868"/>
                    <a:pt x="3598696" y="2166285"/>
                    <a:pt x="3601415" y="2166285"/>
                  </a:cubicBezTo>
                  <a:cubicBezTo>
                    <a:pt x="3603831" y="2166285"/>
                    <a:pt x="3605644" y="2168400"/>
                    <a:pt x="3605644" y="2170817"/>
                  </a:cubicBezTo>
                  <a:cubicBezTo>
                    <a:pt x="3605644" y="2177464"/>
                    <a:pt x="3616822" y="2176557"/>
                    <a:pt x="3626187" y="2169004"/>
                  </a:cubicBezTo>
                  <a:lnTo>
                    <a:pt x="3634343" y="2162659"/>
                  </a:lnTo>
                  <a:lnTo>
                    <a:pt x="3619843" y="2164774"/>
                  </a:lnTo>
                  <a:cubicBezTo>
                    <a:pt x="3606248" y="2166889"/>
                    <a:pt x="3605040" y="2166587"/>
                    <a:pt x="3606248" y="2161451"/>
                  </a:cubicBezTo>
                  <a:cubicBezTo>
                    <a:pt x="3606852" y="2158127"/>
                    <a:pt x="3609571" y="2156012"/>
                    <a:pt x="3612592" y="2156617"/>
                  </a:cubicBezTo>
                  <a:cubicBezTo>
                    <a:pt x="3615311" y="2157221"/>
                    <a:pt x="3617728" y="2155710"/>
                    <a:pt x="3617728" y="2153595"/>
                  </a:cubicBezTo>
                  <a:cubicBezTo>
                    <a:pt x="3617728" y="2151178"/>
                    <a:pt x="3620145" y="2149366"/>
                    <a:pt x="3623166" y="2149063"/>
                  </a:cubicBezTo>
                  <a:cubicBezTo>
                    <a:pt x="3625885" y="2148761"/>
                    <a:pt x="3631625" y="2147855"/>
                    <a:pt x="3635854" y="2146646"/>
                  </a:cubicBezTo>
                  <a:cubicBezTo>
                    <a:pt x="3643104" y="2144531"/>
                    <a:pt x="3643104" y="2144531"/>
                    <a:pt x="3637364" y="2149063"/>
                  </a:cubicBezTo>
                  <a:cubicBezTo>
                    <a:pt x="3631322" y="2153898"/>
                    <a:pt x="3631322" y="2153898"/>
                    <a:pt x="3638573" y="2159034"/>
                  </a:cubicBezTo>
                  <a:cubicBezTo>
                    <a:pt x="3645521" y="2163868"/>
                    <a:pt x="3645521" y="2164472"/>
                    <a:pt x="3640385" y="2168400"/>
                  </a:cubicBezTo>
                  <a:cubicBezTo>
                    <a:pt x="3637062" y="2170515"/>
                    <a:pt x="3632229" y="2172328"/>
                    <a:pt x="3629208" y="2172328"/>
                  </a:cubicBezTo>
                  <a:cubicBezTo>
                    <a:pt x="3622259" y="2172328"/>
                    <a:pt x="3622259" y="2178068"/>
                    <a:pt x="3629208" y="2180183"/>
                  </a:cubicBezTo>
                  <a:cubicBezTo>
                    <a:pt x="3631927" y="2181089"/>
                    <a:pt x="3636760" y="2183204"/>
                    <a:pt x="3640083" y="2185017"/>
                  </a:cubicBezTo>
                  <a:cubicBezTo>
                    <a:pt x="3647334" y="2188945"/>
                    <a:pt x="3654886" y="2182600"/>
                    <a:pt x="3647938" y="2178370"/>
                  </a:cubicBezTo>
                  <a:cubicBezTo>
                    <a:pt x="3642500" y="2175047"/>
                    <a:pt x="3644011" y="2173536"/>
                    <a:pt x="3656397" y="2170817"/>
                  </a:cubicBezTo>
                  <a:cubicBezTo>
                    <a:pt x="3666366" y="2168702"/>
                    <a:pt x="3670595" y="2173536"/>
                    <a:pt x="3660626" y="2175953"/>
                  </a:cubicBezTo>
                  <a:cubicBezTo>
                    <a:pt x="3656397" y="2177162"/>
                    <a:pt x="3655490" y="2179881"/>
                    <a:pt x="3656397" y="2188038"/>
                  </a:cubicBezTo>
                  <a:cubicBezTo>
                    <a:pt x="3657303" y="2197102"/>
                    <a:pt x="3658511" y="2198613"/>
                    <a:pt x="3664553" y="2198009"/>
                  </a:cubicBezTo>
                  <a:cubicBezTo>
                    <a:pt x="3668179" y="2197404"/>
                    <a:pt x="3675127" y="2194987"/>
                    <a:pt x="3679960" y="2192570"/>
                  </a:cubicBezTo>
                  <a:lnTo>
                    <a:pt x="3688721" y="2188038"/>
                  </a:lnTo>
                  <a:lnTo>
                    <a:pt x="3677242" y="2185923"/>
                  </a:lnTo>
                  <a:cubicBezTo>
                    <a:pt x="3671200" y="2184715"/>
                    <a:pt x="3665158" y="2182600"/>
                    <a:pt x="3664251" y="2181089"/>
                  </a:cubicBezTo>
                  <a:cubicBezTo>
                    <a:pt x="3662439" y="2178068"/>
                    <a:pt x="3681773" y="2179579"/>
                    <a:pt x="3686909" y="2182902"/>
                  </a:cubicBezTo>
                  <a:cubicBezTo>
                    <a:pt x="3688721" y="2183809"/>
                    <a:pt x="3692649" y="2183506"/>
                    <a:pt x="3695670" y="2181694"/>
                  </a:cubicBezTo>
                  <a:cubicBezTo>
                    <a:pt x="3698993" y="2179881"/>
                    <a:pt x="3702920" y="2179881"/>
                    <a:pt x="3705639" y="2181392"/>
                  </a:cubicBezTo>
                  <a:cubicBezTo>
                    <a:pt x="3708962" y="2183809"/>
                    <a:pt x="3707754" y="2185017"/>
                    <a:pt x="3700201" y="2188038"/>
                  </a:cubicBezTo>
                  <a:cubicBezTo>
                    <a:pt x="3694763" y="2190153"/>
                    <a:pt x="3690232" y="2193477"/>
                    <a:pt x="3690232" y="2195592"/>
                  </a:cubicBezTo>
                  <a:cubicBezTo>
                    <a:pt x="3690232" y="2197707"/>
                    <a:pt x="3687513" y="2199519"/>
                    <a:pt x="3684190" y="2199519"/>
                  </a:cubicBezTo>
                  <a:cubicBezTo>
                    <a:pt x="3680867" y="2199519"/>
                    <a:pt x="3678148" y="2200728"/>
                    <a:pt x="3678148" y="2202541"/>
                  </a:cubicBezTo>
                  <a:cubicBezTo>
                    <a:pt x="3678148" y="2205562"/>
                    <a:pt x="3682377" y="2206771"/>
                    <a:pt x="3689628" y="2205864"/>
                  </a:cubicBezTo>
                  <a:cubicBezTo>
                    <a:pt x="3691440" y="2205562"/>
                    <a:pt x="3693253" y="2207375"/>
                    <a:pt x="3693253" y="2209792"/>
                  </a:cubicBezTo>
                  <a:cubicBezTo>
                    <a:pt x="3693253" y="2212511"/>
                    <a:pt x="3691440" y="2213720"/>
                    <a:pt x="3689023" y="2212813"/>
                  </a:cubicBezTo>
                  <a:cubicBezTo>
                    <a:pt x="3684190" y="2211000"/>
                    <a:pt x="3678148" y="2220064"/>
                    <a:pt x="3680263" y="2225805"/>
                  </a:cubicBezTo>
                  <a:cubicBezTo>
                    <a:pt x="3680867" y="2227618"/>
                    <a:pt x="3679960" y="2230035"/>
                    <a:pt x="3678450" y="2231243"/>
                  </a:cubicBezTo>
                  <a:cubicBezTo>
                    <a:pt x="3676637" y="2232150"/>
                    <a:pt x="3675127" y="2230941"/>
                    <a:pt x="3675127" y="2228524"/>
                  </a:cubicBezTo>
                  <a:cubicBezTo>
                    <a:pt x="3675127" y="2225503"/>
                    <a:pt x="3672408" y="2223690"/>
                    <a:pt x="3667574" y="2223690"/>
                  </a:cubicBezTo>
                  <a:cubicBezTo>
                    <a:pt x="3663345" y="2223690"/>
                    <a:pt x="3660022" y="2222481"/>
                    <a:pt x="3660022" y="2221273"/>
                  </a:cubicBezTo>
                  <a:cubicBezTo>
                    <a:pt x="3660022" y="2216439"/>
                    <a:pt x="3666970" y="2212209"/>
                    <a:pt x="3671804" y="2213720"/>
                  </a:cubicBezTo>
                  <a:cubicBezTo>
                    <a:pt x="3674523" y="2214626"/>
                    <a:pt x="3673314" y="2212511"/>
                    <a:pt x="3669085" y="2208885"/>
                  </a:cubicBezTo>
                  <a:cubicBezTo>
                    <a:pt x="3660626" y="2202239"/>
                    <a:pt x="3657907" y="2203447"/>
                    <a:pt x="3657001" y="2214626"/>
                  </a:cubicBezTo>
                  <a:cubicBezTo>
                    <a:pt x="3656095" y="2227013"/>
                    <a:pt x="3656699" y="2229733"/>
                    <a:pt x="3661532" y="2229733"/>
                  </a:cubicBezTo>
                  <a:cubicBezTo>
                    <a:pt x="3664251" y="2229733"/>
                    <a:pt x="3666970" y="2231848"/>
                    <a:pt x="3667876" y="2234265"/>
                  </a:cubicBezTo>
                  <a:cubicBezTo>
                    <a:pt x="3669085" y="2236682"/>
                    <a:pt x="3673012" y="2238797"/>
                    <a:pt x="3676637" y="2238797"/>
                  </a:cubicBezTo>
                  <a:cubicBezTo>
                    <a:pt x="3682075" y="2238797"/>
                    <a:pt x="3683888" y="2236984"/>
                    <a:pt x="3684794" y="2230639"/>
                  </a:cubicBezTo>
                  <a:cubicBezTo>
                    <a:pt x="3685398" y="2225201"/>
                    <a:pt x="3687815" y="2221877"/>
                    <a:pt x="3691440" y="2221273"/>
                  </a:cubicBezTo>
                  <a:cubicBezTo>
                    <a:pt x="3694763" y="2220367"/>
                    <a:pt x="3698993" y="2218252"/>
                    <a:pt x="3701410" y="2216137"/>
                  </a:cubicBezTo>
                  <a:cubicBezTo>
                    <a:pt x="3704431" y="2212813"/>
                    <a:pt x="3704431" y="2211605"/>
                    <a:pt x="3700503" y="2208583"/>
                  </a:cubicBezTo>
                  <a:cubicBezTo>
                    <a:pt x="3696576" y="2205260"/>
                    <a:pt x="3696576" y="2204051"/>
                    <a:pt x="3701107" y="2199217"/>
                  </a:cubicBezTo>
                  <a:cubicBezTo>
                    <a:pt x="3704128" y="2195894"/>
                    <a:pt x="3707754" y="2193477"/>
                    <a:pt x="3709868" y="2193477"/>
                  </a:cubicBezTo>
                  <a:cubicBezTo>
                    <a:pt x="3716212" y="2193477"/>
                    <a:pt x="3728901" y="2186226"/>
                    <a:pt x="3732526" y="2180485"/>
                  </a:cubicBezTo>
                  <a:cubicBezTo>
                    <a:pt x="3737359" y="2172630"/>
                    <a:pt x="3733130" y="2169306"/>
                    <a:pt x="3727692" y="2176557"/>
                  </a:cubicBezTo>
                  <a:cubicBezTo>
                    <a:pt x="3725578" y="2179881"/>
                    <a:pt x="3722557" y="2181392"/>
                    <a:pt x="3721348" y="2180485"/>
                  </a:cubicBezTo>
                  <a:cubicBezTo>
                    <a:pt x="3720140" y="2179277"/>
                    <a:pt x="3721650" y="2175953"/>
                    <a:pt x="3724369" y="2173234"/>
                  </a:cubicBezTo>
                  <a:cubicBezTo>
                    <a:pt x="3728599" y="2168702"/>
                    <a:pt x="3731015" y="2168400"/>
                    <a:pt x="3738870" y="2171421"/>
                  </a:cubicBezTo>
                  <a:cubicBezTo>
                    <a:pt x="3748537" y="2175349"/>
                    <a:pt x="3759715" y="2172328"/>
                    <a:pt x="3759715" y="2166285"/>
                  </a:cubicBezTo>
                  <a:cubicBezTo>
                    <a:pt x="3759715" y="2162357"/>
                    <a:pt x="3754579" y="2162357"/>
                    <a:pt x="3752162" y="2166285"/>
                  </a:cubicBezTo>
                  <a:cubicBezTo>
                    <a:pt x="3749443" y="2170515"/>
                    <a:pt x="3745818" y="2169911"/>
                    <a:pt x="3740380" y="2164472"/>
                  </a:cubicBezTo>
                  <a:cubicBezTo>
                    <a:pt x="3737057" y="2161451"/>
                    <a:pt x="3734036" y="2160847"/>
                    <a:pt x="3730713" y="2162659"/>
                  </a:cubicBezTo>
                  <a:cubicBezTo>
                    <a:pt x="3727088" y="2164774"/>
                    <a:pt x="3723765" y="2163566"/>
                    <a:pt x="3718025" y="2158430"/>
                  </a:cubicBezTo>
                  <a:cubicBezTo>
                    <a:pt x="3710170" y="2150876"/>
                    <a:pt x="3698086" y="2148761"/>
                    <a:pt x="3694763" y="2154200"/>
                  </a:cubicBezTo>
                  <a:cubicBezTo>
                    <a:pt x="3693857" y="2155710"/>
                    <a:pt x="3689930" y="2157221"/>
                    <a:pt x="3686305" y="2157221"/>
                  </a:cubicBezTo>
                  <a:cubicBezTo>
                    <a:pt x="3680263" y="2157221"/>
                    <a:pt x="3680263" y="2157221"/>
                    <a:pt x="3686002" y="2152689"/>
                  </a:cubicBezTo>
                  <a:cubicBezTo>
                    <a:pt x="3692649" y="2147553"/>
                    <a:pt x="3717723" y="2146646"/>
                    <a:pt x="3722557" y="2151480"/>
                  </a:cubicBezTo>
                  <a:cubicBezTo>
                    <a:pt x="3725880" y="2154804"/>
                    <a:pt x="3763944" y="2157221"/>
                    <a:pt x="3768778" y="2154200"/>
                  </a:cubicBezTo>
                  <a:cubicBezTo>
                    <a:pt x="3773007" y="2151480"/>
                    <a:pt x="3770288" y="2140604"/>
                    <a:pt x="3764850" y="2139697"/>
                  </a:cubicBezTo>
                  <a:cubicBezTo>
                    <a:pt x="3761829" y="2139093"/>
                    <a:pt x="3759715" y="2139999"/>
                    <a:pt x="3759715" y="2141812"/>
                  </a:cubicBezTo>
                  <a:cubicBezTo>
                    <a:pt x="3759715" y="2147855"/>
                    <a:pt x="3750954" y="2145136"/>
                    <a:pt x="3740683" y="2136072"/>
                  </a:cubicBezTo>
                  <a:cubicBezTo>
                    <a:pt x="3734943" y="2130936"/>
                    <a:pt x="3727994" y="2127008"/>
                    <a:pt x="3724973" y="2127008"/>
                  </a:cubicBezTo>
                  <a:cubicBezTo>
                    <a:pt x="3722254" y="2127008"/>
                    <a:pt x="3719233" y="2124289"/>
                    <a:pt x="3718327" y="2120965"/>
                  </a:cubicBezTo>
                  <a:cubicBezTo>
                    <a:pt x="3717421" y="2117642"/>
                    <a:pt x="3714702" y="2114923"/>
                    <a:pt x="3712587" y="2114923"/>
                  </a:cubicBezTo>
                  <a:cubicBezTo>
                    <a:pt x="3710170" y="2114923"/>
                    <a:pt x="3708358" y="2112505"/>
                    <a:pt x="3708358" y="2109182"/>
                  </a:cubicBezTo>
                  <a:cubicBezTo>
                    <a:pt x="3708358" y="2103442"/>
                    <a:pt x="3698086" y="2099816"/>
                    <a:pt x="3681169" y="2099816"/>
                  </a:cubicBezTo>
                  <a:cubicBezTo>
                    <a:pt x="3676637" y="2099816"/>
                    <a:pt x="3671200" y="2097701"/>
                    <a:pt x="3668783" y="2094982"/>
                  </a:cubicBezTo>
                  <a:cubicBezTo>
                    <a:pt x="3666668" y="2092263"/>
                    <a:pt x="3662137" y="2090752"/>
                    <a:pt x="3657907" y="2091658"/>
                  </a:cubicBezTo>
                  <a:cubicBezTo>
                    <a:pt x="3648542" y="2093471"/>
                    <a:pt x="3649146" y="2089543"/>
                    <a:pt x="3658511" y="2085314"/>
                  </a:cubicBezTo>
                  <a:cubicBezTo>
                    <a:pt x="3666668" y="2081386"/>
                    <a:pt x="3668179" y="2077156"/>
                    <a:pt x="3662439" y="2074739"/>
                  </a:cubicBezTo>
                  <a:cubicBezTo>
                    <a:pt x="3660324" y="2073833"/>
                    <a:pt x="3661834" y="2072926"/>
                    <a:pt x="3666064" y="2072926"/>
                  </a:cubicBezTo>
                  <a:cubicBezTo>
                    <a:pt x="3670293" y="2072624"/>
                    <a:pt x="3676939" y="2069905"/>
                    <a:pt x="3681169" y="2066581"/>
                  </a:cubicBezTo>
                  <a:cubicBezTo>
                    <a:pt x="3689930" y="2059935"/>
                    <a:pt x="3696274" y="2058726"/>
                    <a:pt x="3696274" y="2064164"/>
                  </a:cubicBezTo>
                  <a:cubicBezTo>
                    <a:pt x="3696274" y="2066279"/>
                    <a:pt x="3697784" y="2065675"/>
                    <a:pt x="3699597" y="2062654"/>
                  </a:cubicBezTo>
                  <a:cubicBezTo>
                    <a:pt x="3703524" y="2056007"/>
                    <a:pt x="3707452" y="2056007"/>
                    <a:pt x="3711077" y="2062956"/>
                  </a:cubicBezTo>
                  <a:cubicBezTo>
                    <a:pt x="3714702" y="2069905"/>
                    <a:pt x="3711983" y="2084407"/>
                    <a:pt x="3708056" y="2078062"/>
                  </a:cubicBezTo>
                  <a:cubicBezTo>
                    <a:pt x="3706243" y="2075041"/>
                    <a:pt x="3703222" y="2076854"/>
                    <a:pt x="3696576" y="2084709"/>
                  </a:cubicBezTo>
                  <a:lnTo>
                    <a:pt x="3687815" y="2095284"/>
                  </a:lnTo>
                  <a:lnTo>
                    <a:pt x="3698993" y="2097701"/>
                  </a:lnTo>
                  <a:cubicBezTo>
                    <a:pt x="3705941" y="2099212"/>
                    <a:pt x="3715608" y="2104952"/>
                    <a:pt x="3724369" y="2113412"/>
                  </a:cubicBezTo>
                  <a:cubicBezTo>
                    <a:pt x="3735547" y="2123684"/>
                    <a:pt x="3740078" y="2126404"/>
                    <a:pt x="3746422" y="2125195"/>
                  </a:cubicBezTo>
                  <a:cubicBezTo>
                    <a:pt x="3752464" y="2123986"/>
                    <a:pt x="3754579" y="2125195"/>
                    <a:pt x="3755787" y="2130029"/>
                  </a:cubicBezTo>
                  <a:cubicBezTo>
                    <a:pt x="3756996" y="2133957"/>
                    <a:pt x="3759111" y="2135770"/>
                    <a:pt x="3761829" y="2134863"/>
                  </a:cubicBezTo>
                  <a:cubicBezTo>
                    <a:pt x="3764246" y="2133957"/>
                    <a:pt x="3767267" y="2133050"/>
                    <a:pt x="3768174" y="2133050"/>
                  </a:cubicBezTo>
                  <a:cubicBezTo>
                    <a:pt x="3771799" y="2133050"/>
                    <a:pt x="3778445" y="2114923"/>
                    <a:pt x="3776934" y="2108880"/>
                  </a:cubicBezTo>
                  <a:cubicBezTo>
                    <a:pt x="3776028" y="2105859"/>
                    <a:pt x="3776934" y="2102535"/>
                    <a:pt x="3778445" y="2102233"/>
                  </a:cubicBezTo>
                  <a:cubicBezTo>
                    <a:pt x="3780560" y="2101327"/>
                    <a:pt x="3780560" y="2099212"/>
                    <a:pt x="3778445" y="2095284"/>
                  </a:cubicBezTo>
                  <a:cubicBezTo>
                    <a:pt x="3776632" y="2091961"/>
                    <a:pt x="3774518" y="2085918"/>
                    <a:pt x="3773611" y="2081688"/>
                  </a:cubicBezTo>
                  <a:cubicBezTo>
                    <a:pt x="3771799" y="2072926"/>
                    <a:pt x="3757600" y="2055705"/>
                    <a:pt x="3754579" y="2058424"/>
                  </a:cubicBezTo>
                  <a:cubicBezTo>
                    <a:pt x="3753673" y="2059632"/>
                    <a:pt x="3755183" y="2063258"/>
                    <a:pt x="3758204" y="2066581"/>
                  </a:cubicBezTo>
                  <a:cubicBezTo>
                    <a:pt x="3763642" y="2072322"/>
                    <a:pt x="3763340" y="2072624"/>
                    <a:pt x="3757298" y="2072624"/>
                  </a:cubicBezTo>
                  <a:cubicBezTo>
                    <a:pt x="3753673" y="2072624"/>
                    <a:pt x="3750954" y="2074135"/>
                    <a:pt x="3751558" y="2076250"/>
                  </a:cubicBezTo>
                  <a:cubicBezTo>
                    <a:pt x="3752464" y="2081990"/>
                    <a:pt x="3732224" y="2090450"/>
                    <a:pt x="3717421" y="2090450"/>
                  </a:cubicBezTo>
                  <a:cubicBezTo>
                    <a:pt x="3700503" y="2090450"/>
                    <a:pt x="3707149" y="2085314"/>
                    <a:pt x="3725275" y="2084407"/>
                  </a:cubicBezTo>
                  <a:cubicBezTo>
                    <a:pt x="3731620" y="2084105"/>
                    <a:pt x="3739776" y="2082292"/>
                    <a:pt x="3743099" y="2080782"/>
                  </a:cubicBezTo>
                  <a:cubicBezTo>
                    <a:pt x="3748839" y="2077760"/>
                    <a:pt x="3748839" y="2077760"/>
                    <a:pt x="3742193" y="2075343"/>
                  </a:cubicBezTo>
                  <a:cubicBezTo>
                    <a:pt x="3733130" y="2072020"/>
                    <a:pt x="3733734" y="2066581"/>
                    <a:pt x="3743401" y="2066581"/>
                  </a:cubicBezTo>
                  <a:cubicBezTo>
                    <a:pt x="3750048" y="2066581"/>
                    <a:pt x="3750652" y="2065675"/>
                    <a:pt x="3747933" y="2062352"/>
                  </a:cubicBezTo>
                  <a:cubicBezTo>
                    <a:pt x="3744912" y="2059028"/>
                    <a:pt x="3745818" y="2057215"/>
                    <a:pt x="3751256" y="2053288"/>
                  </a:cubicBezTo>
                  <a:cubicBezTo>
                    <a:pt x="3761225" y="2046339"/>
                    <a:pt x="3764246" y="2047245"/>
                    <a:pt x="3768476" y="2059028"/>
                  </a:cubicBezTo>
                  <a:cubicBezTo>
                    <a:pt x="3770590" y="2065071"/>
                    <a:pt x="3774216" y="2069603"/>
                    <a:pt x="3776934" y="2069603"/>
                  </a:cubicBezTo>
                  <a:cubicBezTo>
                    <a:pt x="3780560" y="2069603"/>
                    <a:pt x="3780862" y="2070509"/>
                    <a:pt x="3778143" y="2073833"/>
                  </a:cubicBezTo>
                  <a:cubicBezTo>
                    <a:pt x="3775726" y="2076854"/>
                    <a:pt x="3776028" y="2079573"/>
                    <a:pt x="3780258" y="2085011"/>
                  </a:cubicBezTo>
                  <a:cubicBezTo>
                    <a:pt x="3787206" y="2093773"/>
                    <a:pt x="3790227" y="2101629"/>
                    <a:pt x="3787810" y="2104046"/>
                  </a:cubicBezTo>
                  <a:cubicBezTo>
                    <a:pt x="3786602" y="2104952"/>
                    <a:pt x="3785695" y="2109182"/>
                    <a:pt x="3785091" y="2113110"/>
                  </a:cubicBezTo>
                  <a:cubicBezTo>
                    <a:pt x="3784487" y="2118850"/>
                    <a:pt x="3785393" y="2120059"/>
                    <a:pt x="3790227" y="2118850"/>
                  </a:cubicBezTo>
                  <a:cubicBezTo>
                    <a:pt x="3793248" y="2117944"/>
                    <a:pt x="3795967" y="2115225"/>
                    <a:pt x="3795967" y="2113110"/>
                  </a:cubicBezTo>
                  <a:cubicBezTo>
                    <a:pt x="3795967" y="2110693"/>
                    <a:pt x="3798384" y="2108880"/>
                    <a:pt x="3801707" y="2108880"/>
                  </a:cubicBezTo>
                  <a:cubicBezTo>
                    <a:pt x="3806540" y="2108880"/>
                    <a:pt x="3807144" y="2106765"/>
                    <a:pt x="3805936" y="2090450"/>
                  </a:cubicBezTo>
                  <a:cubicBezTo>
                    <a:pt x="3804426" y="2068394"/>
                    <a:pt x="3809561" y="2068394"/>
                    <a:pt x="3812582" y="2090752"/>
                  </a:cubicBezTo>
                  <a:cubicBezTo>
                    <a:pt x="3813791" y="2099212"/>
                    <a:pt x="3816207" y="2105859"/>
                    <a:pt x="3818020" y="2105859"/>
                  </a:cubicBezTo>
                  <a:cubicBezTo>
                    <a:pt x="3823760" y="2105556"/>
                    <a:pt x="3832219" y="2098003"/>
                    <a:pt x="3829802" y="2095284"/>
                  </a:cubicBezTo>
                  <a:cubicBezTo>
                    <a:pt x="3828594" y="2094075"/>
                    <a:pt x="3831917" y="2094075"/>
                    <a:pt x="3836750" y="2095284"/>
                  </a:cubicBezTo>
                  <a:cubicBezTo>
                    <a:pt x="3841886" y="2096492"/>
                    <a:pt x="3850949" y="2098003"/>
                    <a:pt x="3857595" y="2098607"/>
                  </a:cubicBezTo>
                  <a:cubicBezTo>
                    <a:pt x="3866960" y="2099514"/>
                    <a:pt x="3868471" y="2098910"/>
                    <a:pt x="3865752" y="2095586"/>
                  </a:cubicBezTo>
                  <a:cubicBezTo>
                    <a:pt x="3863939" y="2093471"/>
                    <a:pt x="3856689" y="2091658"/>
                    <a:pt x="3849741" y="2091356"/>
                  </a:cubicBezTo>
                  <a:cubicBezTo>
                    <a:pt x="3834938" y="2090752"/>
                    <a:pt x="3824364" y="2083199"/>
                    <a:pt x="3833427" y="2079875"/>
                  </a:cubicBezTo>
                  <a:cubicBezTo>
                    <a:pt x="3837657" y="2078365"/>
                    <a:pt x="3837959" y="2077156"/>
                    <a:pt x="3834636" y="2075343"/>
                  </a:cubicBezTo>
                  <a:cubicBezTo>
                    <a:pt x="3831312" y="2073228"/>
                    <a:pt x="3831615" y="2072020"/>
                    <a:pt x="3835240" y="2069603"/>
                  </a:cubicBezTo>
                  <a:cubicBezTo>
                    <a:pt x="3837657" y="2068092"/>
                    <a:pt x="3841584" y="2067186"/>
                    <a:pt x="3843699" y="2068092"/>
                  </a:cubicBezTo>
                  <a:cubicBezTo>
                    <a:pt x="3845813" y="2068696"/>
                    <a:pt x="3850043" y="2065071"/>
                    <a:pt x="3853366" y="2059632"/>
                  </a:cubicBezTo>
                  <a:cubicBezTo>
                    <a:pt x="3860616" y="2047849"/>
                    <a:pt x="3860918" y="2045432"/>
                    <a:pt x="3854876" y="2045432"/>
                  </a:cubicBezTo>
                  <a:cubicBezTo>
                    <a:pt x="3852459" y="2045432"/>
                    <a:pt x="3850345" y="2043922"/>
                    <a:pt x="3850345" y="2042411"/>
                  </a:cubicBezTo>
                  <a:cubicBezTo>
                    <a:pt x="3850345" y="2040598"/>
                    <a:pt x="3851855" y="2039390"/>
                    <a:pt x="3853366" y="2039390"/>
                  </a:cubicBezTo>
                  <a:cubicBezTo>
                    <a:pt x="3855178" y="2039390"/>
                    <a:pt x="3856387" y="2036368"/>
                    <a:pt x="3856387" y="2033045"/>
                  </a:cubicBezTo>
                  <a:cubicBezTo>
                    <a:pt x="3856387" y="2027606"/>
                    <a:pt x="3857595" y="2026700"/>
                    <a:pt x="3865450" y="2028211"/>
                  </a:cubicBezTo>
                  <a:cubicBezTo>
                    <a:pt x="3870283" y="2029419"/>
                    <a:pt x="3875117" y="2028815"/>
                    <a:pt x="3876023" y="2027304"/>
                  </a:cubicBezTo>
                  <a:cubicBezTo>
                    <a:pt x="3879346" y="2021866"/>
                    <a:pt x="3887503" y="2023981"/>
                    <a:pt x="3885388" y="2029419"/>
                  </a:cubicBezTo>
                  <a:cubicBezTo>
                    <a:pt x="3884180" y="2033045"/>
                    <a:pt x="3885388" y="2032441"/>
                    <a:pt x="3889013" y="2027909"/>
                  </a:cubicBezTo>
                  <a:cubicBezTo>
                    <a:pt x="3892639" y="2023377"/>
                    <a:pt x="3896264" y="2021564"/>
                    <a:pt x="3899587" y="2023074"/>
                  </a:cubicBezTo>
                  <a:cubicBezTo>
                    <a:pt x="3902306" y="2023981"/>
                    <a:pt x="3904723" y="2023981"/>
                    <a:pt x="3904723" y="2023074"/>
                  </a:cubicBezTo>
                  <a:cubicBezTo>
                    <a:pt x="3904723" y="2021866"/>
                    <a:pt x="3898379" y="2018240"/>
                    <a:pt x="3890524" y="2014917"/>
                  </a:cubicBezTo>
                  <a:cubicBezTo>
                    <a:pt x="3877232" y="2009176"/>
                    <a:pt x="3876627" y="2008572"/>
                    <a:pt x="3882065" y="2005249"/>
                  </a:cubicBezTo>
                  <a:cubicBezTo>
                    <a:pt x="3885388" y="2003436"/>
                    <a:pt x="3891430" y="2002227"/>
                    <a:pt x="3895660" y="2002530"/>
                  </a:cubicBezTo>
                  <a:cubicBezTo>
                    <a:pt x="3901702" y="2003436"/>
                    <a:pt x="3903212" y="2001925"/>
                    <a:pt x="3903514" y="1995581"/>
                  </a:cubicBezTo>
                  <a:cubicBezTo>
                    <a:pt x="3904118" y="1986819"/>
                    <a:pt x="3902910" y="1986517"/>
                    <a:pt x="3892639" y="1992559"/>
                  </a:cubicBezTo>
                  <a:cubicBezTo>
                    <a:pt x="3888409" y="1994976"/>
                    <a:pt x="3884180" y="1996789"/>
                    <a:pt x="3882971" y="1997091"/>
                  </a:cubicBezTo>
                  <a:cubicBezTo>
                    <a:pt x="3878742" y="1997091"/>
                    <a:pt x="3880253" y="1990444"/>
                    <a:pt x="3885086" y="1986819"/>
                  </a:cubicBezTo>
                  <a:cubicBezTo>
                    <a:pt x="3888711" y="1984099"/>
                    <a:pt x="3887805" y="1983495"/>
                    <a:pt x="3879044" y="1982891"/>
                  </a:cubicBezTo>
                  <a:cubicBezTo>
                    <a:pt x="3871190" y="1982287"/>
                    <a:pt x="3868471" y="1983193"/>
                    <a:pt x="3868471" y="1986819"/>
                  </a:cubicBezTo>
                  <a:cubicBezTo>
                    <a:pt x="3868471" y="1989538"/>
                    <a:pt x="3866356" y="1991049"/>
                    <a:pt x="3863637" y="1990444"/>
                  </a:cubicBezTo>
                  <a:cubicBezTo>
                    <a:pt x="3857293" y="1989236"/>
                    <a:pt x="3857595" y="1984402"/>
                    <a:pt x="3864241" y="1980474"/>
                  </a:cubicBezTo>
                  <a:cubicBezTo>
                    <a:pt x="3867564" y="1978963"/>
                    <a:pt x="3870585" y="1976546"/>
                    <a:pt x="3871492" y="1975640"/>
                  </a:cubicBezTo>
                  <a:cubicBezTo>
                    <a:pt x="3872398" y="1974733"/>
                    <a:pt x="3880253" y="1972014"/>
                    <a:pt x="3889013" y="1969899"/>
                  </a:cubicBezTo>
                  <a:cubicBezTo>
                    <a:pt x="3897472" y="1968087"/>
                    <a:pt x="3904723" y="1964763"/>
                    <a:pt x="3904723" y="1963252"/>
                  </a:cubicBezTo>
                  <a:cubicBezTo>
                    <a:pt x="3904723" y="1961440"/>
                    <a:pt x="3906535" y="1960835"/>
                    <a:pt x="3908952" y="1961742"/>
                  </a:cubicBezTo>
                  <a:cubicBezTo>
                    <a:pt x="3914088" y="1963857"/>
                    <a:pt x="3918317" y="1959325"/>
                    <a:pt x="3920734" y="1949354"/>
                  </a:cubicBezTo>
                  <a:cubicBezTo>
                    <a:pt x="3921942" y="1943916"/>
                    <a:pt x="3921338" y="1942707"/>
                    <a:pt x="3917713" y="1943916"/>
                  </a:cubicBezTo>
                  <a:cubicBezTo>
                    <a:pt x="3915296" y="1944822"/>
                    <a:pt x="3912275" y="1945729"/>
                    <a:pt x="3911369" y="1945729"/>
                  </a:cubicBezTo>
                  <a:cubicBezTo>
                    <a:pt x="3910160" y="1945729"/>
                    <a:pt x="3911067" y="1946937"/>
                    <a:pt x="3913181" y="1948448"/>
                  </a:cubicBezTo>
                  <a:cubicBezTo>
                    <a:pt x="3918015" y="1951469"/>
                    <a:pt x="3908046" y="1958720"/>
                    <a:pt x="3894753" y="1962044"/>
                  </a:cubicBezTo>
                  <a:cubicBezTo>
                    <a:pt x="3887503" y="1963857"/>
                    <a:pt x="3886295" y="1963252"/>
                    <a:pt x="3887201" y="1958720"/>
                  </a:cubicBezTo>
                  <a:cubicBezTo>
                    <a:pt x="3887805" y="1955699"/>
                    <a:pt x="3891128" y="1952074"/>
                    <a:pt x="3895055" y="1950261"/>
                  </a:cubicBezTo>
                  <a:cubicBezTo>
                    <a:pt x="3901702" y="1947239"/>
                    <a:pt x="3904421" y="1936665"/>
                    <a:pt x="3898379" y="1936665"/>
                  </a:cubicBezTo>
                  <a:cubicBezTo>
                    <a:pt x="3896868" y="1936665"/>
                    <a:pt x="3896264" y="1935154"/>
                    <a:pt x="3897170" y="1933644"/>
                  </a:cubicBezTo>
                  <a:cubicBezTo>
                    <a:pt x="3898076" y="1931831"/>
                    <a:pt x="3895962" y="1930622"/>
                    <a:pt x="3891732" y="1930622"/>
                  </a:cubicBezTo>
                  <a:cubicBezTo>
                    <a:pt x="3882971" y="1930622"/>
                    <a:pt x="3880555" y="1928507"/>
                    <a:pt x="3882669" y="1922767"/>
                  </a:cubicBezTo>
                  <a:cubicBezTo>
                    <a:pt x="3883878" y="1919745"/>
                    <a:pt x="3885690" y="1919443"/>
                    <a:pt x="3889920" y="1921860"/>
                  </a:cubicBezTo>
                  <a:cubicBezTo>
                    <a:pt x="3896566" y="1925184"/>
                    <a:pt x="3898076" y="1919141"/>
                    <a:pt x="3892034" y="1913099"/>
                  </a:cubicBezTo>
                  <a:cubicBezTo>
                    <a:pt x="3887805" y="1908869"/>
                    <a:pt x="3893847" y="1900409"/>
                    <a:pt x="3902004" y="1900409"/>
                  </a:cubicBezTo>
                  <a:cubicBezTo>
                    <a:pt x="3905025" y="1900409"/>
                    <a:pt x="3908348" y="1898898"/>
                    <a:pt x="3909254" y="1897388"/>
                  </a:cubicBezTo>
                  <a:cubicBezTo>
                    <a:pt x="3912275" y="1892554"/>
                    <a:pt x="3919828" y="1893762"/>
                    <a:pt x="3919828" y="1899200"/>
                  </a:cubicBezTo>
                  <a:cubicBezTo>
                    <a:pt x="3919828" y="1901920"/>
                    <a:pt x="3921942" y="1903430"/>
                    <a:pt x="3925265" y="1902826"/>
                  </a:cubicBezTo>
                  <a:cubicBezTo>
                    <a:pt x="3928286" y="1902222"/>
                    <a:pt x="3930099" y="1899503"/>
                    <a:pt x="3929495" y="1896481"/>
                  </a:cubicBezTo>
                  <a:cubicBezTo>
                    <a:pt x="3928891" y="1893762"/>
                    <a:pt x="3930099" y="1891345"/>
                    <a:pt x="3931912" y="1891345"/>
                  </a:cubicBezTo>
                  <a:cubicBezTo>
                    <a:pt x="3933422" y="1891345"/>
                    <a:pt x="3934933" y="1889834"/>
                    <a:pt x="3934933" y="1888324"/>
                  </a:cubicBezTo>
                  <a:cubicBezTo>
                    <a:pt x="3934933" y="1886511"/>
                    <a:pt x="3933422" y="1885302"/>
                    <a:pt x="3931912" y="1885302"/>
                  </a:cubicBezTo>
                  <a:cubicBezTo>
                    <a:pt x="3926776" y="1885302"/>
                    <a:pt x="3915598" y="1873519"/>
                    <a:pt x="3918015" y="1871102"/>
                  </a:cubicBezTo>
                  <a:cubicBezTo>
                    <a:pt x="3919223" y="1869894"/>
                    <a:pt x="3921640" y="1871102"/>
                    <a:pt x="3923151" y="1874124"/>
                  </a:cubicBezTo>
                  <a:cubicBezTo>
                    <a:pt x="3924963" y="1876843"/>
                    <a:pt x="3927984" y="1879260"/>
                    <a:pt x="3930099" y="1879260"/>
                  </a:cubicBezTo>
                  <a:cubicBezTo>
                    <a:pt x="3937047" y="1879260"/>
                    <a:pt x="3938256" y="1870498"/>
                    <a:pt x="3932516" y="1861736"/>
                  </a:cubicBezTo>
                  <a:cubicBezTo>
                    <a:pt x="3927682" y="1854183"/>
                    <a:pt x="3927682" y="1853881"/>
                    <a:pt x="3932818" y="1855996"/>
                  </a:cubicBezTo>
                  <a:cubicBezTo>
                    <a:pt x="3935839" y="1857204"/>
                    <a:pt x="3940975" y="1858111"/>
                    <a:pt x="3943996" y="1858111"/>
                  </a:cubicBezTo>
                  <a:cubicBezTo>
                    <a:pt x="3947923" y="1858111"/>
                    <a:pt x="3949131" y="1859621"/>
                    <a:pt x="3947923" y="1864153"/>
                  </a:cubicBezTo>
                  <a:cubicBezTo>
                    <a:pt x="3946715" y="1868987"/>
                    <a:pt x="3947923" y="1870196"/>
                    <a:pt x="3954267" y="1870196"/>
                  </a:cubicBezTo>
                  <a:cubicBezTo>
                    <a:pt x="3959403" y="1870196"/>
                    <a:pt x="3962122" y="1868685"/>
                    <a:pt x="3962122" y="1865362"/>
                  </a:cubicBezTo>
                  <a:cubicBezTo>
                    <a:pt x="3962122" y="1862038"/>
                    <a:pt x="3960611" y="1861132"/>
                    <a:pt x="3956986" y="1862643"/>
                  </a:cubicBezTo>
                  <a:cubicBezTo>
                    <a:pt x="3952454" y="1864153"/>
                    <a:pt x="3952152" y="1863851"/>
                    <a:pt x="3955475" y="1860830"/>
                  </a:cubicBezTo>
                  <a:cubicBezTo>
                    <a:pt x="3957288" y="1858715"/>
                    <a:pt x="3959101" y="1854485"/>
                    <a:pt x="3959101" y="1851766"/>
                  </a:cubicBezTo>
                  <a:cubicBezTo>
                    <a:pt x="3959101" y="1846932"/>
                    <a:pt x="3965143" y="1843004"/>
                    <a:pt x="3972091" y="1843004"/>
                  </a:cubicBezTo>
                  <a:cubicBezTo>
                    <a:pt x="3974206" y="1843004"/>
                    <a:pt x="3973299" y="1844515"/>
                    <a:pt x="3970580" y="1846327"/>
                  </a:cubicBezTo>
                  <a:cubicBezTo>
                    <a:pt x="3962122" y="1851162"/>
                    <a:pt x="3963934" y="1855996"/>
                    <a:pt x="3973601" y="1853579"/>
                  </a:cubicBezTo>
                  <a:cubicBezTo>
                    <a:pt x="3982060" y="1851464"/>
                    <a:pt x="3991727" y="1844817"/>
                    <a:pt x="3983269" y="1846630"/>
                  </a:cubicBezTo>
                  <a:cubicBezTo>
                    <a:pt x="3980852" y="1847234"/>
                    <a:pt x="3979039" y="1845119"/>
                    <a:pt x="3978737" y="1842098"/>
                  </a:cubicBezTo>
                  <a:cubicBezTo>
                    <a:pt x="3978737" y="1836357"/>
                    <a:pt x="3979643" y="1835753"/>
                    <a:pt x="3987196" y="1838472"/>
                  </a:cubicBezTo>
                  <a:cubicBezTo>
                    <a:pt x="3989915" y="1839681"/>
                    <a:pt x="3992332" y="1842400"/>
                    <a:pt x="3992332" y="1844817"/>
                  </a:cubicBezTo>
                  <a:cubicBezTo>
                    <a:pt x="3992332" y="1847234"/>
                    <a:pt x="3993842" y="1849047"/>
                    <a:pt x="3995353" y="1849047"/>
                  </a:cubicBezTo>
                  <a:cubicBezTo>
                    <a:pt x="3998978" y="1849047"/>
                    <a:pt x="3999280" y="1843910"/>
                    <a:pt x="3995655" y="1841795"/>
                  </a:cubicBezTo>
                  <a:cubicBezTo>
                    <a:pt x="3994144" y="1840889"/>
                    <a:pt x="3993540" y="1837263"/>
                    <a:pt x="3994446" y="1833940"/>
                  </a:cubicBezTo>
                  <a:cubicBezTo>
                    <a:pt x="3995655" y="1829408"/>
                    <a:pt x="3998374" y="1827897"/>
                    <a:pt x="4004113" y="1828502"/>
                  </a:cubicBezTo>
                  <a:cubicBezTo>
                    <a:pt x="4017708" y="1829408"/>
                    <a:pt x="4021031" y="1825178"/>
                    <a:pt x="4012874" y="1816416"/>
                  </a:cubicBezTo>
                  <a:cubicBezTo>
                    <a:pt x="4008947" y="1812187"/>
                    <a:pt x="4007739" y="1809769"/>
                    <a:pt x="4010155" y="1811280"/>
                  </a:cubicBezTo>
                  <a:cubicBezTo>
                    <a:pt x="4012874" y="1812791"/>
                    <a:pt x="4013781" y="1812187"/>
                    <a:pt x="4012874" y="1809467"/>
                  </a:cubicBezTo>
                  <a:cubicBezTo>
                    <a:pt x="4011968" y="1807050"/>
                    <a:pt x="4009249" y="1805842"/>
                    <a:pt x="4007134" y="1806144"/>
                  </a:cubicBezTo>
                  <a:cubicBezTo>
                    <a:pt x="3999884" y="1807957"/>
                    <a:pt x="3982060" y="1807655"/>
                    <a:pt x="3972091" y="1805238"/>
                  </a:cubicBezTo>
                  <a:cubicBezTo>
                    <a:pt x="3963330" y="1803123"/>
                    <a:pt x="3962424" y="1801914"/>
                    <a:pt x="3963028" y="1793757"/>
                  </a:cubicBezTo>
                  <a:cubicBezTo>
                    <a:pt x="3963330" y="1788318"/>
                    <a:pt x="3962122" y="1784088"/>
                    <a:pt x="3959403" y="1783182"/>
                  </a:cubicBezTo>
                  <a:cubicBezTo>
                    <a:pt x="3956986" y="1782276"/>
                    <a:pt x="3956080" y="1783182"/>
                    <a:pt x="3957288" y="1785297"/>
                  </a:cubicBezTo>
                  <a:cubicBezTo>
                    <a:pt x="3961215" y="1791339"/>
                    <a:pt x="3952454" y="1788922"/>
                    <a:pt x="3946715" y="1781973"/>
                  </a:cubicBezTo>
                  <a:cubicBezTo>
                    <a:pt x="3943391" y="1778650"/>
                    <a:pt x="3940975" y="1775326"/>
                    <a:pt x="3940975" y="1775024"/>
                  </a:cubicBezTo>
                  <a:cubicBezTo>
                    <a:pt x="3940975" y="1774722"/>
                    <a:pt x="3944902" y="1774722"/>
                    <a:pt x="3950038" y="1775024"/>
                  </a:cubicBezTo>
                  <a:cubicBezTo>
                    <a:pt x="3956382" y="1775326"/>
                    <a:pt x="3961215" y="1772909"/>
                    <a:pt x="3967257" y="1766867"/>
                  </a:cubicBezTo>
                  <a:cubicBezTo>
                    <a:pt x="3971789" y="1762335"/>
                    <a:pt x="3976622" y="1758407"/>
                    <a:pt x="3978133" y="1758407"/>
                  </a:cubicBezTo>
                  <a:cubicBezTo>
                    <a:pt x="3982362" y="1758407"/>
                    <a:pt x="3989311" y="1750250"/>
                    <a:pt x="3989311" y="1745113"/>
                  </a:cubicBezTo>
                  <a:cubicBezTo>
                    <a:pt x="3989311" y="1742394"/>
                    <a:pt x="3990821" y="1740279"/>
                    <a:pt x="3992332" y="1740279"/>
                  </a:cubicBezTo>
                  <a:cubicBezTo>
                    <a:pt x="3994144" y="1740279"/>
                    <a:pt x="3995353" y="1741488"/>
                    <a:pt x="3995353" y="1742998"/>
                  </a:cubicBezTo>
                  <a:cubicBezTo>
                    <a:pt x="3995353" y="1744509"/>
                    <a:pt x="3998374" y="1745113"/>
                    <a:pt x="4001999" y="1743905"/>
                  </a:cubicBezTo>
                  <a:cubicBezTo>
                    <a:pt x="4005624" y="1742998"/>
                    <a:pt x="4007134" y="1741790"/>
                    <a:pt x="4005020" y="1740883"/>
                  </a:cubicBezTo>
                  <a:cubicBezTo>
                    <a:pt x="3998978" y="1739071"/>
                    <a:pt x="4000790" y="1731215"/>
                    <a:pt x="4007437" y="1731215"/>
                  </a:cubicBezTo>
                  <a:cubicBezTo>
                    <a:pt x="4012572" y="1731215"/>
                    <a:pt x="4013176" y="1730611"/>
                    <a:pt x="4009853" y="1726985"/>
                  </a:cubicBezTo>
                  <a:cubicBezTo>
                    <a:pt x="4006530" y="1723360"/>
                    <a:pt x="4005322" y="1723360"/>
                    <a:pt x="4001092" y="1726985"/>
                  </a:cubicBezTo>
                  <a:cubicBezTo>
                    <a:pt x="3994748" y="1732424"/>
                    <a:pt x="3989008" y="1732424"/>
                    <a:pt x="3991123" y="1726683"/>
                  </a:cubicBezTo>
                  <a:cubicBezTo>
                    <a:pt x="3993540" y="1720641"/>
                    <a:pt x="3989613" y="1720943"/>
                    <a:pt x="3982664" y="1727288"/>
                  </a:cubicBezTo>
                  <a:cubicBezTo>
                    <a:pt x="3976320" y="1733028"/>
                    <a:pt x="3971487" y="1730309"/>
                    <a:pt x="3976924" y="1723964"/>
                  </a:cubicBezTo>
                  <a:cubicBezTo>
                    <a:pt x="3979945" y="1720339"/>
                    <a:pt x="3979341" y="1719130"/>
                    <a:pt x="3974508" y="1717619"/>
                  </a:cubicBezTo>
                  <a:cubicBezTo>
                    <a:pt x="3971487" y="1716713"/>
                    <a:pt x="3967861" y="1713692"/>
                    <a:pt x="3966955" y="1711275"/>
                  </a:cubicBezTo>
                  <a:cubicBezTo>
                    <a:pt x="3965445" y="1707649"/>
                    <a:pt x="3967257" y="1707045"/>
                    <a:pt x="3975112" y="1708555"/>
                  </a:cubicBezTo>
                  <a:lnTo>
                    <a:pt x="3981729" y="1706901"/>
                  </a:lnTo>
                  <a:lnTo>
                    <a:pt x="3981720" y="1706931"/>
                  </a:lnTo>
                  <a:lnTo>
                    <a:pt x="3981782" y="1706888"/>
                  </a:lnTo>
                  <a:lnTo>
                    <a:pt x="3992029" y="1704326"/>
                  </a:lnTo>
                  <a:lnTo>
                    <a:pt x="3999280" y="1697981"/>
                  </a:lnTo>
                  <a:lnTo>
                    <a:pt x="3992332" y="1691938"/>
                  </a:lnTo>
                  <a:cubicBezTo>
                    <a:pt x="3988404" y="1688615"/>
                    <a:pt x="3984477" y="1686802"/>
                    <a:pt x="3983571" y="1687708"/>
                  </a:cubicBezTo>
                  <a:cubicBezTo>
                    <a:pt x="3982664" y="1688615"/>
                    <a:pt x="3984175" y="1691334"/>
                    <a:pt x="3987498" y="1693449"/>
                  </a:cubicBezTo>
                  <a:cubicBezTo>
                    <a:pt x="3992634" y="1697377"/>
                    <a:pt x="3992634" y="1697981"/>
                    <a:pt x="3988404" y="1702211"/>
                  </a:cubicBezTo>
                  <a:lnTo>
                    <a:pt x="3981782" y="1706888"/>
                  </a:lnTo>
                  <a:lnTo>
                    <a:pt x="3981729" y="1706901"/>
                  </a:lnTo>
                  <a:lnTo>
                    <a:pt x="3982966" y="1702815"/>
                  </a:lnTo>
                  <a:cubicBezTo>
                    <a:pt x="3985685" y="1699794"/>
                    <a:pt x="3985081" y="1697981"/>
                    <a:pt x="3981456" y="1694657"/>
                  </a:cubicBezTo>
                  <a:cubicBezTo>
                    <a:pt x="3977831" y="1691636"/>
                    <a:pt x="3976924" y="1687104"/>
                    <a:pt x="3978133" y="1676529"/>
                  </a:cubicBezTo>
                  <a:cubicBezTo>
                    <a:pt x="3979341" y="1665653"/>
                    <a:pt x="3978737" y="1661725"/>
                    <a:pt x="3975414" y="1660516"/>
                  </a:cubicBezTo>
                  <a:cubicBezTo>
                    <a:pt x="3969372" y="1658099"/>
                    <a:pt x="3965143" y="1645712"/>
                    <a:pt x="3969372" y="1642993"/>
                  </a:cubicBezTo>
                  <a:cubicBezTo>
                    <a:pt x="3971487" y="1641482"/>
                    <a:pt x="3970580" y="1640576"/>
                    <a:pt x="3967257" y="1640576"/>
                  </a:cubicBezTo>
                  <a:cubicBezTo>
                    <a:pt x="3964236" y="1640576"/>
                    <a:pt x="3959403" y="1636346"/>
                    <a:pt x="3956684" y="1631512"/>
                  </a:cubicBezTo>
                  <a:cubicBezTo>
                    <a:pt x="3953965" y="1626376"/>
                    <a:pt x="3950038" y="1623052"/>
                    <a:pt x="3947923" y="1623656"/>
                  </a:cubicBezTo>
                  <a:cubicBezTo>
                    <a:pt x="3943996" y="1625167"/>
                    <a:pt x="3934933" y="1616103"/>
                    <a:pt x="3934933" y="1610967"/>
                  </a:cubicBezTo>
                  <a:cubicBezTo>
                    <a:pt x="3934933" y="1607039"/>
                    <a:pt x="3931912" y="1606435"/>
                    <a:pt x="3918921" y="1607341"/>
                  </a:cubicBezTo>
                  <a:cubicBezTo>
                    <a:pt x="3914390" y="1607643"/>
                    <a:pt x="3908952" y="1606737"/>
                    <a:pt x="3906837" y="1605226"/>
                  </a:cubicBezTo>
                  <a:cubicBezTo>
                    <a:pt x="3900493" y="1600392"/>
                    <a:pt x="3887201" y="1595558"/>
                    <a:pt x="3885690" y="1597371"/>
                  </a:cubicBezTo>
                  <a:close/>
                  <a:moveTo>
                    <a:pt x="440533" y="1090485"/>
                  </a:moveTo>
                  <a:cubicBezTo>
                    <a:pt x="455071" y="1090674"/>
                    <a:pt x="468439" y="1091958"/>
                    <a:pt x="481580" y="1094375"/>
                  </a:cubicBezTo>
                  <a:cubicBezTo>
                    <a:pt x="494873" y="1096792"/>
                    <a:pt x="509374" y="1098907"/>
                    <a:pt x="513603" y="1098907"/>
                  </a:cubicBezTo>
                  <a:cubicBezTo>
                    <a:pt x="518134" y="1098907"/>
                    <a:pt x="524781" y="1101626"/>
                    <a:pt x="528708" y="1104949"/>
                  </a:cubicBezTo>
                  <a:lnTo>
                    <a:pt x="535958" y="1110992"/>
                  </a:lnTo>
                  <a:lnTo>
                    <a:pt x="529312" y="1112805"/>
                  </a:lnTo>
                  <a:cubicBezTo>
                    <a:pt x="525385" y="1113711"/>
                    <a:pt x="522364" y="1115826"/>
                    <a:pt x="522364" y="1117035"/>
                  </a:cubicBezTo>
                  <a:cubicBezTo>
                    <a:pt x="522364" y="1126703"/>
                    <a:pt x="462850" y="1131235"/>
                    <a:pt x="396993" y="1126098"/>
                  </a:cubicBezTo>
                  <a:cubicBezTo>
                    <a:pt x="375543" y="1124588"/>
                    <a:pt x="354094" y="1123077"/>
                    <a:pt x="349865" y="1123077"/>
                  </a:cubicBezTo>
                  <a:cubicBezTo>
                    <a:pt x="345333" y="1123077"/>
                    <a:pt x="340198" y="1120962"/>
                    <a:pt x="338083" y="1118545"/>
                  </a:cubicBezTo>
                  <a:cubicBezTo>
                    <a:pt x="335968" y="1116128"/>
                    <a:pt x="333249" y="1114920"/>
                    <a:pt x="331739" y="1115524"/>
                  </a:cubicBezTo>
                  <a:cubicBezTo>
                    <a:pt x="330531" y="1116430"/>
                    <a:pt x="327812" y="1114315"/>
                    <a:pt x="325697" y="1110690"/>
                  </a:cubicBezTo>
                  <a:cubicBezTo>
                    <a:pt x="322676" y="1104949"/>
                    <a:pt x="322978" y="1104345"/>
                    <a:pt x="327207" y="1105856"/>
                  </a:cubicBezTo>
                  <a:cubicBezTo>
                    <a:pt x="332947" y="1107971"/>
                    <a:pt x="333249" y="1106762"/>
                    <a:pt x="329020" y="1098907"/>
                  </a:cubicBezTo>
                  <a:cubicBezTo>
                    <a:pt x="326301" y="1093770"/>
                    <a:pt x="327207" y="1093468"/>
                    <a:pt x="348052" y="1094375"/>
                  </a:cubicBezTo>
                  <a:cubicBezTo>
                    <a:pt x="359834" y="1094979"/>
                    <a:pt x="380075" y="1094375"/>
                    <a:pt x="392461" y="1093166"/>
                  </a:cubicBezTo>
                  <a:cubicBezTo>
                    <a:pt x="410285" y="1091202"/>
                    <a:pt x="425994" y="1090296"/>
                    <a:pt x="440533" y="1090485"/>
                  </a:cubicBezTo>
                  <a:close/>
                  <a:moveTo>
                    <a:pt x="808201" y="906396"/>
                  </a:moveTo>
                  <a:lnTo>
                    <a:pt x="809409" y="913949"/>
                  </a:lnTo>
                  <a:cubicBezTo>
                    <a:pt x="810315" y="918179"/>
                    <a:pt x="809409" y="925732"/>
                    <a:pt x="807899" y="931170"/>
                  </a:cubicBezTo>
                  <a:cubicBezTo>
                    <a:pt x="806388" y="937213"/>
                    <a:pt x="806388" y="942047"/>
                    <a:pt x="808201" y="943860"/>
                  </a:cubicBezTo>
                  <a:cubicBezTo>
                    <a:pt x="813034" y="948694"/>
                    <a:pt x="839317" y="939026"/>
                    <a:pt x="849890" y="928753"/>
                  </a:cubicBezTo>
                  <a:cubicBezTo>
                    <a:pt x="858349" y="920294"/>
                    <a:pt x="861672" y="919085"/>
                    <a:pt x="870433" y="920596"/>
                  </a:cubicBezTo>
                  <a:cubicBezTo>
                    <a:pt x="883423" y="922711"/>
                    <a:pt x="884028" y="917272"/>
                    <a:pt x="871642" y="910928"/>
                  </a:cubicBezTo>
                  <a:cubicBezTo>
                    <a:pt x="865600" y="907906"/>
                    <a:pt x="854120" y="906396"/>
                    <a:pt x="835390" y="906396"/>
                  </a:cubicBezTo>
                  <a:close/>
                  <a:moveTo>
                    <a:pt x="3926059" y="592745"/>
                  </a:moveTo>
                  <a:cubicBezTo>
                    <a:pt x="3898228" y="592481"/>
                    <a:pt x="3873002" y="593236"/>
                    <a:pt x="3864845" y="595200"/>
                  </a:cubicBezTo>
                  <a:cubicBezTo>
                    <a:pt x="3860918" y="596106"/>
                    <a:pt x="3847324" y="597013"/>
                    <a:pt x="3834636" y="596711"/>
                  </a:cubicBezTo>
                  <a:cubicBezTo>
                    <a:pt x="3821645" y="596711"/>
                    <a:pt x="3811072" y="597617"/>
                    <a:pt x="3811072" y="598826"/>
                  </a:cubicBezTo>
                  <a:cubicBezTo>
                    <a:pt x="3811072" y="600034"/>
                    <a:pt x="3805332" y="600638"/>
                    <a:pt x="3798686" y="600638"/>
                  </a:cubicBezTo>
                  <a:cubicBezTo>
                    <a:pt x="3791737" y="600638"/>
                    <a:pt x="3785091" y="602149"/>
                    <a:pt x="3783883" y="604264"/>
                  </a:cubicBezTo>
                  <a:cubicBezTo>
                    <a:pt x="3782070" y="606983"/>
                    <a:pt x="3781164" y="606983"/>
                    <a:pt x="3779351" y="604566"/>
                  </a:cubicBezTo>
                  <a:cubicBezTo>
                    <a:pt x="3778143" y="602451"/>
                    <a:pt x="3773913" y="601545"/>
                    <a:pt x="3769382" y="602451"/>
                  </a:cubicBezTo>
                  <a:cubicBezTo>
                    <a:pt x="3764850" y="603358"/>
                    <a:pt x="3754579" y="605472"/>
                    <a:pt x="3746120" y="606983"/>
                  </a:cubicBezTo>
                  <a:cubicBezTo>
                    <a:pt x="3737964" y="608494"/>
                    <a:pt x="3728599" y="610609"/>
                    <a:pt x="3725880" y="611817"/>
                  </a:cubicBezTo>
                  <a:cubicBezTo>
                    <a:pt x="3720140" y="614234"/>
                    <a:pt x="3718629" y="620881"/>
                    <a:pt x="3723161" y="623903"/>
                  </a:cubicBezTo>
                  <a:cubicBezTo>
                    <a:pt x="3726182" y="625715"/>
                    <a:pt x="3740380" y="620277"/>
                    <a:pt x="3747631" y="614536"/>
                  </a:cubicBezTo>
                  <a:cubicBezTo>
                    <a:pt x="3753371" y="610004"/>
                    <a:pt x="3769080" y="608192"/>
                    <a:pt x="3774518" y="611515"/>
                  </a:cubicBezTo>
                  <a:cubicBezTo>
                    <a:pt x="3780862" y="615443"/>
                    <a:pt x="3796873" y="616047"/>
                    <a:pt x="3801405" y="612724"/>
                  </a:cubicBezTo>
                  <a:cubicBezTo>
                    <a:pt x="3803821" y="610609"/>
                    <a:pt x="3806540" y="610609"/>
                    <a:pt x="3809561" y="613328"/>
                  </a:cubicBezTo>
                  <a:cubicBezTo>
                    <a:pt x="3814999" y="617860"/>
                    <a:pt x="3812884" y="622392"/>
                    <a:pt x="3804728" y="622392"/>
                  </a:cubicBezTo>
                  <a:cubicBezTo>
                    <a:pt x="3801707" y="622392"/>
                    <a:pt x="3798988" y="623600"/>
                    <a:pt x="3798988" y="625413"/>
                  </a:cubicBezTo>
                  <a:cubicBezTo>
                    <a:pt x="3798988" y="626924"/>
                    <a:pt x="3796873" y="628434"/>
                    <a:pt x="3794456" y="628434"/>
                  </a:cubicBezTo>
                  <a:cubicBezTo>
                    <a:pt x="3792039" y="628434"/>
                    <a:pt x="3789925" y="626622"/>
                    <a:pt x="3789925" y="624507"/>
                  </a:cubicBezTo>
                  <a:cubicBezTo>
                    <a:pt x="3789925" y="622392"/>
                    <a:pt x="3789018" y="622090"/>
                    <a:pt x="3787508" y="623903"/>
                  </a:cubicBezTo>
                  <a:cubicBezTo>
                    <a:pt x="3783883" y="628737"/>
                    <a:pt x="3766059" y="637196"/>
                    <a:pt x="3765153" y="634477"/>
                  </a:cubicBezTo>
                  <a:cubicBezTo>
                    <a:pt x="3764246" y="631758"/>
                    <a:pt x="3745516" y="639613"/>
                    <a:pt x="3737662" y="645958"/>
                  </a:cubicBezTo>
                  <a:cubicBezTo>
                    <a:pt x="3734943" y="648375"/>
                    <a:pt x="3731317" y="649282"/>
                    <a:pt x="3729505" y="648073"/>
                  </a:cubicBezTo>
                  <a:cubicBezTo>
                    <a:pt x="3727692" y="646865"/>
                    <a:pt x="3723463" y="649282"/>
                    <a:pt x="3720140" y="653209"/>
                  </a:cubicBezTo>
                  <a:cubicBezTo>
                    <a:pt x="3716817" y="657137"/>
                    <a:pt x="3714702" y="658346"/>
                    <a:pt x="3715910" y="656533"/>
                  </a:cubicBezTo>
                  <a:cubicBezTo>
                    <a:pt x="3717119" y="654116"/>
                    <a:pt x="3716212" y="653209"/>
                    <a:pt x="3713191" y="654418"/>
                  </a:cubicBezTo>
                  <a:cubicBezTo>
                    <a:pt x="3710775" y="655324"/>
                    <a:pt x="3708056" y="658043"/>
                    <a:pt x="3707149" y="660763"/>
                  </a:cubicBezTo>
                  <a:cubicBezTo>
                    <a:pt x="3705941" y="663784"/>
                    <a:pt x="3702920" y="664690"/>
                    <a:pt x="3697180" y="663482"/>
                  </a:cubicBezTo>
                  <a:cubicBezTo>
                    <a:pt x="3691440" y="662273"/>
                    <a:pt x="3685700" y="663482"/>
                    <a:pt x="3679658" y="667712"/>
                  </a:cubicBezTo>
                  <a:cubicBezTo>
                    <a:pt x="3668179" y="675265"/>
                    <a:pt x="3666366" y="675265"/>
                    <a:pt x="3668179" y="667712"/>
                  </a:cubicBezTo>
                  <a:cubicBezTo>
                    <a:pt x="3670595" y="658950"/>
                    <a:pt x="3663043" y="660158"/>
                    <a:pt x="3655490" y="669827"/>
                  </a:cubicBezTo>
                  <a:cubicBezTo>
                    <a:pt x="3651261" y="674661"/>
                    <a:pt x="3647636" y="676776"/>
                    <a:pt x="3645219" y="675567"/>
                  </a:cubicBezTo>
                  <a:cubicBezTo>
                    <a:pt x="3642500" y="673754"/>
                    <a:pt x="3642802" y="672244"/>
                    <a:pt x="3646730" y="669524"/>
                  </a:cubicBezTo>
                  <a:cubicBezTo>
                    <a:pt x="3651563" y="665899"/>
                    <a:pt x="3651261" y="665295"/>
                    <a:pt x="3646125" y="659252"/>
                  </a:cubicBezTo>
                  <a:cubicBezTo>
                    <a:pt x="3640083" y="652001"/>
                    <a:pt x="3629812" y="650188"/>
                    <a:pt x="3629812" y="656533"/>
                  </a:cubicBezTo>
                  <a:cubicBezTo>
                    <a:pt x="3629812" y="658648"/>
                    <a:pt x="3631322" y="661971"/>
                    <a:pt x="3633437" y="664086"/>
                  </a:cubicBezTo>
                  <a:cubicBezTo>
                    <a:pt x="3638875" y="669524"/>
                    <a:pt x="3634343" y="671639"/>
                    <a:pt x="3627093" y="667107"/>
                  </a:cubicBezTo>
                  <a:cubicBezTo>
                    <a:pt x="3623166" y="664690"/>
                    <a:pt x="3621051" y="661065"/>
                    <a:pt x="3621957" y="658043"/>
                  </a:cubicBezTo>
                  <a:cubicBezTo>
                    <a:pt x="3622562" y="655022"/>
                    <a:pt x="3622259" y="652907"/>
                    <a:pt x="3621051" y="653209"/>
                  </a:cubicBezTo>
                  <a:cubicBezTo>
                    <a:pt x="3620145" y="653209"/>
                    <a:pt x="3612592" y="653209"/>
                    <a:pt x="3604738" y="652907"/>
                  </a:cubicBezTo>
                  <a:cubicBezTo>
                    <a:pt x="3592654" y="652605"/>
                    <a:pt x="3589633" y="651396"/>
                    <a:pt x="3588424" y="646562"/>
                  </a:cubicBezTo>
                  <a:cubicBezTo>
                    <a:pt x="3586914" y="640520"/>
                    <a:pt x="3578455" y="637801"/>
                    <a:pt x="3578455" y="643239"/>
                  </a:cubicBezTo>
                  <a:cubicBezTo>
                    <a:pt x="3578455" y="644750"/>
                    <a:pt x="3575434" y="645958"/>
                    <a:pt x="3571809" y="645958"/>
                  </a:cubicBezTo>
                  <a:cubicBezTo>
                    <a:pt x="3555193" y="645656"/>
                    <a:pt x="3538880" y="647771"/>
                    <a:pt x="3537369" y="650188"/>
                  </a:cubicBezTo>
                  <a:cubicBezTo>
                    <a:pt x="3536463" y="651396"/>
                    <a:pt x="3534348" y="652001"/>
                    <a:pt x="3532838" y="650792"/>
                  </a:cubicBezTo>
                  <a:cubicBezTo>
                    <a:pt x="3531025" y="649886"/>
                    <a:pt x="3526796" y="651699"/>
                    <a:pt x="3523171" y="655022"/>
                  </a:cubicBezTo>
                  <a:cubicBezTo>
                    <a:pt x="3519546" y="658346"/>
                    <a:pt x="3511993" y="661065"/>
                    <a:pt x="3506857" y="661065"/>
                  </a:cubicBezTo>
                  <a:cubicBezTo>
                    <a:pt x="3501420" y="661065"/>
                    <a:pt x="3493867" y="663482"/>
                    <a:pt x="3490242" y="665899"/>
                  </a:cubicBezTo>
                  <a:cubicBezTo>
                    <a:pt x="3486617" y="668618"/>
                    <a:pt x="3480575" y="670733"/>
                    <a:pt x="3476647" y="670733"/>
                  </a:cubicBezTo>
                  <a:cubicBezTo>
                    <a:pt x="3473022" y="670733"/>
                    <a:pt x="3465168" y="673452"/>
                    <a:pt x="3459428" y="677078"/>
                  </a:cubicBezTo>
                  <a:cubicBezTo>
                    <a:pt x="3449761" y="682818"/>
                    <a:pt x="3448854" y="682818"/>
                    <a:pt x="3446135" y="677984"/>
                  </a:cubicBezTo>
                  <a:cubicBezTo>
                    <a:pt x="3443416" y="673150"/>
                    <a:pt x="3442208" y="673452"/>
                    <a:pt x="3434051" y="681912"/>
                  </a:cubicBezTo>
                  <a:cubicBezTo>
                    <a:pt x="3427405" y="688257"/>
                    <a:pt x="3423780" y="690069"/>
                    <a:pt x="3421665" y="687954"/>
                  </a:cubicBezTo>
                  <a:cubicBezTo>
                    <a:pt x="3419248" y="685537"/>
                    <a:pt x="3416227" y="686746"/>
                    <a:pt x="3411394" y="691278"/>
                  </a:cubicBezTo>
                  <a:cubicBezTo>
                    <a:pt x="3403237" y="698831"/>
                    <a:pt x="3398706" y="700040"/>
                    <a:pt x="3401425" y="693393"/>
                  </a:cubicBezTo>
                  <a:cubicBezTo>
                    <a:pt x="3402331" y="690976"/>
                    <a:pt x="3401727" y="688861"/>
                    <a:pt x="3399914" y="688861"/>
                  </a:cubicBezTo>
                  <a:cubicBezTo>
                    <a:pt x="3398101" y="688861"/>
                    <a:pt x="3395987" y="691580"/>
                    <a:pt x="3395080" y="694903"/>
                  </a:cubicBezTo>
                  <a:cubicBezTo>
                    <a:pt x="3394174" y="698227"/>
                    <a:pt x="3391757" y="700946"/>
                    <a:pt x="3389643" y="700946"/>
                  </a:cubicBezTo>
                  <a:cubicBezTo>
                    <a:pt x="3387226" y="700946"/>
                    <a:pt x="3383299" y="703061"/>
                    <a:pt x="3380882" y="705780"/>
                  </a:cubicBezTo>
                  <a:cubicBezTo>
                    <a:pt x="3376350" y="710010"/>
                    <a:pt x="3375746" y="709708"/>
                    <a:pt x="3373329" y="703363"/>
                  </a:cubicBezTo>
                  <a:cubicBezTo>
                    <a:pt x="3371517" y="699133"/>
                    <a:pt x="3370308" y="698227"/>
                    <a:pt x="3370308" y="701248"/>
                  </a:cubicBezTo>
                  <a:cubicBezTo>
                    <a:pt x="3370006" y="708197"/>
                    <a:pt x="3329525" y="733878"/>
                    <a:pt x="3325295" y="729649"/>
                  </a:cubicBezTo>
                  <a:cubicBezTo>
                    <a:pt x="3324389" y="729044"/>
                    <a:pt x="3327410" y="724815"/>
                    <a:pt x="3331640" y="720887"/>
                  </a:cubicBezTo>
                  <a:cubicBezTo>
                    <a:pt x="3336171" y="716657"/>
                    <a:pt x="3339796" y="711521"/>
                    <a:pt x="3339796" y="709708"/>
                  </a:cubicBezTo>
                  <a:cubicBezTo>
                    <a:pt x="3339796" y="707593"/>
                    <a:pt x="3337984" y="708499"/>
                    <a:pt x="3335567" y="711823"/>
                  </a:cubicBezTo>
                  <a:cubicBezTo>
                    <a:pt x="3333150" y="714844"/>
                    <a:pt x="3330431" y="716657"/>
                    <a:pt x="3329223" y="715448"/>
                  </a:cubicBezTo>
                  <a:cubicBezTo>
                    <a:pt x="3328316" y="714542"/>
                    <a:pt x="3321670" y="718772"/>
                    <a:pt x="3314722" y="725419"/>
                  </a:cubicBezTo>
                  <a:lnTo>
                    <a:pt x="3302034" y="737202"/>
                  </a:lnTo>
                  <a:lnTo>
                    <a:pt x="3301127" y="728742"/>
                  </a:lnTo>
                  <a:cubicBezTo>
                    <a:pt x="3300523" y="723606"/>
                    <a:pt x="3297502" y="719376"/>
                    <a:pt x="3292669" y="716959"/>
                  </a:cubicBezTo>
                  <a:cubicBezTo>
                    <a:pt x="3284814" y="713333"/>
                    <a:pt x="3283001" y="714844"/>
                    <a:pt x="3281189" y="726325"/>
                  </a:cubicBezTo>
                  <a:cubicBezTo>
                    <a:pt x="3280887" y="728742"/>
                    <a:pt x="3276959" y="734483"/>
                    <a:pt x="3272428" y="739015"/>
                  </a:cubicBezTo>
                  <a:cubicBezTo>
                    <a:pt x="3266386" y="745057"/>
                    <a:pt x="3262157" y="746568"/>
                    <a:pt x="3255208" y="745662"/>
                  </a:cubicBezTo>
                  <a:cubicBezTo>
                    <a:pt x="3249166" y="744755"/>
                    <a:pt x="3246145" y="745662"/>
                    <a:pt x="3246145" y="748079"/>
                  </a:cubicBezTo>
                  <a:cubicBezTo>
                    <a:pt x="3246145" y="755330"/>
                    <a:pt x="3240103" y="755632"/>
                    <a:pt x="3237384" y="748683"/>
                  </a:cubicBezTo>
                  <a:cubicBezTo>
                    <a:pt x="3234968" y="742640"/>
                    <a:pt x="3234363" y="742338"/>
                    <a:pt x="3232551" y="746870"/>
                  </a:cubicBezTo>
                  <a:cubicBezTo>
                    <a:pt x="3231342" y="749891"/>
                    <a:pt x="3227717" y="752308"/>
                    <a:pt x="3224696" y="752308"/>
                  </a:cubicBezTo>
                  <a:cubicBezTo>
                    <a:pt x="3221675" y="752308"/>
                    <a:pt x="3216237" y="756236"/>
                    <a:pt x="3212310" y="761372"/>
                  </a:cubicBezTo>
                  <a:cubicBezTo>
                    <a:pt x="3206872" y="768926"/>
                    <a:pt x="3203549" y="770436"/>
                    <a:pt x="3192976" y="770436"/>
                  </a:cubicBezTo>
                  <a:cubicBezTo>
                    <a:pt x="3182402" y="770436"/>
                    <a:pt x="3178173" y="772249"/>
                    <a:pt x="3170016" y="780407"/>
                  </a:cubicBezTo>
                  <a:cubicBezTo>
                    <a:pt x="3158234" y="792492"/>
                    <a:pt x="3149473" y="796420"/>
                    <a:pt x="3149473" y="790075"/>
                  </a:cubicBezTo>
                  <a:cubicBezTo>
                    <a:pt x="3149473" y="783730"/>
                    <a:pt x="3144338" y="784637"/>
                    <a:pt x="3140410" y="791586"/>
                  </a:cubicBezTo>
                  <a:cubicBezTo>
                    <a:pt x="3138598" y="794909"/>
                    <a:pt x="3134973" y="797628"/>
                    <a:pt x="3132556" y="797628"/>
                  </a:cubicBezTo>
                  <a:cubicBezTo>
                    <a:pt x="3130139" y="797628"/>
                    <a:pt x="3128629" y="796420"/>
                    <a:pt x="3129837" y="794909"/>
                  </a:cubicBezTo>
                  <a:cubicBezTo>
                    <a:pt x="3132556" y="790377"/>
                    <a:pt x="3120774" y="787960"/>
                    <a:pt x="3112315" y="791283"/>
                  </a:cubicBezTo>
                  <a:cubicBezTo>
                    <a:pt x="3108086" y="793096"/>
                    <a:pt x="3102346" y="798535"/>
                    <a:pt x="3099627" y="803671"/>
                  </a:cubicBezTo>
                  <a:cubicBezTo>
                    <a:pt x="3094793" y="812735"/>
                    <a:pt x="3089053" y="815756"/>
                    <a:pt x="3089053" y="809109"/>
                  </a:cubicBezTo>
                  <a:cubicBezTo>
                    <a:pt x="3089053" y="807296"/>
                    <a:pt x="3086335" y="808505"/>
                    <a:pt x="3083011" y="812131"/>
                  </a:cubicBezTo>
                  <a:cubicBezTo>
                    <a:pt x="3077876" y="817569"/>
                    <a:pt x="3075459" y="818173"/>
                    <a:pt x="3070927" y="815756"/>
                  </a:cubicBezTo>
                  <a:cubicBezTo>
                    <a:pt x="3067604" y="813943"/>
                    <a:pt x="3064885" y="811224"/>
                    <a:pt x="3064885" y="809411"/>
                  </a:cubicBezTo>
                  <a:cubicBezTo>
                    <a:pt x="3064885" y="803369"/>
                    <a:pt x="3051291" y="810318"/>
                    <a:pt x="3042832" y="820590"/>
                  </a:cubicBezTo>
                  <a:cubicBezTo>
                    <a:pt x="3037999" y="826331"/>
                    <a:pt x="3032863" y="829956"/>
                    <a:pt x="3031352" y="829050"/>
                  </a:cubicBezTo>
                  <a:cubicBezTo>
                    <a:pt x="3029842" y="828144"/>
                    <a:pt x="3027727" y="829654"/>
                    <a:pt x="3026821" y="832071"/>
                  </a:cubicBezTo>
                  <a:cubicBezTo>
                    <a:pt x="3025613" y="835395"/>
                    <a:pt x="3022592" y="835999"/>
                    <a:pt x="3016247" y="834790"/>
                  </a:cubicBezTo>
                  <a:cubicBezTo>
                    <a:pt x="3009601" y="833582"/>
                    <a:pt x="3007487" y="834186"/>
                    <a:pt x="3007487" y="837812"/>
                  </a:cubicBezTo>
                  <a:cubicBezTo>
                    <a:pt x="3007487" y="844459"/>
                    <a:pt x="3013226" y="847178"/>
                    <a:pt x="3015341" y="841437"/>
                  </a:cubicBezTo>
                  <a:cubicBezTo>
                    <a:pt x="3017154" y="837208"/>
                    <a:pt x="3017758" y="837208"/>
                    <a:pt x="3021383" y="842042"/>
                  </a:cubicBezTo>
                  <a:cubicBezTo>
                    <a:pt x="3026821" y="849293"/>
                    <a:pt x="3026821" y="856242"/>
                    <a:pt x="3021081" y="853825"/>
                  </a:cubicBezTo>
                  <a:cubicBezTo>
                    <a:pt x="3015643" y="851710"/>
                    <a:pt x="3015039" y="855335"/>
                    <a:pt x="3020175" y="860472"/>
                  </a:cubicBezTo>
                  <a:cubicBezTo>
                    <a:pt x="3022894" y="863191"/>
                    <a:pt x="3022894" y="864097"/>
                    <a:pt x="3020175" y="864097"/>
                  </a:cubicBezTo>
                  <a:cubicBezTo>
                    <a:pt x="3018060" y="864097"/>
                    <a:pt x="3016550" y="862587"/>
                    <a:pt x="3016550" y="861076"/>
                  </a:cubicBezTo>
                  <a:cubicBezTo>
                    <a:pt x="3016550" y="859263"/>
                    <a:pt x="3013831" y="858055"/>
                    <a:pt x="3010508" y="858055"/>
                  </a:cubicBezTo>
                  <a:cubicBezTo>
                    <a:pt x="3006580" y="858055"/>
                    <a:pt x="3004466" y="855940"/>
                    <a:pt x="3004466" y="852012"/>
                  </a:cubicBezTo>
                  <a:cubicBezTo>
                    <a:pt x="3004466" y="847480"/>
                    <a:pt x="3002653" y="846271"/>
                    <a:pt x="2997517" y="846574"/>
                  </a:cubicBezTo>
                  <a:cubicBezTo>
                    <a:pt x="2990871" y="847178"/>
                    <a:pt x="2990569" y="847782"/>
                    <a:pt x="2993288" y="858659"/>
                  </a:cubicBezTo>
                  <a:cubicBezTo>
                    <a:pt x="2996611" y="871348"/>
                    <a:pt x="2995100" y="874974"/>
                    <a:pt x="2987850" y="871953"/>
                  </a:cubicBezTo>
                  <a:cubicBezTo>
                    <a:pt x="2984527" y="870744"/>
                    <a:pt x="2983621" y="868025"/>
                    <a:pt x="2985131" y="862587"/>
                  </a:cubicBezTo>
                  <a:cubicBezTo>
                    <a:pt x="2986642" y="856846"/>
                    <a:pt x="2985735" y="855033"/>
                    <a:pt x="2982110" y="855033"/>
                  </a:cubicBezTo>
                  <a:cubicBezTo>
                    <a:pt x="2979391" y="855033"/>
                    <a:pt x="2976370" y="857148"/>
                    <a:pt x="2975464" y="859565"/>
                  </a:cubicBezTo>
                  <a:cubicBezTo>
                    <a:pt x="2973047" y="865306"/>
                    <a:pt x="2962172" y="862587"/>
                    <a:pt x="2957942" y="855638"/>
                  </a:cubicBezTo>
                  <a:cubicBezTo>
                    <a:pt x="2955827" y="852012"/>
                    <a:pt x="2954317" y="853220"/>
                    <a:pt x="2950692" y="861378"/>
                  </a:cubicBezTo>
                  <a:cubicBezTo>
                    <a:pt x="2948275" y="867119"/>
                    <a:pt x="2946462" y="874068"/>
                    <a:pt x="2946764" y="876787"/>
                  </a:cubicBezTo>
                  <a:cubicBezTo>
                    <a:pt x="2947067" y="879808"/>
                    <a:pt x="2945556" y="882225"/>
                    <a:pt x="2943441" y="882225"/>
                  </a:cubicBezTo>
                  <a:cubicBezTo>
                    <a:pt x="2941327" y="882225"/>
                    <a:pt x="2935587" y="888268"/>
                    <a:pt x="2931055" y="895821"/>
                  </a:cubicBezTo>
                  <a:cubicBezTo>
                    <a:pt x="2922899" y="908208"/>
                    <a:pt x="2918669" y="910928"/>
                    <a:pt x="2908700" y="909719"/>
                  </a:cubicBezTo>
                  <a:cubicBezTo>
                    <a:pt x="2904471" y="909115"/>
                    <a:pt x="2903564" y="913043"/>
                    <a:pt x="2907189" y="916668"/>
                  </a:cubicBezTo>
                  <a:cubicBezTo>
                    <a:pt x="2908398" y="917877"/>
                    <a:pt x="2909304" y="923315"/>
                    <a:pt x="2909304" y="928451"/>
                  </a:cubicBezTo>
                  <a:cubicBezTo>
                    <a:pt x="2909304" y="936609"/>
                    <a:pt x="2910210" y="938119"/>
                    <a:pt x="2916252" y="937515"/>
                  </a:cubicBezTo>
                  <a:cubicBezTo>
                    <a:pt x="2924409" y="936609"/>
                    <a:pt x="2925315" y="941443"/>
                    <a:pt x="2917159" y="943558"/>
                  </a:cubicBezTo>
                  <a:cubicBezTo>
                    <a:pt x="2913836" y="944464"/>
                    <a:pt x="2910815" y="948694"/>
                    <a:pt x="2909606" y="955039"/>
                  </a:cubicBezTo>
                  <a:cubicBezTo>
                    <a:pt x="2906887" y="969541"/>
                    <a:pt x="2906283" y="972563"/>
                    <a:pt x="2904168" y="974677"/>
                  </a:cubicBezTo>
                  <a:cubicBezTo>
                    <a:pt x="2902960" y="975584"/>
                    <a:pt x="2903262" y="979512"/>
                    <a:pt x="2904471" y="983137"/>
                  </a:cubicBezTo>
                  <a:cubicBezTo>
                    <a:pt x="2905981" y="986461"/>
                    <a:pt x="2907492" y="990690"/>
                    <a:pt x="2908096" y="992503"/>
                  </a:cubicBezTo>
                  <a:cubicBezTo>
                    <a:pt x="2910513" y="998546"/>
                    <a:pt x="2916857" y="996129"/>
                    <a:pt x="2916857" y="989180"/>
                  </a:cubicBezTo>
                  <a:cubicBezTo>
                    <a:pt x="2916857" y="982835"/>
                    <a:pt x="2917763" y="982231"/>
                    <a:pt x="2922597" y="984950"/>
                  </a:cubicBezTo>
                  <a:cubicBezTo>
                    <a:pt x="2926222" y="986763"/>
                    <a:pt x="2929545" y="993712"/>
                    <a:pt x="2931660" y="1003380"/>
                  </a:cubicBezTo>
                  <a:cubicBezTo>
                    <a:pt x="2935285" y="1019695"/>
                    <a:pt x="2934681" y="1021810"/>
                    <a:pt x="2925013" y="1032687"/>
                  </a:cubicBezTo>
                  <a:cubicBezTo>
                    <a:pt x="2920482" y="1037521"/>
                    <a:pt x="2919576" y="1040240"/>
                    <a:pt x="2921992" y="1042657"/>
                  </a:cubicBezTo>
                  <a:cubicBezTo>
                    <a:pt x="2924409" y="1045074"/>
                    <a:pt x="2926222" y="1044470"/>
                    <a:pt x="2928639" y="1039938"/>
                  </a:cubicBezTo>
                  <a:cubicBezTo>
                    <a:pt x="2933774" y="1030270"/>
                    <a:pt x="2959151" y="1023019"/>
                    <a:pt x="2959151" y="1031478"/>
                  </a:cubicBezTo>
                  <a:cubicBezTo>
                    <a:pt x="2959151" y="1037521"/>
                    <a:pt x="2977881" y="1040542"/>
                    <a:pt x="2981204" y="1034802"/>
                  </a:cubicBezTo>
                  <a:cubicBezTo>
                    <a:pt x="2984225" y="1029061"/>
                    <a:pt x="2993590" y="1029061"/>
                    <a:pt x="2998424" y="1034802"/>
                  </a:cubicBezTo>
                  <a:cubicBezTo>
                    <a:pt x="3003257" y="1040542"/>
                    <a:pt x="3007487" y="1040542"/>
                    <a:pt x="3007487" y="1035104"/>
                  </a:cubicBezTo>
                  <a:cubicBezTo>
                    <a:pt x="3007487" y="1029665"/>
                    <a:pt x="3013529" y="1027550"/>
                    <a:pt x="3023498" y="1029363"/>
                  </a:cubicBezTo>
                  <a:cubicBezTo>
                    <a:pt x="3032863" y="1031176"/>
                    <a:pt x="3032863" y="1031176"/>
                    <a:pt x="3028634" y="1039334"/>
                  </a:cubicBezTo>
                  <a:cubicBezTo>
                    <a:pt x="3027123" y="1042657"/>
                    <a:pt x="3024404" y="1048095"/>
                    <a:pt x="3022592" y="1051419"/>
                  </a:cubicBezTo>
                  <a:cubicBezTo>
                    <a:pt x="3018966" y="1058670"/>
                    <a:pt x="3018664" y="1066525"/>
                    <a:pt x="3021987" y="1066525"/>
                  </a:cubicBezTo>
                  <a:cubicBezTo>
                    <a:pt x="3026217" y="1066525"/>
                    <a:pt x="3053104" y="1039031"/>
                    <a:pt x="3051291" y="1036312"/>
                  </a:cubicBezTo>
                  <a:cubicBezTo>
                    <a:pt x="3049478" y="1033291"/>
                    <a:pt x="3056125" y="1030572"/>
                    <a:pt x="3061260" y="1032385"/>
                  </a:cubicBezTo>
                  <a:cubicBezTo>
                    <a:pt x="3065490" y="1033895"/>
                    <a:pt x="3066396" y="1051419"/>
                    <a:pt x="3061864" y="1051419"/>
                  </a:cubicBezTo>
                  <a:cubicBezTo>
                    <a:pt x="3060354" y="1051419"/>
                    <a:pt x="3058843" y="1052930"/>
                    <a:pt x="3058843" y="1054742"/>
                  </a:cubicBezTo>
                  <a:cubicBezTo>
                    <a:pt x="3058843" y="1057159"/>
                    <a:pt x="3062469" y="1057764"/>
                    <a:pt x="3069115" y="1056555"/>
                  </a:cubicBezTo>
                  <a:cubicBezTo>
                    <a:pt x="3079084" y="1055044"/>
                    <a:pt x="3079084" y="1055044"/>
                    <a:pt x="3078178" y="1065317"/>
                  </a:cubicBezTo>
                  <a:cubicBezTo>
                    <a:pt x="3077272" y="1077704"/>
                    <a:pt x="3083918" y="1078309"/>
                    <a:pt x="3085428" y="1066223"/>
                  </a:cubicBezTo>
                  <a:cubicBezTo>
                    <a:pt x="3086637" y="1057159"/>
                    <a:pt x="3097210" y="1049304"/>
                    <a:pt x="3102044" y="1054138"/>
                  </a:cubicBezTo>
                  <a:cubicBezTo>
                    <a:pt x="3106877" y="1058972"/>
                    <a:pt x="3110200" y="1058066"/>
                    <a:pt x="3110200" y="1052627"/>
                  </a:cubicBezTo>
                  <a:cubicBezTo>
                    <a:pt x="3110200" y="1048700"/>
                    <a:pt x="3111107" y="1048398"/>
                    <a:pt x="3114128" y="1051117"/>
                  </a:cubicBezTo>
                  <a:cubicBezTo>
                    <a:pt x="3116545" y="1052930"/>
                    <a:pt x="3120774" y="1054742"/>
                    <a:pt x="3124097" y="1055347"/>
                  </a:cubicBezTo>
                  <a:cubicBezTo>
                    <a:pt x="3127118" y="1055951"/>
                    <a:pt x="3133160" y="1058066"/>
                    <a:pt x="3137389" y="1059879"/>
                  </a:cubicBezTo>
                  <a:cubicBezTo>
                    <a:pt x="3143431" y="1062296"/>
                    <a:pt x="3145848" y="1061993"/>
                    <a:pt x="3148567" y="1058368"/>
                  </a:cubicBezTo>
                  <a:cubicBezTo>
                    <a:pt x="3150682" y="1055649"/>
                    <a:pt x="3154307" y="1054440"/>
                    <a:pt x="3157328" y="1055649"/>
                  </a:cubicBezTo>
                  <a:cubicBezTo>
                    <a:pt x="3161255" y="1057159"/>
                    <a:pt x="3161557" y="1058670"/>
                    <a:pt x="3159141" y="1061087"/>
                  </a:cubicBezTo>
                  <a:cubicBezTo>
                    <a:pt x="3157328" y="1062900"/>
                    <a:pt x="3156724" y="1065921"/>
                    <a:pt x="3157630" y="1068338"/>
                  </a:cubicBezTo>
                  <a:cubicBezTo>
                    <a:pt x="3159745" y="1073777"/>
                    <a:pt x="3167599" y="1070151"/>
                    <a:pt x="3167599" y="1063504"/>
                  </a:cubicBezTo>
                  <a:cubicBezTo>
                    <a:pt x="3167599" y="1056857"/>
                    <a:pt x="3184517" y="1053232"/>
                    <a:pt x="3186934" y="1059576"/>
                  </a:cubicBezTo>
                  <a:cubicBezTo>
                    <a:pt x="3188444" y="1063504"/>
                    <a:pt x="3193580" y="1062598"/>
                    <a:pt x="3205966" y="1056857"/>
                  </a:cubicBezTo>
                  <a:cubicBezTo>
                    <a:pt x="3212008" y="1053836"/>
                    <a:pt x="3218654" y="1054440"/>
                    <a:pt x="3241916" y="1058972"/>
                  </a:cubicBezTo>
                  <a:cubicBezTo>
                    <a:pt x="3249770" y="1060785"/>
                    <a:pt x="3252489" y="1059879"/>
                    <a:pt x="3256719" y="1053836"/>
                  </a:cubicBezTo>
                  <a:cubicBezTo>
                    <a:pt x="3260042" y="1049606"/>
                    <a:pt x="3261250" y="1048700"/>
                    <a:pt x="3260344" y="1052023"/>
                  </a:cubicBezTo>
                  <a:cubicBezTo>
                    <a:pt x="3258833" y="1055951"/>
                    <a:pt x="3260042" y="1057462"/>
                    <a:pt x="3264271" y="1057462"/>
                  </a:cubicBezTo>
                  <a:cubicBezTo>
                    <a:pt x="3268199" y="1057462"/>
                    <a:pt x="3269709" y="1058972"/>
                    <a:pt x="3268501" y="1061993"/>
                  </a:cubicBezTo>
                  <a:cubicBezTo>
                    <a:pt x="3267292" y="1064411"/>
                    <a:pt x="3267594" y="1066525"/>
                    <a:pt x="3268803" y="1066525"/>
                  </a:cubicBezTo>
                  <a:cubicBezTo>
                    <a:pt x="3269709" y="1066525"/>
                    <a:pt x="3272730" y="1064411"/>
                    <a:pt x="3275147" y="1061993"/>
                  </a:cubicBezTo>
                  <a:cubicBezTo>
                    <a:pt x="3277866" y="1059576"/>
                    <a:pt x="3281189" y="1057462"/>
                    <a:pt x="3282699" y="1057462"/>
                  </a:cubicBezTo>
                  <a:cubicBezTo>
                    <a:pt x="3284210" y="1057462"/>
                    <a:pt x="3285418" y="1059576"/>
                    <a:pt x="3285418" y="1061993"/>
                  </a:cubicBezTo>
                  <a:cubicBezTo>
                    <a:pt x="3285418" y="1068036"/>
                    <a:pt x="3291158" y="1067734"/>
                    <a:pt x="3298409" y="1061087"/>
                  </a:cubicBezTo>
                  <a:cubicBezTo>
                    <a:pt x="3302336" y="1057764"/>
                    <a:pt x="3304753" y="1057159"/>
                    <a:pt x="3305659" y="1059274"/>
                  </a:cubicBezTo>
                  <a:cubicBezTo>
                    <a:pt x="3306565" y="1061691"/>
                    <a:pt x="3310190" y="1061993"/>
                    <a:pt x="3318045" y="1060181"/>
                  </a:cubicBezTo>
                  <a:cubicBezTo>
                    <a:pt x="3333754" y="1056555"/>
                    <a:pt x="3351276" y="1056857"/>
                    <a:pt x="3353693" y="1060785"/>
                  </a:cubicBezTo>
                  <a:cubicBezTo>
                    <a:pt x="3354599" y="1062598"/>
                    <a:pt x="3359433" y="1063504"/>
                    <a:pt x="3364266" y="1062296"/>
                  </a:cubicBezTo>
                  <a:cubicBezTo>
                    <a:pt x="3368798" y="1061389"/>
                    <a:pt x="3373631" y="1061993"/>
                    <a:pt x="3374538" y="1063504"/>
                  </a:cubicBezTo>
                  <a:cubicBezTo>
                    <a:pt x="3375746" y="1065317"/>
                    <a:pt x="3377861" y="1065921"/>
                    <a:pt x="3379371" y="1065015"/>
                  </a:cubicBezTo>
                  <a:cubicBezTo>
                    <a:pt x="3380882" y="1063806"/>
                    <a:pt x="3382090" y="1065317"/>
                    <a:pt x="3382090" y="1067734"/>
                  </a:cubicBezTo>
                  <a:cubicBezTo>
                    <a:pt x="3382090" y="1075892"/>
                    <a:pt x="3386622" y="1073172"/>
                    <a:pt x="3390549" y="1062900"/>
                  </a:cubicBezTo>
                  <a:lnTo>
                    <a:pt x="3394174" y="1053232"/>
                  </a:lnTo>
                  <a:lnTo>
                    <a:pt x="3401122" y="1059879"/>
                  </a:lnTo>
                  <a:cubicBezTo>
                    <a:pt x="3409883" y="1068036"/>
                    <a:pt x="3411092" y="1068036"/>
                    <a:pt x="3413206" y="1060483"/>
                  </a:cubicBezTo>
                  <a:cubicBezTo>
                    <a:pt x="3415321" y="1052930"/>
                    <a:pt x="3419551" y="1052930"/>
                    <a:pt x="3426499" y="1060483"/>
                  </a:cubicBezTo>
                  <a:cubicBezTo>
                    <a:pt x="3431937" y="1065921"/>
                    <a:pt x="3445833" y="1067130"/>
                    <a:pt x="3450365" y="1062598"/>
                  </a:cubicBezTo>
                  <a:cubicBezTo>
                    <a:pt x="3451271" y="1061691"/>
                    <a:pt x="3453990" y="1061691"/>
                    <a:pt x="3456105" y="1062296"/>
                  </a:cubicBezTo>
                  <a:cubicBezTo>
                    <a:pt x="3459126" y="1063504"/>
                    <a:pt x="3459730" y="1061993"/>
                    <a:pt x="3458823" y="1056857"/>
                  </a:cubicBezTo>
                  <a:cubicBezTo>
                    <a:pt x="3457615" y="1050210"/>
                    <a:pt x="3457615" y="1050210"/>
                    <a:pt x="3460938" y="1057462"/>
                  </a:cubicBezTo>
                  <a:cubicBezTo>
                    <a:pt x="3462751" y="1061691"/>
                    <a:pt x="3464865" y="1067432"/>
                    <a:pt x="3465168" y="1070151"/>
                  </a:cubicBezTo>
                  <a:cubicBezTo>
                    <a:pt x="3465772" y="1077402"/>
                    <a:pt x="3469699" y="1081028"/>
                    <a:pt x="3469699" y="1074683"/>
                  </a:cubicBezTo>
                  <a:cubicBezTo>
                    <a:pt x="3469699" y="1068943"/>
                    <a:pt x="3478762" y="1067734"/>
                    <a:pt x="3484200" y="1073172"/>
                  </a:cubicBezTo>
                  <a:cubicBezTo>
                    <a:pt x="3486617" y="1075589"/>
                    <a:pt x="3488731" y="1075589"/>
                    <a:pt x="3491752" y="1073172"/>
                  </a:cubicBezTo>
                  <a:cubicBezTo>
                    <a:pt x="3494169" y="1071057"/>
                    <a:pt x="3496888" y="1070453"/>
                    <a:pt x="3497794" y="1071662"/>
                  </a:cubicBezTo>
                  <a:cubicBezTo>
                    <a:pt x="3499003" y="1072568"/>
                    <a:pt x="3501722" y="1071964"/>
                    <a:pt x="3504138" y="1069849"/>
                  </a:cubicBezTo>
                  <a:cubicBezTo>
                    <a:pt x="3507462" y="1067130"/>
                    <a:pt x="3508670" y="1067432"/>
                    <a:pt x="3510180" y="1071360"/>
                  </a:cubicBezTo>
                  <a:cubicBezTo>
                    <a:pt x="3511691" y="1075287"/>
                    <a:pt x="3514410" y="1075892"/>
                    <a:pt x="3521660" y="1074381"/>
                  </a:cubicBezTo>
                  <a:cubicBezTo>
                    <a:pt x="3527098" y="1073475"/>
                    <a:pt x="3532234" y="1071057"/>
                    <a:pt x="3533442" y="1068943"/>
                  </a:cubicBezTo>
                  <a:cubicBezTo>
                    <a:pt x="3534651" y="1066828"/>
                    <a:pt x="3536765" y="1068036"/>
                    <a:pt x="3538880" y="1072266"/>
                  </a:cubicBezTo>
                  <a:cubicBezTo>
                    <a:pt x="3540995" y="1075589"/>
                    <a:pt x="3545224" y="1078611"/>
                    <a:pt x="3548245" y="1078611"/>
                  </a:cubicBezTo>
                  <a:cubicBezTo>
                    <a:pt x="3551568" y="1078611"/>
                    <a:pt x="3554287" y="1080121"/>
                    <a:pt x="3554287" y="1081934"/>
                  </a:cubicBezTo>
                  <a:cubicBezTo>
                    <a:pt x="3554287" y="1084351"/>
                    <a:pt x="3555797" y="1084049"/>
                    <a:pt x="3558818" y="1081632"/>
                  </a:cubicBezTo>
                  <a:cubicBezTo>
                    <a:pt x="3562444" y="1078611"/>
                    <a:pt x="3564558" y="1078611"/>
                    <a:pt x="3566975" y="1081028"/>
                  </a:cubicBezTo>
                  <a:cubicBezTo>
                    <a:pt x="3571507" y="1085560"/>
                    <a:pt x="3591143" y="1085862"/>
                    <a:pt x="3595373" y="1081632"/>
                  </a:cubicBezTo>
                  <a:cubicBezTo>
                    <a:pt x="3597487" y="1079517"/>
                    <a:pt x="3598091" y="1081330"/>
                    <a:pt x="3597185" y="1087675"/>
                  </a:cubicBezTo>
                  <a:cubicBezTo>
                    <a:pt x="3595977" y="1097041"/>
                    <a:pt x="3601415" y="1100666"/>
                    <a:pt x="3604436" y="1092207"/>
                  </a:cubicBezTo>
                  <a:cubicBezTo>
                    <a:pt x="3605946" y="1088581"/>
                    <a:pt x="3607457" y="1088279"/>
                    <a:pt x="3610478" y="1090998"/>
                  </a:cubicBezTo>
                  <a:cubicBezTo>
                    <a:pt x="3612592" y="1092811"/>
                    <a:pt x="3615915" y="1093415"/>
                    <a:pt x="3617728" y="1092207"/>
                  </a:cubicBezTo>
                  <a:cubicBezTo>
                    <a:pt x="3619238" y="1091300"/>
                    <a:pt x="3620749" y="1091602"/>
                    <a:pt x="3620749" y="1093113"/>
                  </a:cubicBezTo>
                  <a:cubicBezTo>
                    <a:pt x="3620749" y="1097645"/>
                    <a:pt x="3630114" y="1100364"/>
                    <a:pt x="3634343" y="1096739"/>
                  </a:cubicBezTo>
                  <a:cubicBezTo>
                    <a:pt x="3636760" y="1094926"/>
                    <a:pt x="3639177" y="1094926"/>
                    <a:pt x="3641594" y="1097645"/>
                  </a:cubicBezTo>
                  <a:cubicBezTo>
                    <a:pt x="3644615" y="1100364"/>
                    <a:pt x="3646125" y="1100062"/>
                    <a:pt x="3649448" y="1095530"/>
                  </a:cubicBezTo>
                  <a:cubicBezTo>
                    <a:pt x="3653980" y="1089487"/>
                    <a:pt x="3660626" y="1091602"/>
                    <a:pt x="3657907" y="1098249"/>
                  </a:cubicBezTo>
                  <a:cubicBezTo>
                    <a:pt x="3656095" y="1103083"/>
                    <a:pt x="3658511" y="1103688"/>
                    <a:pt x="3667574" y="1100062"/>
                  </a:cubicBezTo>
                  <a:cubicBezTo>
                    <a:pt x="3671804" y="1098249"/>
                    <a:pt x="3675731" y="1100062"/>
                    <a:pt x="3683284" y="1107615"/>
                  </a:cubicBezTo>
                  <a:cubicBezTo>
                    <a:pt x="3690836" y="1115169"/>
                    <a:pt x="3693253" y="1116377"/>
                    <a:pt x="3693253" y="1112449"/>
                  </a:cubicBezTo>
                  <a:cubicBezTo>
                    <a:pt x="3693253" y="1107918"/>
                    <a:pt x="3693857" y="1107918"/>
                    <a:pt x="3696274" y="1111845"/>
                  </a:cubicBezTo>
                  <a:cubicBezTo>
                    <a:pt x="3698691" y="1115773"/>
                    <a:pt x="3699295" y="1115471"/>
                    <a:pt x="3699295" y="1110939"/>
                  </a:cubicBezTo>
                  <a:cubicBezTo>
                    <a:pt x="3699295" y="1108220"/>
                    <a:pt x="3701107" y="1105803"/>
                    <a:pt x="3703524" y="1105803"/>
                  </a:cubicBezTo>
                  <a:cubicBezTo>
                    <a:pt x="3709868" y="1105803"/>
                    <a:pt x="3714702" y="1113356"/>
                    <a:pt x="3712587" y="1119701"/>
                  </a:cubicBezTo>
                  <a:cubicBezTo>
                    <a:pt x="3711681" y="1123024"/>
                    <a:pt x="3711983" y="1124233"/>
                    <a:pt x="3713494" y="1122420"/>
                  </a:cubicBezTo>
                  <a:cubicBezTo>
                    <a:pt x="3716515" y="1118794"/>
                    <a:pt x="3726484" y="1118492"/>
                    <a:pt x="3731922" y="1122118"/>
                  </a:cubicBezTo>
                  <a:cubicBezTo>
                    <a:pt x="3734338" y="1123628"/>
                    <a:pt x="3737662" y="1122420"/>
                    <a:pt x="3740078" y="1119096"/>
                  </a:cubicBezTo>
                  <a:cubicBezTo>
                    <a:pt x="3743704" y="1114262"/>
                    <a:pt x="3744912" y="1114262"/>
                    <a:pt x="3747329" y="1117586"/>
                  </a:cubicBezTo>
                  <a:cubicBezTo>
                    <a:pt x="3749443" y="1120607"/>
                    <a:pt x="3750350" y="1120607"/>
                    <a:pt x="3751256" y="1117888"/>
                  </a:cubicBezTo>
                  <a:cubicBezTo>
                    <a:pt x="3752162" y="1114867"/>
                    <a:pt x="3753673" y="1114867"/>
                    <a:pt x="3758506" y="1117888"/>
                  </a:cubicBezTo>
                  <a:cubicBezTo>
                    <a:pt x="3763340" y="1120909"/>
                    <a:pt x="3766965" y="1120909"/>
                    <a:pt x="3774820" y="1118492"/>
                  </a:cubicBezTo>
                  <a:cubicBezTo>
                    <a:pt x="3785695" y="1114564"/>
                    <a:pt x="3789925" y="1115773"/>
                    <a:pt x="3789925" y="1123024"/>
                  </a:cubicBezTo>
                  <a:cubicBezTo>
                    <a:pt x="3789925" y="1126045"/>
                    <a:pt x="3791737" y="1126952"/>
                    <a:pt x="3794758" y="1125743"/>
                  </a:cubicBezTo>
                  <a:cubicBezTo>
                    <a:pt x="3797477" y="1124837"/>
                    <a:pt x="3800800" y="1123931"/>
                    <a:pt x="3802311" y="1123931"/>
                  </a:cubicBezTo>
                  <a:cubicBezTo>
                    <a:pt x="3803821" y="1123931"/>
                    <a:pt x="3805030" y="1122420"/>
                    <a:pt x="3805030" y="1120909"/>
                  </a:cubicBezTo>
                  <a:cubicBezTo>
                    <a:pt x="3805030" y="1119096"/>
                    <a:pt x="3802311" y="1117888"/>
                    <a:pt x="3799290" y="1117888"/>
                  </a:cubicBezTo>
                  <a:cubicBezTo>
                    <a:pt x="3796269" y="1117888"/>
                    <a:pt x="3792946" y="1116075"/>
                    <a:pt x="3792039" y="1113658"/>
                  </a:cubicBezTo>
                  <a:cubicBezTo>
                    <a:pt x="3789623" y="1107313"/>
                    <a:pt x="3802311" y="1109428"/>
                    <a:pt x="3806238" y="1116075"/>
                  </a:cubicBezTo>
                  <a:cubicBezTo>
                    <a:pt x="3812582" y="1126952"/>
                    <a:pt x="3820135" y="1132994"/>
                    <a:pt x="3827687" y="1132994"/>
                  </a:cubicBezTo>
                  <a:cubicBezTo>
                    <a:pt x="3832823" y="1132994"/>
                    <a:pt x="3835240" y="1134807"/>
                    <a:pt x="3835240" y="1138131"/>
                  </a:cubicBezTo>
                  <a:cubicBezTo>
                    <a:pt x="3835240" y="1142058"/>
                    <a:pt x="3836146" y="1142361"/>
                    <a:pt x="3838865" y="1139641"/>
                  </a:cubicBezTo>
                  <a:cubicBezTo>
                    <a:pt x="3844001" y="1134505"/>
                    <a:pt x="3850345" y="1135109"/>
                    <a:pt x="3850345" y="1140548"/>
                  </a:cubicBezTo>
                  <a:cubicBezTo>
                    <a:pt x="3850345" y="1142965"/>
                    <a:pt x="3852157" y="1145080"/>
                    <a:pt x="3854574" y="1145080"/>
                  </a:cubicBezTo>
                  <a:cubicBezTo>
                    <a:pt x="3861824" y="1145080"/>
                    <a:pt x="3863033" y="1139641"/>
                    <a:pt x="3856387" y="1136016"/>
                  </a:cubicBezTo>
                  <a:cubicBezTo>
                    <a:pt x="3849136" y="1132088"/>
                    <a:pt x="3848532" y="1126952"/>
                    <a:pt x="3854876" y="1126952"/>
                  </a:cubicBezTo>
                  <a:cubicBezTo>
                    <a:pt x="3857595" y="1126952"/>
                    <a:pt x="3860616" y="1129369"/>
                    <a:pt x="3861522" y="1132088"/>
                  </a:cubicBezTo>
                  <a:cubicBezTo>
                    <a:pt x="3862731" y="1135109"/>
                    <a:pt x="3864845" y="1138433"/>
                    <a:pt x="3866658" y="1139641"/>
                  </a:cubicBezTo>
                  <a:cubicBezTo>
                    <a:pt x="3868773" y="1141152"/>
                    <a:pt x="3868773" y="1142058"/>
                    <a:pt x="3866356" y="1142058"/>
                  </a:cubicBezTo>
                  <a:cubicBezTo>
                    <a:pt x="3864241" y="1142058"/>
                    <a:pt x="3862429" y="1144173"/>
                    <a:pt x="3862429" y="1146590"/>
                  </a:cubicBezTo>
                  <a:cubicBezTo>
                    <a:pt x="3862429" y="1151727"/>
                    <a:pt x="3876325" y="1152935"/>
                    <a:pt x="3883274" y="1148403"/>
                  </a:cubicBezTo>
                  <a:cubicBezTo>
                    <a:pt x="3886295" y="1146590"/>
                    <a:pt x="3891430" y="1147497"/>
                    <a:pt x="3898983" y="1151122"/>
                  </a:cubicBezTo>
                  <a:cubicBezTo>
                    <a:pt x="3910765" y="1157467"/>
                    <a:pt x="3916202" y="1155956"/>
                    <a:pt x="3909858" y="1148705"/>
                  </a:cubicBezTo>
                  <a:cubicBezTo>
                    <a:pt x="3906837" y="1144778"/>
                    <a:pt x="3907139" y="1144173"/>
                    <a:pt x="3911671" y="1145986"/>
                  </a:cubicBezTo>
                  <a:cubicBezTo>
                    <a:pt x="3914692" y="1147195"/>
                    <a:pt x="3918619" y="1148101"/>
                    <a:pt x="3920130" y="1148101"/>
                  </a:cubicBezTo>
                  <a:cubicBezTo>
                    <a:pt x="3921942" y="1148101"/>
                    <a:pt x="3922244" y="1149310"/>
                    <a:pt x="3921338" y="1151122"/>
                  </a:cubicBezTo>
                  <a:cubicBezTo>
                    <a:pt x="3918015" y="1156561"/>
                    <a:pt x="3928891" y="1168646"/>
                    <a:pt x="3939464" y="1170459"/>
                  </a:cubicBezTo>
                  <a:cubicBezTo>
                    <a:pt x="3949131" y="1172272"/>
                    <a:pt x="3949736" y="1172876"/>
                    <a:pt x="3949131" y="1184961"/>
                  </a:cubicBezTo>
                  <a:cubicBezTo>
                    <a:pt x="3948829" y="1192212"/>
                    <a:pt x="3950038" y="1197953"/>
                    <a:pt x="3952152" y="1198557"/>
                  </a:cubicBezTo>
                  <a:cubicBezTo>
                    <a:pt x="3954267" y="1199463"/>
                    <a:pt x="3955173" y="1197651"/>
                    <a:pt x="3954267" y="1194327"/>
                  </a:cubicBezTo>
                  <a:cubicBezTo>
                    <a:pt x="3953059" y="1190399"/>
                    <a:pt x="3954569" y="1188587"/>
                    <a:pt x="3958799" y="1188285"/>
                  </a:cubicBezTo>
                  <a:cubicBezTo>
                    <a:pt x="3962424" y="1187982"/>
                    <a:pt x="3965143" y="1188889"/>
                    <a:pt x="3965143" y="1190702"/>
                  </a:cubicBezTo>
                  <a:cubicBezTo>
                    <a:pt x="3965143" y="1192212"/>
                    <a:pt x="3963934" y="1193421"/>
                    <a:pt x="3962122" y="1193421"/>
                  </a:cubicBezTo>
                  <a:cubicBezTo>
                    <a:pt x="3960611" y="1193421"/>
                    <a:pt x="3959101" y="1195536"/>
                    <a:pt x="3959101" y="1197953"/>
                  </a:cubicBezTo>
                  <a:cubicBezTo>
                    <a:pt x="3959101" y="1200370"/>
                    <a:pt x="3960611" y="1202485"/>
                    <a:pt x="3962122" y="1202485"/>
                  </a:cubicBezTo>
                  <a:cubicBezTo>
                    <a:pt x="3963934" y="1202485"/>
                    <a:pt x="3965143" y="1203995"/>
                    <a:pt x="3965143" y="1206110"/>
                  </a:cubicBezTo>
                  <a:cubicBezTo>
                    <a:pt x="3965143" y="1207923"/>
                    <a:pt x="3964236" y="1208527"/>
                    <a:pt x="3963028" y="1207621"/>
                  </a:cubicBezTo>
                  <a:cubicBezTo>
                    <a:pt x="3962122" y="1206412"/>
                    <a:pt x="3959403" y="1207017"/>
                    <a:pt x="3957288" y="1208830"/>
                  </a:cubicBezTo>
                  <a:cubicBezTo>
                    <a:pt x="3954267" y="1211247"/>
                    <a:pt x="3952152" y="1210944"/>
                    <a:pt x="3948527" y="1207621"/>
                  </a:cubicBezTo>
                  <a:cubicBezTo>
                    <a:pt x="3946110" y="1204902"/>
                    <a:pt x="3943996" y="1201578"/>
                    <a:pt x="3943996" y="1199766"/>
                  </a:cubicBezTo>
                  <a:cubicBezTo>
                    <a:pt x="3943996" y="1197953"/>
                    <a:pt x="3942787" y="1196442"/>
                    <a:pt x="3940975" y="1196442"/>
                  </a:cubicBezTo>
                  <a:cubicBezTo>
                    <a:pt x="3939464" y="1196442"/>
                    <a:pt x="3937954" y="1198557"/>
                    <a:pt x="3937954" y="1201276"/>
                  </a:cubicBezTo>
                  <a:cubicBezTo>
                    <a:pt x="3937954" y="1203995"/>
                    <a:pt x="3937047" y="1205506"/>
                    <a:pt x="3935839" y="1204902"/>
                  </a:cubicBezTo>
                  <a:cubicBezTo>
                    <a:pt x="3934328" y="1203995"/>
                    <a:pt x="3928891" y="1201578"/>
                    <a:pt x="3923755" y="1199463"/>
                  </a:cubicBezTo>
                  <a:cubicBezTo>
                    <a:pt x="3918317" y="1197046"/>
                    <a:pt x="3913786" y="1194025"/>
                    <a:pt x="3913786" y="1192514"/>
                  </a:cubicBezTo>
                  <a:cubicBezTo>
                    <a:pt x="3913786" y="1189795"/>
                    <a:pt x="3919223" y="1190702"/>
                    <a:pt x="3930099" y="1194931"/>
                  </a:cubicBezTo>
                  <a:cubicBezTo>
                    <a:pt x="3934328" y="1196744"/>
                    <a:pt x="3935537" y="1196140"/>
                    <a:pt x="3934328" y="1193119"/>
                  </a:cubicBezTo>
                  <a:cubicBezTo>
                    <a:pt x="3932516" y="1187378"/>
                    <a:pt x="3920130" y="1186170"/>
                    <a:pt x="3908952" y="1190702"/>
                  </a:cubicBezTo>
                  <a:cubicBezTo>
                    <a:pt x="3904118" y="1192817"/>
                    <a:pt x="3899285" y="1194629"/>
                    <a:pt x="3898076" y="1194629"/>
                  </a:cubicBezTo>
                  <a:cubicBezTo>
                    <a:pt x="3896868" y="1194931"/>
                    <a:pt x="3894149" y="1196744"/>
                    <a:pt x="3892337" y="1198557"/>
                  </a:cubicBezTo>
                  <a:cubicBezTo>
                    <a:pt x="3886899" y="1203995"/>
                    <a:pt x="3876325" y="1203693"/>
                    <a:pt x="3878440" y="1198255"/>
                  </a:cubicBezTo>
                  <a:cubicBezTo>
                    <a:pt x="3880253" y="1193723"/>
                    <a:pt x="3874513" y="1194629"/>
                    <a:pt x="3856387" y="1201578"/>
                  </a:cubicBezTo>
                  <a:cubicBezTo>
                    <a:pt x="3852157" y="1203391"/>
                    <a:pt x="3847022" y="1203995"/>
                    <a:pt x="3845209" y="1203391"/>
                  </a:cubicBezTo>
                  <a:cubicBezTo>
                    <a:pt x="3843094" y="1202485"/>
                    <a:pt x="3841282" y="1203391"/>
                    <a:pt x="3841282" y="1205204"/>
                  </a:cubicBezTo>
                  <a:cubicBezTo>
                    <a:pt x="3841282" y="1210340"/>
                    <a:pt x="3828896" y="1209132"/>
                    <a:pt x="3822552" y="1203391"/>
                  </a:cubicBezTo>
                  <a:cubicBezTo>
                    <a:pt x="3816207" y="1197651"/>
                    <a:pt x="3814999" y="1203089"/>
                    <a:pt x="3821343" y="1209434"/>
                  </a:cubicBezTo>
                  <a:cubicBezTo>
                    <a:pt x="3825270" y="1213361"/>
                    <a:pt x="3824968" y="1214570"/>
                    <a:pt x="3819833" y="1220311"/>
                  </a:cubicBezTo>
                  <a:cubicBezTo>
                    <a:pt x="3816510" y="1223936"/>
                    <a:pt x="3814697" y="1228166"/>
                    <a:pt x="3815905" y="1229979"/>
                  </a:cubicBezTo>
                  <a:cubicBezTo>
                    <a:pt x="3817114" y="1232396"/>
                    <a:pt x="3815905" y="1232094"/>
                    <a:pt x="3811374" y="1229979"/>
                  </a:cubicBezTo>
                  <a:cubicBezTo>
                    <a:pt x="3803217" y="1225447"/>
                    <a:pt x="3803519" y="1224238"/>
                    <a:pt x="3812582" y="1220613"/>
                  </a:cubicBezTo>
                  <a:cubicBezTo>
                    <a:pt x="3816812" y="1219102"/>
                    <a:pt x="3820135" y="1216685"/>
                    <a:pt x="3820135" y="1215174"/>
                  </a:cubicBezTo>
                  <a:cubicBezTo>
                    <a:pt x="3820135" y="1209434"/>
                    <a:pt x="3805332" y="1205506"/>
                    <a:pt x="3797477" y="1209132"/>
                  </a:cubicBezTo>
                  <a:cubicBezTo>
                    <a:pt x="3793248" y="1210944"/>
                    <a:pt x="3789925" y="1213664"/>
                    <a:pt x="3789925" y="1214872"/>
                  </a:cubicBezTo>
                  <a:cubicBezTo>
                    <a:pt x="3789925" y="1216081"/>
                    <a:pt x="3787508" y="1216383"/>
                    <a:pt x="3784487" y="1215476"/>
                  </a:cubicBezTo>
                  <a:cubicBezTo>
                    <a:pt x="3779653" y="1214268"/>
                    <a:pt x="3770288" y="1221519"/>
                    <a:pt x="3770288" y="1226353"/>
                  </a:cubicBezTo>
                  <a:cubicBezTo>
                    <a:pt x="3770288" y="1227260"/>
                    <a:pt x="3769080" y="1227864"/>
                    <a:pt x="3767569" y="1227260"/>
                  </a:cubicBezTo>
                  <a:cubicBezTo>
                    <a:pt x="3766059" y="1226655"/>
                    <a:pt x="3763944" y="1227562"/>
                    <a:pt x="3763038" y="1229374"/>
                  </a:cubicBezTo>
                  <a:cubicBezTo>
                    <a:pt x="3761829" y="1230885"/>
                    <a:pt x="3757600" y="1232698"/>
                    <a:pt x="3753673" y="1233302"/>
                  </a:cubicBezTo>
                  <a:cubicBezTo>
                    <a:pt x="3749443" y="1233906"/>
                    <a:pt x="3744308" y="1235417"/>
                    <a:pt x="3741891" y="1236928"/>
                  </a:cubicBezTo>
                  <a:cubicBezTo>
                    <a:pt x="3738870" y="1239043"/>
                    <a:pt x="3738266" y="1238741"/>
                    <a:pt x="3740078" y="1235719"/>
                  </a:cubicBezTo>
                  <a:cubicBezTo>
                    <a:pt x="3741891" y="1232698"/>
                    <a:pt x="3740380" y="1232094"/>
                    <a:pt x="3732224" y="1234209"/>
                  </a:cubicBezTo>
                  <a:cubicBezTo>
                    <a:pt x="3726484" y="1235417"/>
                    <a:pt x="3719536" y="1236323"/>
                    <a:pt x="3716515" y="1236323"/>
                  </a:cubicBezTo>
                  <a:cubicBezTo>
                    <a:pt x="3712587" y="1236021"/>
                    <a:pt x="3711379" y="1237532"/>
                    <a:pt x="3712587" y="1240553"/>
                  </a:cubicBezTo>
                  <a:cubicBezTo>
                    <a:pt x="3713796" y="1243575"/>
                    <a:pt x="3712889" y="1244783"/>
                    <a:pt x="3710775" y="1243877"/>
                  </a:cubicBezTo>
                  <a:cubicBezTo>
                    <a:pt x="3708660" y="1243273"/>
                    <a:pt x="3707149" y="1240553"/>
                    <a:pt x="3707149" y="1237834"/>
                  </a:cubicBezTo>
                  <a:cubicBezTo>
                    <a:pt x="3707754" y="1232698"/>
                    <a:pt x="3698389" y="1228166"/>
                    <a:pt x="3693555" y="1230885"/>
                  </a:cubicBezTo>
                  <a:cubicBezTo>
                    <a:pt x="3692044" y="1232094"/>
                    <a:pt x="3689023" y="1230885"/>
                    <a:pt x="3686607" y="1228770"/>
                  </a:cubicBezTo>
                  <a:cubicBezTo>
                    <a:pt x="3682377" y="1224540"/>
                    <a:pt x="3669085" y="1223332"/>
                    <a:pt x="3669085" y="1227260"/>
                  </a:cubicBezTo>
                  <a:cubicBezTo>
                    <a:pt x="3669085" y="1228468"/>
                    <a:pt x="3671502" y="1230583"/>
                    <a:pt x="3674523" y="1232396"/>
                  </a:cubicBezTo>
                  <a:cubicBezTo>
                    <a:pt x="3679356" y="1235115"/>
                    <a:pt x="3679356" y="1235719"/>
                    <a:pt x="3673314" y="1241460"/>
                  </a:cubicBezTo>
                  <a:cubicBezTo>
                    <a:pt x="3668783" y="1245690"/>
                    <a:pt x="3665762" y="1246294"/>
                    <a:pt x="3663647" y="1244179"/>
                  </a:cubicBezTo>
                  <a:cubicBezTo>
                    <a:pt x="3661230" y="1241762"/>
                    <a:pt x="3658813" y="1242366"/>
                    <a:pt x="3655490" y="1245992"/>
                  </a:cubicBezTo>
                  <a:cubicBezTo>
                    <a:pt x="3652772" y="1248711"/>
                    <a:pt x="3649146" y="1250826"/>
                    <a:pt x="3647334" y="1250826"/>
                  </a:cubicBezTo>
                  <a:cubicBezTo>
                    <a:pt x="3645521" y="1250826"/>
                    <a:pt x="3642500" y="1252941"/>
                    <a:pt x="3640385" y="1255962"/>
                  </a:cubicBezTo>
                  <a:cubicBezTo>
                    <a:pt x="3638271" y="1258983"/>
                    <a:pt x="3632531" y="1260796"/>
                    <a:pt x="3626489" y="1260796"/>
                  </a:cubicBezTo>
                  <a:cubicBezTo>
                    <a:pt x="3615311" y="1260796"/>
                    <a:pt x="3608967" y="1266537"/>
                    <a:pt x="3608665" y="1277111"/>
                  </a:cubicBezTo>
                  <a:cubicBezTo>
                    <a:pt x="3608665" y="1281039"/>
                    <a:pt x="3607154" y="1284060"/>
                    <a:pt x="3605342" y="1284060"/>
                  </a:cubicBezTo>
                  <a:cubicBezTo>
                    <a:pt x="3603529" y="1284060"/>
                    <a:pt x="3597185" y="1289197"/>
                    <a:pt x="3591747" y="1295239"/>
                  </a:cubicBezTo>
                  <a:cubicBezTo>
                    <a:pt x="3586007" y="1301282"/>
                    <a:pt x="3581476" y="1304605"/>
                    <a:pt x="3581476" y="1302490"/>
                  </a:cubicBezTo>
                  <a:cubicBezTo>
                    <a:pt x="3581476" y="1300375"/>
                    <a:pt x="3579059" y="1299167"/>
                    <a:pt x="3576340" y="1299771"/>
                  </a:cubicBezTo>
                  <a:cubicBezTo>
                    <a:pt x="3573319" y="1300073"/>
                    <a:pt x="3569090" y="1299469"/>
                    <a:pt x="3566975" y="1297958"/>
                  </a:cubicBezTo>
                  <a:cubicBezTo>
                    <a:pt x="3563954" y="1296146"/>
                    <a:pt x="3563652" y="1297656"/>
                    <a:pt x="3565163" y="1303397"/>
                  </a:cubicBezTo>
                  <a:cubicBezTo>
                    <a:pt x="3567277" y="1312159"/>
                    <a:pt x="3565767" y="1312763"/>
                    <a:pt x="3557006" y="1307929"/>
                  </a:cubicBezTo>
                  <a:cubicBezTo>
                    <a:pt x="3551266" y="1304907"/>
                    <a:pt x="3551266" y="1304303"/>
                    <a:pt x="3555797" y="1297052"/>
                  </a:cubicBezTo>
                  <a:cubicBezTo>
                    <a:pt x="3558516" y="1293124"/>
                    <a:pt x="3560027" y="1288894"/>
                    <a:pt x="3559423" y="1287988"/>
                  </a:cubicBezTo>
                  <a:cubicBezTo>
                    <a:pt x="3556402" y="1285269"/>
                    <a:pt x="3545526" y="1293124"/>
                    <a:pt x="3547037" y="1297052"/>
                  </a:cubicBezTo>
                  <a:cubicBezTo>
                    <a:pt x="3549151" y="1303095"/>
                    <a:pt x="3537067" y="1312763"/>
                    <a:pt x="3532234" y="1308835"/>
                  </a:cubicBezTo>
                  <a:cubicBezTo>
                    <a:pt x="3526796" y="1304303"/>
                    <a:pt x="3502930" y="1304907"/>
                    <a:pt x="3493263" y="1310044"/>
                  </a:cubicBezTo>
                  <a:cubicBezTo>
                    <a:pt x="3486617" y="1313669"/>
                    <a:pt x="3485408" y="1316086"/>
                    <a:pt x="3486315" y="1323337"/>
                  </a:cubicBezTo>
                  <a:cubicBezTo>
                    <a:pt x="3487221" y="1331495"/>
                    <a:pt x="3486617" y="1332401"/>
                    <a:pt x="3481481" y="1330891"/>
                  </a:cubicBezTo>
                  <a:cubicBezTo>
                    <a:pt x="3477856" y="1329682"/>
                    <a:pt x="3475741" y="1330286"/>
                    <a:pt x="3475741" y="1332704"/>
                  </a:cubicBezTo>
                  <a:cubicBezTo>
                    <a:pt x="3475741" y="1334818"/>
                    <a:pt x="3472418" y="1333308"/>
                    <a:pt x="3468189" y="1329380"/>
                  </a:cubicBezTo>
                  <a:cubicBezTo>
                    <a:pt x="3463959" y="1325452"/>
                    <a:pt x="3460636" y="1323942"/>
                    <a:pt x="3460636" y="1325754"/>
                  </a:cubicBezTo>
                  <a:cubicBezTo>
                    <a:pt x="3460636" y="1327869"/>
                    <a:pt x="3457615" y="1328474"/>
                    <a:pt x="3452177" y="1327567"/>
                  </a:cubicBezTo>
                  <a:cubicBezTo>
                    <a:pt x="3446135" y="1326359"/>
                    <a:pt x="3442510" y="1327567"/>
                    <a:pt x="3439187" y="1331193"/>
                  </a:cubicBezTo>
                  <a:cubicBezTo>
                    <a:pt x="3435260" y="1336027"/>
                    <a:pt x="3435562" y="1336329"/>
                    <a:pt x="3441906" y="1334516"/>
                  </a:cubicBezTo>
                  <a:cubicBezTo>
                    <a:pt x="3447948" y="1333006"/>
                    <a:pt x="3448854" y="1333912"/>
                    <a:pt x="3447646" y="1338444"/>
                  </a:cubicBezTo>
                  <a:cubicBezTo>
                    <a:pt x="3446437" y="1342976"/>
                    <a:pt x="3447948" y="1344487"/>
                    <a:pt x="3453990" y="1345091"/>
                  </a:cubicBezTo>
                  <a:cubicBezTo>
                    <a:pt x="3464261" y="1346299"/>
                    <a:pt x="3466980" y="1356270"/>
                    <a:pt x="3457917" y="1358687"/>
                  </a:cubicBezTo>
                  <a:cubicBezTo>
                    <a:pt x="3452781" y="1359895"/>
                    <a:pt x="3452177" y="1361104"/>
                    <a:pt x="3454896" y="1364729"/>
                  </a:cubicBezTo>
                  <a:cubicBezTo>
                    <a:pt x="3457615" y="1367751"/>
                    <a:pt x="3457615" y="1369866"/>
                    <a:pt x="3455198" y="1372283"/>
                  </a:cubicBezTo>
                  <a:cubicBezTo>
                    <a:pt x="3449458" y="1378023"/>
                    <a:pt x="3450667" y="1379534"/>
                    <a:pt x="3463657" y="1383462"/>
                  </a:cubicBezTo>
                  <a:cubicBezTo>
                    <a:pt x="3477252" y="1387389"/>
                    <a:pt x="3479064" y="1393130"/>
                    <a:pt x="3469699" y="1404913"/>
                  </a:cubicBezTo>
                  <a:cubicBezTo>
                    <a:pt x="3463657" y="1412768"/>
                    <a:pt x="3461542" y="1421832"/>
                    <a:pt x="3466376" y="1418509"/>
                  </a:cubicBezTo>
                  <a:cubicBezTo>
                    <a:pt x="3468189" y="1417603"/>
                    <a:pt x="3470907" y="1419415"/>
                    <a:pt x="3472720" y="1422739"/>
                  </a:cubicBezTo>
                  <a:cubicBezTo>
                    <a:pt x="3475439" y="1427875"/>
                    <a:pt x="3475137" y="1428781"/>
                    <a:pt x="3470907" y="1426969"/>
                  </a:cubicBezTo>
                  <a:cubicBezTo>
                    <a:pt x="3467282" y="1425760"/>
                    <a:pt x="3466376" y="1426062"/>
                    <a:pt x="3467886" y="1428479"/>
                  </a:cubicBezTo>
                  <a:cubicBezTo>
                    <a:pt x="3469095" y="1430594"/>
                    <a:pt x="3468189" y="1432105"/>
                    <a:pt x="3465772" y="1432105"/>
                  </a:cubicBezTo>
                  <a:cubicBezTo>
                    <a:pt x="3463355" y="1432105"/>
                    <a:pt x="3460334" y="1434220"/>
                    <a:pt x="3459428" y="1436939"/>
                  </a:cubicBezTo>
                  <a:cubicBezTo>
                    <a:pt x="3456709" y="1443586"/>
                    <a:pt x="3457011" y="1444190"/>
                    <a:pt x="3461844" y="1442377"/>
                  </a:cubicBezTo>
                  <a:cubicBezTo>
                    <a:pt x="3465470" y="1440867"/>
                    <a:pt x="3466074" y="1444492"/>
                    <a:pt x="3464563" y="1463527"/>
                  </a:cubicBezTo>
                  <a:cubicBezTo>
                    <a:pt x="3463355" y="1479842"/>
                    <a:pt x="3463657" y="1486489"/>
                    <a:pt x="3466376" y="1486489"/>
                  </a:cubicBezTo>
                  <a:cubicBezTo>
                    <a:pt x="3468189" y="1486489"/>
                    <a:pt x="3469699" y="1489208"/>
                    <a:pt x="3469699" y="1492229"/>
                  </a:cubicBezTo>
                  <a:cubicBezTo>
                    <a:pt x="3469699" y="1497970"/>
                    <a:pt x="3483898" y="1510659"/>
                    <a:pt x="3490544" y="1510659"/>
                  </a:cubicBezTo>
                  <a:cubicBezTo>
                    <a:pt x="3492357" y="1510659"/>
                    <a:pt x="3493867" y="1512472"/>
                    <a:pt x="3493867" y="1514889"/>
                  </a:cubicBezTo>
                  <a:cubicBezTo>
                    <a:pt x="3493867" y="1517306"/>
                    <a:pt x="3495982" y="1519723"/>
                    <a:pt x="3498399" y="1520629"/>
                  </a:cubicBezTo>
                  <a:cubicBezTo>
                    <a:pt x="3500815" y="1521838"/>
                    <a:pt x="3505347" y="1527881"/>
                    <a:pt x="3508670" y="1534528"/>
                  </a:cubicBezTo>
                  <a:cubicBezTo>
                    <a:pt x="3511993" y="1540872"/>
                    <a:pt x="3516525" y="1546915"/>
                    <a:pt x="3518337" y="1547519"/>
                  </a:cubicBezTo>
                  <a:cubicBezTo>
                    <a:pt x="3520452" y="1548123"/>
                    <a:pt x="3522264" y="1552353"/>
                    <a:pt x="3522869" y="1556885"/>
                  </a:cubicBezTo>
                  <a:cubicBezTo>
                    <a:pt x="3523473" y="1562928"/>
                    <a:pt x="3522264" y="1565043"/>
                    <a:pt x="3518639" y="1565043"/>
                  </a:cubicBezTo>
                  <a:cubicBezTo>
                    <a:pt x="3515920" y="1565043"/>
                    <a:pt x="3511087" y="1567158"/>
                    <a:pt x="3507764" y="1569575"/>
                  </a:cubicBezTo>
                  <a:cubicBezTo>
                    <a:pt x="3502326" y="1573805"/>
                    <a:pt x="3502326" y="1574107"/>
                    <a:pt x="3510180" y="1577430"/>
                  </a:cubicBezTo>
                  <a:cubicBezTo>
                    <a:pt x="3516827" y="1580754"/>
                    <a:pt x="3517431" y="1581660"/>
                    <a:pt x="3513504" y="1583775"/>
                  </a:cubicBezTo>
                  <a:cubicBezTo>
                    <a:pt x="3507462" y="1587401"/>
                    <a:pt x="3507462" y="1596465"/>
                    <a:pt x="3513504" y="1594047"/>
                  </a:cubicBezTo>
                  <a:cubicBezTo>
                    <a:pt x="3516222" y="1593141"/>
                    <a:pt x="3518035" y="1594047"/>
                    <a:pt x="3518035" y="1596767"/>
                  </a:cubicBezTo>
                  <a:cubicBezTo>
                    <a:pt x="3518035" y="1599184"/>
                    <a:pt x="3521358" y="1601903"/>
                    <a:pt x="3525588" y="1603111"/>
                  </a:cubicBezTo>
                  <a:cubicBezTo>
                    <a:pt x="3531630" y="1604622"/>
                    <a:pt x="3532536" y="1605831"/>
                    <a:pt x="3529817" y="1609154"/>
                  </a:cubicBezTo>
                  <a:cubicBezTo>
                    <a:pt x="3527098" y="1612477"/>
                    <a:pt x="3528004" y="1613384"/>
                    <a:pt x="3534348" y="1613384"/>
                  </a:cubicBezTo>
                  <a:cubicBezTo>
                    <a:pt x="3538880" y="1613384"/>
                    <a:pt x="3541901" y="1612175"/>
                    <a:pt x="3540995" y="1610665"/>
                  </a:cubicBezTo>
                  <a:cubicBezTo>
                    <a:pt x="3538880" y="1607643"/>
                    <a:pt x="3556704" y="1602809"/>
                    <a:pt x="3559423" y="1605528"/>
                  </a:cubicBezTo>
                  <a:cubicBezTo>
                    <a:pt x="3560631" y="1606435"/>
                    <a:pt x="3560027" y="1607341"/>
                    <a:pt x="3558214" y="1607341"/>
                  </a:cubicBezTo>
                  <a:cubicBezTo>
                    <a:pt x="3556704" y="1607341"/>
                    <a:pt x="3551870" y="1610363"/>
                    <a:pt x="3547943" y="1613686"/>
                  </a:cubicBezTo>
                  <a:lnTo>
                    <a:pt x="3540693" y="1620031"/>
                  </a:lnTo>
                  <a:lnTo>
                    <a:pt x="3548245" y="1617916"/>
                  </a:lnTo>
                  <a:cubicBezTo>
                    <a:pt x="3552474" y="1616707"/>
                    <a:pt x="3559423" y="1613686"/>
                    <a:pt x="3564256" y="1611269"/>
                  </a:cubicBezTo>
                  <a:cubicBezTo>
                    <a:pt x="3568788" y="1609154"/>
                    <a:pt x="3572413" y="1608550"/>
                    <a:pt x="3572413" y="1610060"/>
                  </a:cubicBezTo>
                  <a:cubicBezTo>
                    <a:pt x="3572413" y="1611571"/>
                    <a:pt x="3570298" y="1613384"/>
                    <a:pt x="3567881" y="1614592"/>
                  </a:cubicBezTo>
                  <a:cubicBezTo>
                    <a:pt x="3560933" y="1617312"/>
                    <a:pt x="3562444" y="1622146"/>
                    <a:pt x="3569996" y="1620031"/>
                  </a:cubicBezTo>
                  <a:cubicBezTo>
                    <a:pt x="3574226" y="1619124"/>
                    <a:pt x="3575736" y="1619427"/>
                    <a:pt x="3574226" y="1621844"/>
                  </a:cubicBezTo>
                  <a:cubicBezTo>
                    <a:pt x="3569694" y="1629095"/>
                    <a:pt x="3578153" y="1625167"/>
                    <a:pt x="3584195" y="1617009"/>
                  </a:cubicBezTo>
                  <a:lnTo>
                    <a:pt x="3590237" y="1608852"/>
                  </a:lnTo>
                  <a:lnTo>
                    <a:pt x="3590539" y="1617614"/>
                  </a:lnTo>
                  <a:cubicBezTo>
                    <a:pt x="3590539" y="1623656"/>
                    <a:pt x="3591747" y="1625771"/>
                    <a:pt x="3594768" y="1624563"/>
                  </a:cubicBezTo>
                  <a:cubicBezTo>
                    <a:pt x="3597185" y="1623656"/>
                    <a:pt x="3599602" y="1624261"/>
                    <a:pt x="3600206" y="1626073"/>
                  </a:cubicBezTo>
                  <a:cubicBezTo>
                    <a:pt x="3601112" y="1628490"/>
                    <a:pt x="3603227" y="1628490"/>
                    <a:pt x="3607154" y="1626073"/>
                  </a:cubicBezTo>
                  <a:cubicBezTo>
                    <a:pt x="3621655" y="1618218"/>
                    <a:pt x="3643104" y="1615197"/>
                    <a:pt x="3649751" y="1620031"/>
                  </a:cubicBezTo>
                  <a:cubicBezTo>
                    <a:pt x="3653376" y="1622750"/>
                    <a:pt x="3663043" y="1619427"/>
                    <a:pt x="3673314" y="1612780"/>
                  </a:cubicBezTo>
                  <a:cubicBezTo>
                    <a:pt x="3677544" y="1609758"/>
                    <a:pt x="3679356" y="1609758"/>
                    <a:pt x="3680263" y="1612477"/>
                  </a:cubicBezTo>
                  <a:cubicBezTo>
                    <a:pt x="3681169" y="1614895"/>
                    <a:pt x="3684190" y="1615197"/>
                    <a:pt x="3690836" y="1613082"/>
                  </a:cubicBezTo>
                  <a:cubicBezTo>
                    <a:pt x="3695972" y="1611873"/>
                    <a:pt x="3701107" y="1610967"/>
                    <a:pt x="3702014" y="1611571"/>
                  </a:cubicBezTo>
                  <a:cubicBezTo>
                    <a:pt x="3702920" y="1611873"/>
                    <a:pt x="3706243" y="1610060"/>
                    <a:pt x="3709264" y="1606737"/>
                  </a:cubicBezTo>
                  <a:cubicBezTo>
                    <a:pt x="3711983" y="1603716"/>
                    <a:pt x="3713494" y="1601299"/>
                    <a:pt x="3712285" y="1600996"/>
                  </a:cubicBezTo>
                  <a:cubicBezTo>
                    <a:pt x="3708962" y="1600694"/>
                    <a:pt x="3729807" y="1594954"/>
                    <a:pt x="3736453" y="1594350"/>
                  </a:cubicBezTo>
                  <a:cubicBezTo>
                    <a:pt x="3739172" y="1594047"/>
                    <a:pt x="3741589" y="1592235"/>
                    <a:pt x="3741589" y="1590120"/>
                  </a:cubicBezTo>
                  <a:cubicBezTo>
                    <a:pt x="3741589" y="1588005"/>
                    <a:pt x="3744308" y="1586192"/>
                    <a:pt x="3747631" y="1586192"/>
                  </a:cubicBezTo>
                  <a:cubicBezTo>
                    <a:pt x="3750954" y="1586192"/>
                    <a:pt x="3753975" y="1585286"/>
                    <a:pt x="3753975" y="1583775"/>
                  </a:cubicBezTo>
                  <a:cubicBezTo>
                    <a:pt x="3756090" y="1570783"/>
                    <a:pt x="3755787" y="1564741"/>
                    <a:pt x="3753371" y="1563532"/>
                  </a:cubicBezTo>
                  <a:cubicBezTo>
                    <a:pt x="3747631" y="1559907"/>
                    <a:pt x="3750350" y="1547519"/>
                    <a:pt x="3757298" y="1545102"/>
                  </a:cubicBezTo>
                  <a:lnTo>
                    <a:pt x="3764246" y="1542987"/>
                  </a:lnTo>
                  <a:lnTo>
                    <a:pt x="3757600" y="1540570"/>
                  </a:lnTo>
                  <a:cubicBezTo>
                    <a:pt x="3753069" y="1538757"/>
                    <a:pt x="3751256" y="1536642"/>
                    <a:pt x="3752464" y="1533319"/>
                  </a:cubicBezTo>
                  <a:cubicBezTo>
                    <a:pt x="3753975" y="1529996"/>
                    <a:pt x="3752464" y="1527881"/>
                    <a:pt x="3747933" y="1526672"/>
                  </a:cubicBezTo>
                  <a:cubicBezTo>
                    <a:pt x="3744610" y="1525766"/>
                    <a:pt x="3741589" y="1523953"/>
                    <a:pt x="3741589" y="1522442"/>
                  </a:cubicBezTo>
                  <a:cubicBezTo>
                    <a:pt x="3741589" y="1518212"/>
                    <a:pt x="3732526" y="1519421"/>
                    <a:pt x="3727692" y="1524255"/>
                  </a:cubicBezTo>
                  <a:cubicBezTo>
                    <a:pt x="3720744" y="1531204"/>
                    <a:pt x="3718327" y="1529693"/>
                    <a:pt x="3719838" y="1519723"/>
                  </a:cubicBezTo>
                  <a:cubicBezTo>
                    <a:pt x="3720442" y="1514587"/>
                    <a:pt x="3722557" y="1510659"/>
                    <a:pt x="3724067" y="1510659"/>
                  </a:cubicBezTo>
                  <a:cubicBezTo>
                    <a:pt x="3725578" y="1510659"/>
                    <a:pt x="3723161" y="1506731"/>
                    <a:pt x="3718629" y="1501897"/>
                  </a:cubicBezTo>
                  <a:cubicBezTo>
                    <a:pt x="3711077" y="1493740"/>
                    <a:pt x="3709868" y="1493438"/>
                    <a:pt x="3703524" y="1497667"/>
                  </a:cubicBezTo>
                  <a:cubicBezTo>
                    <a:pt x="3697180" y="1501595"/>
                    <a:pt x="3696878" y="1501595"/>
                    <a:pt x="3698389" y="1495250"/>
                  </a:cubicBezTo>
                  <a:cubicBezTo>
                    <a:pt x="3700201" y="1489208"/>
                    <a:pt x="3699295" y="1488603"/>
                    <a:pt x="3690836" y="1490416"/>
                  </a:cubicBezTo>
                  <a:cubicBezTo>
                    <a:pt x="3685096" y="1491625"/>
                    <a:pt x="3681169" y="1491021"/>
                    <a:pt x="3681169" y="1489510"/>
                  </a:cubicBezTo>
                  <a:cubicBezTo>
                    <a:pt x="3681169" y="1487697"/>
                    <a:pt x="3678752" y="1486489"/>
                    <a:pt x="3676033" y="1486489"/>
                  </a:cubicBezTo>
                  <a:cubicBezTo>
                    <a:pt x="3671200" y="1486186"/>
                    <a:pt x="3671200" y="1485884"/>
                    <a:pt x="3676335" y="1481957"/>
                  </a:cubicBezTo>
                  <a:cubicBezTo>
                    <a:pt x="3679658" y="1479540"/>
                    <a:pt x="3685096" y="1478331"/>
                    <a:pt x="3689023" y="1479237"/>
                  </a:cubicBezTo>
                  <a:cubicBezTo>
                    <a:pt x="3692649" y="1480144"/>
                    <a:pt x="3696576" y="1479540"/>
                    <a:pt x="3697482" y="1477727"/>
                  </a:cubicBezTo>
                  <a:cubicBezTo>
                    <a:pt x="3698691" y="1475612"/>
                    <a:pt x="3697180" y="1474403"/>
                    <a:pt x="3693555" y="1474403"/>
                  </a:cubicBezTo>
                  <a:cubicBezTo>
                    <a:pt x="3689930" y="1474403"/>
                    <a:pt x="3687211" y="1472893"/>
                    <a:pt x="3687211" y="1471080"/>
                  </a:cubicBezTo>
                  <a:cubicBezTo>
                    <a:pt x="3687211" y="1469267"/>
                    <a:pt x="3685398" y="1468361"/>
                    <a:pt x="3683284" y="1469267"/>
                  </a:cubicBezTo>
                  <a:cubicBezTo>
                    <a:pt x="3681471" y="1469871"/>
                    <a:pt x="3677242" y="1467454"/>
                    <a:pt x="3674221" y="1463527"/>
                  </a:cubicBezTo>
                  <a:cubicBezTo>
                    <a:pt x="3669085" y="1456578"/>
                    <a:pt x="3669085" y="1456275"/>
                    <a:pt x="3674523" y="1456275"/>
                  </a:cubicBezTo>
                  <a:cubicBezTo>
                    <a:pt x="3677544" y="1456275"/>
                    <a:pt x="3684492" y="1458390"/>
                    <a:pt x="3689930" y="1461109"/>
                  </a:cubicBezTo>
                  <a:cubicBezTo>
                    <a:pt x="3697482" y="1464735"/>
                    <a:pt x="3700503" y="1465037"/>
                    <a:pt x="3703826" y="1462318"/>
                  </a:cubicBezTo>
                  <a:cubicBezTo>
                    <a:pt x="3706243" y="1460505"/>
                    <a:pt x="3709566" y="1459599"/>
                    <a:pt x="3711379" y="1460807"/>
                  </a:cubicBezTo>
                  <a:cubicBezTo>
                    <a:pt x="3712889" y="1461714"/>
                    <a:pt x="3714400" y="1460203"/>
                    <a:pt x="3714400" y="1456578"/>
                  </a:cubicBezTo>
                  <a:cubicBezTo>
                    <a:pt x="3714400" y="1449326"/>
                    <a:pt x="3708660" y="1445097"/>
                    <a:pt x="3705639" y="1449931"/>
                  </a:cubicBezTo>
                  <a:cubicBezTo>
                    <a:pt x="3704431" y="1451743"/>
                    <a:pt x="3701107" y="1452650"/>
                    <a:pt x="3698389" y="1451441"/>
                  </a:cubicBezTo>
                  <a:cubicBezTo>
                    <a:pt x="3695368" y="1450535"/>
                    <a:pt x="3693253" y="1451139"/>
                    <a:pt x="3693253" y="1452952"/>
                  </a:cubicBezTo>
                  <a:cubicBezTo>
                    <a:pt x="3693253" y="1454765"/>
                    <a:pt x="3690836" y="1456275"/>
                    <a:pt x="3688117" y="1456275"/>
                  </a:cubicBezTo>
                  <a:cubicBezTo>
                    <a:pt x="3683284" y="1456275"/>
                    <a:pt x="3683284" y="1455973"/>
                    <a:pt x="3688117" y="1451139"/>
                  </a:cubicBezTo>
                  <a:cubicBezTo>
                    <a:pt x="3692951" y="1446305"/>
                    <a:pt x="3698389" y="1444492"/>
                    <a:pt x="3713796" y="1443284"/>
                  </a:cubicBezTo>
                  <a:cubicBezTo>
                    <a:pt x="3717421" y="1442982"/>
                    <a:pt x="3720442" y="1442075"/>
                    <a:pt x="3720442" y="1441471"/>
                  </a:cubicBezTo>
                  <a:cubicBezTo>
                    <a:pt x="3720442" y="1440565"/>
                    <a:pt x="3717421" y="1436637"/>
                    <a:pt x="3713796" y="1432709"/>
                  </a:cubicBezTo>
                  <a:lnTo>
                    <a:pt x="3706847" y="1425458"/>
                  </a:lnTo>
                  <a:lnTo>
                    <a:pt x="3714098" y="1427573"/>
                  </a:lnTo>
                  <a:cubicBezTo>
                    <a:pt x="3718629" y="1429084"/>
                    <a:pt x="3720442" y="1428781"/>
                    <a:pt x="3719233" y="1426666"/>
                  </a:cubicBezTo>
                  <a:cubicBezTo>
                    <a:pt x="3718025" y="1424552"/>
                    <a:pt x="3720744" y="1423645"/>
                    <a:pt x="3726484" y="1423645"/>
                  </a:cubicBezTo>
                  <a:cubicBezTo>
                    <a:pt x="3731620" y="1423947"/>
                    <a:pt x="3736453" y="1425156"/>
                    <a:pt x="3737359" y="1426666"/>
                  </a:cubicBezTo>
                  <a:cubicBezTo>
                    <a:pt x="3740380" y="1431198"/>
                    <a:pt x="3744610" y="1429084"/>
                    <a:pt x="3744610" y="1423041"/>
                  </a:cubicBezTo>
                  <a:cubicBezTo>
                    <a:pt x="3744610" y="1418811"/>
                    <a:pt x="3746725" y="1416998"/>
                    <a:pt x="3750954" y="1416998"/>
                  </a:cubicBezTo>
                  <a:cubicBezTo>
                    <a:pt x="3755787" y="1416998"/>
                    <a:pt x="3756694" y="1415790"/>
                    <a:pt x="3755183" y="1411560"/>
                  </a:cubicBezTo>
                  <a:cubicBezTo>
                    <a:pt x="3750048" y="1399172"/>
                    <a:pt x="3750048" y="1395849"/>
                    <a:pt x="3754881" y="1395849"/>
                  </a:cubicBezTo>
                  <a:cubicBezTo>
                    <a:pt x="3761829" y="1395849"/>
                    <a:pt x="3760923" y="1390713"/>
                    <a:pt x="3753371" y="1388296"/>
                  </a:cubicBezTo>
                  <a:cubicBezTo>
                    <a:pt x="3750048" y="1387087"/>
                    <a:pt x="3747933" y="1385577"/>
                    <a:pt x="3748537" y="1384670"/>
                  </a:cubicBezTo>
                  <a:cubicBezTo>
                    <a:pt x="3749443" y="1384066"/>
                    <a:pt x="3755787" y="1384972"/>
                    <a:pt x="3762736" y="1387087"/>
                  </a:cubicBezTo>
                  <a:cubicBezTo>
                    <a:pt x="3774216" y="1390411"/>
                    <a:pt x="3774820" y="1391317"/>
                    <a:pt x="3770288" y="1394943"/>
                  </a:cubicBezTo>
                  <a:cubicBezTo>
                    <a:pt x="3765757" y="1397964"/>
                    <a:pt x="3765455" y="1399475"/>
                    <a:pt x="3768778" y="1403402"/>
                  </a:cubicBezTo>
                  <a:cubicBezTo>
                    <a:pt x="3770892" y="1405819"/>
                    <a:pt x="3774216" y="1407934"/>
                    <a:pt x="3776028" y="1407934"/>
                  </a:cubicBezTo>
                  <a:cubicBezTo>
                    <a:pt x="3777841" y="1407934"/>
                    <a:pt x="3777539" y="1406726"/>
                    <a:pt x="3775122" y="1405215"/>
                  </a:cubicBezTo>
                  <a:cubicBezTo>
                    <a:pt x="3772403" y="1403402"/>
                    <a:pt x="3772101" y="1402194"/>
                    <a:pt x="3774518" y="1400381"/>
                  </a:cubicBezTo>
                  <a:cubicBezTo>
                    <a:pt x="3776632" y="1399172"/>
                    <a:pt x="3779653" y="1399777"/>
                    <a:pt x="3781768" y="1401287"/>
                  </a:cubicBezTo>
                  <a:cubicBezTo>
                    <a:pt x="3784185" y="1403402"/>
                    <a:pt x="3786602" y="1402798"/>
                    <a:pt x="3789321" y="1400079"/>
                  </a:cubicBezTo>
                  <a:cubicBezTo>
                    <a:pt x="3792644" y="1396453"/>
                    <a:pt x="3792039" y="1395849"/>
                    <a:pt x="3786904" y="1395849"/>
                  </a:cubicBezTo>
                  <a:cubicBezTo>
                    <a:pt x="3783581" y="1395849"/>
                    <a:pt x="3780862" y="1393734"/>
                    <a:pt x="3780862" y="1391317"/>
                  </a:cubicBezTo>
                  <a:cubicBezTo>
                    <a:pt x="3780862" y="1388598"/>
                    <a:pt x="3783581" y="1386785"/>
                    <a:pt x="3787206" y="1386785"/>
                  </a:cubicBezTo>
                  <a:cubicBezTo>
                    <a:pt x="3792644" y="1386785"/>
                    <a:pt x="3792946" y="1386181"/>
                    <a:pt x="3789925" y="1382253"/>
                  </a:cubicBezTo>
                  <a:cubicBezTo>
                    <a:pt x="3784789" y="1376210"/>
                    <a:pt x="3788414" y="1372585"/>
                    <a:pt x="3794456" y="1377721"/>
                  </a:cubicBezTo>
                  <a:cubicBezTo>
                    <a:pt x="3798384" y="1381045"/>
                    <a:pt x="3798686" y="1380742"/>
                    <a:pt x="3797175" y="1376513"/>
                  </a:cubicBezTo>
                  <a:cubicBezTo>
                    <a:pt x="3794758" y="1369866"/>
                    <a:pt x="3799592" y="1370470"/>
                    <a:pt x="3807447" y="1377721"/>
                  </a:cubicBezTo>
                  <a:cubicBezTo>
                    <a:pt x="3811072" y="1381045"/>
                    <a:pt x="3816812" y="1383764"/>
                    <a:pt x="3820739" y="1383764"/>
                  </a:cubicBezTo>
                  <a:cubicBezTo>
                    <a:pt x="3827385" y="1383462"/>
                    <a:pt x="3827385" y="1383462"/>
                    <a:pt x="3819531" y="1378930"/>
                  </a:cubicBezTo>
                  <a:cubicBezTo>
                    <a:pt x="3814697" y="1376513"/>
                    <a:pt x="3811072" y="1374096"/>
                    <a:pt x="3811072" y="1373189"/>
                  </a:cubicBezTo>
                  <a:cubicBezTo>
                    <a:pt x="3811072" y="1371679"/>
                    <a:pt x="3823458" y="1374096"/>
                    <a:pt x="3825573" y="1376210"/>
                  </a:cubicBezTo>
                  <a:cubicBezTo>
                    <a:pt x="3826479" y="1376815"/>
                    <a:pt x="3829198" y="1375908"/>
                    <a:pt x="3831615" y="1373793"/>
                  </a:cubicBezTo>
                  <a:cubicBezTo>
                    <a:pt x="3834938" y="1371376"/>
                    <a:pt x="3835844" y="1371376"/>
                    <a:pt x="3834333" y="1373793"/>
                  </a:cubicBezTo>
                  <a:cubicBezTo>
                    <a:pt x="3832823" y="1375908"/>
                    <a:pt x="3835542" y="1378023"/>
                    <a:pt x="3841886" y="1379232"/>
                  </a:cubicBezTo>
                  <a:cubicBezTo>
                    <a:pt x="3856991" y="1382555"/>
                    <a:pt x="3869679" y="1395849"/>
                    <a:pt x="3857897" y="1395849"/>
                  </a:cubicBezTo>
                  <a:cubicBezTo>
                    <a:pt x="3855480" y="1395849"/>
                    <a:pt x="3853366" y="1397058"/>
                    <a:pt x="3853366" y="1398568"/>
                  </a:cubicBezTo>
                  <a:cubicBezTo>
                    <a:pt x="3853366" y="1400079"/>
                    <a:pt x="3850949" y="1402194"/>
                    <a:pt x="3848230" y="1402798"/>
                  </a:cubicBezTo>
                  <a:cubicBezTo>
                    <a:pt x="3844605" y="1403704"/>
                    <a:pt x="3845813" y="1404309"/>
                    <a:pt x="3850949" y="1404611"/>
                  </a:cubicBezTo>
                  <a:cubicBezTo>
                    <a:pt x="3855178" y="1404611"/>
                    <a:pt x="3859408" y="1403100"/>
                    <a:pt x="3860314" y="1400985"/>
                  </a:cubicBezTo>
                  <a:cubicBezTo>
                    <a:pt x="3861522" y="1397964"/>
                    <a:pt x="3862429" y="1397964"/>
                    <a:pt x="3865752" y="1400985"/>
                  </a:cubicBezTo>
                  <a:cubicBezTo>
                    <a:pt x="3867866" y="1403100"/>
                    <a:pt x="3871794" y="1404913"/>
                    <a:pt x="3874513" y="1404611"/>
                  </a:cubicBezTo>
                  <a:cubicBezTo>
                    <a:pt x="3877836" y="1404611"/>
                    <a:pt x="3877232" y="1403402"/>
                    <a:pt x="3872398" y="1399777"/>
                  </a:cubicBezTo>
                  <a:cubicBezTo>
                    <a:pt x="3868471" y="1397360"/>
                    <a:pt x="3865450" y="1393734"/>
                    <a:pt x="3865450" y="1392526"/>
                  </a:cubicBezTo>
                  <a:cubicBezTo>
                    <a:pt x="3865450" y="1389202"/>
                    <a:pt x="3882065" y="1397058"/>
                    <a:pt x="3891128" y="1404611"/>
                  </a:cubicBezTo>
                  <a:cubicBezTo>
                    <a:pt x="3896566" y="1409143"/>
                    <a:pt x="3896868" y="1409143"/>
                    <a:pt x="3892941" y="1404007"/>
                  </a:cubicBezTo>
                  <a:cubicBezTo>
                    <a:pt x="3885690" y="1394641"/>
                    <a:pt x="3898379" y="1397662"/>
                    <a:pt x="3908046" y="1407632"/>
                  </a:cubicBezTo>
                  <a:cubicBezTo>
                    <a:pt x="3915598" y="1415790"/>
                    <a:pt x="3928891" y="1422739"/>
                    <a:pt x="3928891" y="1418811"/>
                  </a:cubicBezTo>
                  <a:cubicBezTo>
                    <a:pt x="3928891" y="1416092"/>
                    <a:pt x="3921942" y="1404309"/>
                    <a:pt x="3917713" y="1399475"/>
                  </a:cubicBezTo>
                  <a:cubicBezTo>
                    <a:pt x="3915598" y="1397360"/>
                    <a:pt x="3913786" y="1393734"/>
                    <a:pt x="3913786" y="1391921"/>
                  </a:cubicBezTo>
                  <a:cubicBezTo>
                    <a:pt x="3914088" y="1389806"/>
                    <a:pt x="3917411" y="1392223"/>
                    <a:pt x="3921338" y="1397360"/>
                  </a:cubicBezTo>
                  <a:cubicBezTo>
                    <a:pt x="3925568" y="1402496"/>
                    <a:pt x="3931307" y="1406122"/>
                    <a:pt x="3934328" y="1405517"/>
                  </a:cubicBezTo>
                  <a:cubicBezTo>
                    <a:pt x="3937349" y="1404913"/>
                    <a:pt x="3938256" y="1405517"/>
                    <a:pt x="3936141" y="1407028"/>
                  </a:cubicBezTo>
                  <a:cubicBezTo>
                    <a:pt x="3933724" y="1408539"/>
                    <a:pt x="3933724" y="1411862"/>
                    <a:pt x="3935537" y="1416696"/>
                  </a:cubicBezTo>
                  <a:cubicBezTo>
                    <a:pt x="3937652" y="1423041"/>
                    <a:pt x="3938558" y="1423343"/>
                    <a:pt x="3941881" y="1419415"/>
                  </a:cubicBezTo>
                  <a:cubicBezTo>
                    <a:pt x="3948829" y="1410654"/>
                    <a:pt x="3960611" y="1410351"/>
                    <a:pt x="3969372" y="1418509"/>
                  </a:cubicBezTo>
                  <a:cubicBezTo>
                    <a:pt x="3973903" y="1422739"/>
                    <a:pt x="3979039" y="1425458"/>
                    <a:pt x="3980550" y="1424552"/>
                  </a:cubicBezTo>
                  <a:cubicBezTo>
                    <a:pt x="3982060" y="1423343"/>
                    <a:pt x="3983269" y="1424249"/>
                    <a:pt x="3983269" y="1425760"/>
                  </a:cubicBezTo>
                  <a:cubicBezTo>
                    <a:pt x="3983269" y="1429990"/>
                    <a:pt x="3982362" y="1429990"/>
                    <a:pt x="3972695" y="1425458"/>
                  </a:cubicBezTo>
                  <a:cubicBezTo>
                    <a:pt x="3968466" y="1423645"/>
                    <a:pt x="3965143" y="1420926"/>
                    <a:pt x="3965143" y="1419415"/>
                  </a:cubicBezTo>
                  <a:cubicBezTo>
                    <a:pt x="3965143" y="1418207"/>
                    <a:pt x="3963028" y="1416998"/>
                    <a:pt x="3960611" y="1416998"/>
                  </a:cubicBezTo>
                  <a:cubicBezTo>
                    <a:pt x="3954267" y="1416998"/>
                    <a:pt x="3954871" y="1419717"/>
                    <a:pt x="3963632" y="1427875"/>
                  </a:cubicBezTo>
                  <a:cubicBezTo>
                    <a:pt x="3967861" y="1431803"/>
                    <a:pt x="3972997" y="1434220"/>
                    <a:pt x="3975414" y="1433313"/>
                  </a:cubicBezTo>
                  <a:cubicBezTo>
                    <a:pt x="3977529" y="1432407"/>
                    <a:pt x="3984175" y="1434522"/>
                    <a:pt x="3989613" y="1437845"/>
                  </a:cubicBezTo>
                  <a:cubicBezTo>
                    <a:pt x="4003509" y="1446305"/>
                    <a:pt x="4008041" y="1445701"/>
                    <a:pt x="3996863" y="1436939"/>
                  </a:cubicBezTo>
                  <a:cubicBezTo>
                    <a:pt x="3992029" y="1433011"/>
                    <a:pt x="3989008" y="1428479"/>
                    <a:pt x="3990217" y="1427271"/>
                  </a:cubicBezTo>
                  <a:cubicBezTo>
                    <a:pt x="3991425" y="1425760"/>
                    <a:pt x="3994144" y="1426666"/>
                    <a:pt x="3995655" y="1429084"/>
                  </a:cubicBezTo>
                  <a:cubicBezTo>
                    <a:pt x="3998071" y="1432407"/>
                    <a:pt x="3999280" y="1432709"/>
                    <a:pt x="4000488" y="1429688"/>
                  </a:cubicBezTo>
                  <a:cubicBezTo>
                    <a:pt x="4001092" y="1427875"/>
                    <a:pt x="4005624" y="1426062"/>
                    <a:pt x="4010458" y="1426062"/>
                  </a:cubicBezTo>
                  <a:cubicBezTo>
                    <a:pt x="4018916" y="1426062"/>
                    <a:pt x="4024052" y="1419717"/>
                    <a:pt x="4022844" y="1411560"/>
                  </a:cubicBezTo>
                  <a:cubicBezTo>
                    <a:pt x="4022542" y="1409143"/>
                    <a:pt x="4024354" y="1407934"/>
                    <a:pt x="4027677" y="1408539"/>
                  </a:cubicBezTo>
                  <a:cubicBezTo>
                    <a:pt x="4031302" y="1409143"/>
                    <a:pt x="4033115" y="1407632"/>
                    <a:pt x="4032813" y="1404309"/>
                  </a:cubicBezTo>
                  <a:cubicBezTo>
                    <a:pt x="4032511" y="1400985"/>
                    <a:pt x="4034021" y="1400079"/>
                    <a:pt x="4037042" y="1400985"/>
                  </a:cubicBezTo>
                  <a:cubicBezTo>
                    <a:pt x="4040063" y="1402194"/>
                    <a:pt x="4040970" y="1401590"/>
                    <a:pt x="4039459" y="1399475"/>
                  </a:cubicBezTo>
                  <a:cubicBezTo>
                    <a:pt x="4037949" y="1397058"/>
                    <a:pt x="4033115" y="1396453"/>
                    <a:pt x="4025563" y="1397662"/>
                  </a:cubicBezTo>
                  <a:cubicBezTo>
                    <a:pt x="4016802" y="1399172"/>
                    <a:pt x="4012572" y="1398266"/>
                    <a:pt x="4008947" y="1394641"/>
                  </a:cubicBezTo>
                  <a:cubicBezTo>
                    <a:pt x="4006228" y="1391921"/>
                    <a:pt x="4005020" y="1389806"/>
                    <a:pt x="4006228" y="1389806"/>
                  </a:cubicBezTo>
                  <a:cubicBezTo>
                    <a:pt x="4007739" y="1389806"/>
                    <a:pt x="4007134" y="1388296"/>
                    <a:pt x="4005020" y="1386181"/>
                  </a:cubicBezTo>
                  <a:cubicBezTo>
                    <a:pt x="4002905" y="1384066"/>
                    <a:pt x="4001395" y="1379836"/>
                    <a:pt x="4001395" y="1376815"/>
                  </a:cubicBezTo>
                  <a:cubicBezTo>
                    <a:pt x="4001395" y="1372585"/>
                    <a:pt x="4002603" y="1371679"/>
                    <a:pt x="4006832" y="1373189"/>
                  </a:cubicBezTo>
                  <a:cubicBezTo>
                    <a:pt x="4009551" y="1374398"/>
                    <a:pt x="4018010" y="1376815"/>
                    <a:pt x="4025563" y="1378325"/>
                  </a:cubicBezTo>
                  <a:cubicBezTo>
                    <a:pt x="4033115" y="1380138"/>
                    <a:pt x="4040063" y="1382857"/>
                    <a:pt x="4040970" y="1384368"/>
                  </a:cubicBezTo>
                  <a:cubicBezTo>
                    <a:pt x="4041876" y="1385879"/>
                    <a:pt x="4047314" y="1386785"/>
                    <a:pt x="4053054" y="1386181"/>
                  </a:cubicBezTo>
                  <a:cubicBezTo>
                    <a:pt x="4061512" y="1385274"/>
                    <a:pt x="4062419" y="1384670"/>
                    <a:pt x="4057283" y="1382555"/>
                  </a:cubicBezTo>
                  <a:cubicBezTo>
                    <a:pt x="4053960" y="1381347"/>
                    <a:pt x="4049126" y="1379232"/>
                    <a:pt x="4046710" y="1378023"/>
                  </a:cubicBezTo>
                  <a:cubicBezTo>
                    <a:pt x="4043991" y="1376513"/>
                    <a:pt x="4036136" y="1374398"/>
                    <a:pt x="4029188" y="1373189"/>
                  </a:cubicBezTo>
                  <a:cubicBezTo>
                    <a:pt x="4018614" y="1371679"/>
                    <a:pt x="4016500" y="1370168"/>
                    <a:pt x="4018010" y="1365938"/>
                  </a:cubicBezTo>
                  <a:cubicBezTo>
                    <a:pt x="4019218" y="1362312"/>
                    <a:pt x="4017104" y="1359593"/>
                    <a:pt x="4011666" y="1356874"/>
                  </a:cubicBezTo>
                  <a:cubicBezTo>
                    <a:pt x="4002603" y="1352946"/>
                    <a:pt x="3997165" y="1355363"/>
                    <a:pt x="4005322" y="1359895"/>
                  </a:cubicBezTo>
                  <a:cubicBezTo>
                    <a:pt x="4008041" y="1361708"/>
                    <a:pt x="4010458" y="1364125"/>
                    <a:pt x="4010458" y="1365334"/>
                  </a:cubicBezTo>
                  <a:cubicBezTo>
                    <a:pt x="4010458" y="1369261"/>
                    <a:pt x="3995957" y="1365636"/>
                    <a:pt x="3992029" y="1360802"/>
                  </a:cubicBezTo>
                  <a:cubicBezTo>
                    <a:pt x="3987800" y="1355666"/>
                    <a:pt x="3982060" y="1355061"/>
                    <a:pt x="3985081" y="1360198"/>
                  </a:cubicBezTo>
                  <a:cubicBezTo>
                    <a:pt x="3986290" y="1362312"/>
                    <a:pt x="3984477" y="1361406"/>
                    <a:pt x="3980852" y="1358385"/>
                  </a:cubicBezTo>
                  <a:cubicBezTo>
                    <a:pt x="3977227" y="1355061"/>
                    <a:pt x="3974206" y="1354155"/>
                    <a:pt x="3974206" y="1355968"/>
                  </a:cubicBezTo>
                  <a:cubicBezTo>
                    <a:pt x="3974206" y="1360500"/>
                    <a:pt x="3953965" y="1358989"/>
                    <a:pt x="3949433" y="1353853"/>
                  </a:cubicBezTo>
                  <a:cubicBezTo>
                    <a:pt x="3946412" y="1350529"/>
                    <a:pt x="3946412" y="1349623"/>
                    <a:pt x="3949433" y="1348414"/>
                  </a:cubicBezTo>
                  <a:cubicBezTo>
                    <a:pt x="3951246" y="1347508"/>
                    <a:pt x="3953059" y="1345091"/>
                    <a:pt x="3953059" y="1342674"/>
                  </a:cubicBezTo>
                  <a:cubicBezTo>
                    <a:pt x="3953059" y="1340257"/>
                    <a:pt x="3955173" y="1338444"/>
                    <a:pt x="3957590" y="1338444"/>
                  </a:cubicBezTo>
                  <a:cubicBezTo>
                    <a:pt x="3964538" y="1338444"/>
                    <a:pt x="3960007" y="1331193"/>
                    <a:pt x="3950038" y="1326963"/>
                  </a:cubicBezTo>
                  <a:cubicBezTo>
                    <a:pt x="3944902" y="1324546"/>
                    <a:pt x="3940975" y="1321525"/>
                    <a:pt x="3940975" y="1320014"/>
                  </a:cubicBezTo>
                  <a:cubicBezTo>
                    <a:pt x="3940975" y="1315482"/>
                    <a:pt x="3953059" y="1316993"/>
                    <a:pt x="3954871" y="1321827"/>
                  </a:cubicBezTo>
                  <a:cubicBezTo>
                    <a:pt x="3956080" y="1324244"/>
                    <a:pt x="3959403" y="1326359"/>
                    <a:pt x="3962726" y="1326359"/>
                  </a:cubicBezTo>
                  <a:cubicBezTo>
                    <a:pt x="3965747" y="1326359"/>
                    <a:pt x="3967861" y="1327567"/>
                    <a:pt x="3966653" y="1329078"/>
                  </a:cubicBezTo>
                  <a:cubicBezTo>
                    <a:pt x="3965747" y="1330589"/>
                    <a:pt x="3966351" y="1332704"/>
                    <a:pt x="3968164" y="1333912"/>
                  </a:cubicBezTo>
                  <a:cubicBezTo>
                    <a:pt x="3972997" y="1336933"/>
                    <a:pt x="3971789" y="1341465"/>
                    <a:pt x="3966049" y="1341465"/>
                  </a:cubicBezTo>
                  <a:cubicBezTo>
                    <a:pt x="3962122" y="1341465"/>
                    <a:pt x="3961819" y="1342372"/>
                    <a:pt x="3964538" y="1345091"/>
                  </a:cubicBezTo>
                  <a:cubicBezTo>
                    <a:pt x="3966955" y="1347508"/>
                    <a:pt x="3969976" y="1347810"/>
                    <a:pt x="3975112" y="1345393"/>
                  </a:cubicBezTo>
                  <a:cubicBezTo>
                    <a:pt x="3979039" y="1343580"/>
                    <a:pt x="3985685" y="1342674"/>
                    <a:pt x="3989915" y="1343580"/>
                  </a:cubicBezTo>
                  <a:cubicBezTo>
                    <a:pt x="3995957" y="1344789"/>
                    <a:pt x="3998374" y="1343580"/>
                    <a:pt x="3999884" y="1338746"/>
                  </a:cubicBezTo>
                  <a:cubicBezTo>
                    <a:pt x="4000790" y="1335423"/>
                    <a:pt x="4001092" y="1331193"/>
                    <a:pt x="4000186" y="1329682"/>
                  </a:cubicBezTo>
                  <a:cubicBezTo>
                    <a:pt x="3998071" y="1326359"/>
                    <a:pt x="4004416" y="1323640"/>
                    <a:pt x="4009853" y="1325452"/>
                  </a:cubicBezTo>
                  <a:cubicBezTo>
                    <a:pt x="4015291" y="1327567"/>
                    <a:pt x="4014385" y="1333308"/>
                    <a:pt x="4007134" y="1339653"/>
                  </a:cubicBezTo>
                  <a:cubicBezTo>
                    <a:pt x="4001697" y="1344185"/>
                    <a:pt x="4001395" y="1345695"/>
                    <a:pt x="4004718" y="1347810"/>
                  </a:cubicBezTo>
                  <a:cubicBezTo>
                    <a:pt x="4007739" y="1349623"/>
                    <a:pt x="4010458" y="1348414"/>
                    <a:pt x="4013781" y="1343882"/>
                  </a:cubicBezTo>
                  <a:cubicBezTo>
                    <a:pt x="4016802" y="1339955"/>
                    <a:pt x="4020125" y="1338444"/>
                    <a:pt x="4022542" y="1339955"/>
                  </a:cubicBezTo>
                  <a:cubicBezTo>
                    <a:pt x="4025563" y="1341767"/>
                    <a:pt x="4025260" y="1343278"/>
                    <a:pt x="4021031" y="1346299"/>
                  </a:cubicBezTo>
                  <a:cubicBezTo>
                    <a:pt x="4013781" y="1351738"/>
                    <a:pt x="4015895" y="1353551"/>
                    <a:pt x="4026469" y="1351436"/>
                  </a:cubicBezTo>
                  <a:cubicBezTo>
                    <a:pt x="4033417" y="1350227"/>
                    <a:pt x="4034323" y="1348716"/>
                    <a:pt x="4032813" y="1343278"/>
                  </a:cubicBezTo>
                  <a:cubicBezTo>
                    <a:pt x="4031907" y="1339955"/>
                    <a:pt x="4027375" y="1333912"/>
                    <a:pt x="4022844" y="1330286"/>
                  </a:cubicBezTo>
                  <a:cubicBezTo>
                    <a:pt x="4017104" y="1325150"/>
                    <a:pt x="4016197" y="1323640"/>
                    <a:pt x="4019823" y="1323337"/>
                  </a:cubicBezTo>
                  <a:cubicBezTo>
                    <a:pt x="4022542" y="1323337"/>
                    <a:pt x="4026469" y="1325452"/>
                    <a:pt x="4028584" y="1327869"/>
                  </a:cubicBezTo>
                  <a:cubicBezTo>
                    <a:pt x="4031605" y="1331495"/>
                    <a:pt x="4033417" y="1331797"/>
                    <a:pt x="4036438" y="1329078"/>
                  </a:cubicBezTo>
                  <a:cubicBezTo>
                    <a:pt x="4038855" y="1326963"/>
                    <a:pt x="4044897" y="1326359"/>
                    <a:pt x="4050637" y="1327567"/>
                  </a:cubicBezTo>
                  <a:cubicBezTo>
                    <a:pt x="4059096" y="1329078"/>
                    <a:pt x="4059700" y="1328776"/>
                    <a:pt x="4055168" y="1325150"/>
                  </a:cubicBezTo>
                  <a:cubicBezTo>
                    <a:pt x="4044595" y="1317295"/>
                    <a:pt x="4051543" y="1314273"/>
                    <a:pt x="4064835" y="1321223"/>
                  </a:cubicBezTo>
                  <a:cubicBezTo>
                    <a:pt x="4069065" y="1323337"/>
                    <a:pt x="4080243" y="1324848"/>
                    <a:pt x="4089910" y="1324546"/>
                  </a:cubicBezTo>
                  <a:cubicBezTo>
                    <a:pt x="4101994" y="1324244"/>
                    <a:pt x="4108036" y="1325150"/>
                    <a:pt x="4108942" y="1327869"/>
                  </a:cubicBezTo>
                  <a:cubicBezTo>
                    <a:pt x="4110150" y="1330589"/>
                    <a:pt x="4114380" y="1331193"/>
                    <a:pt x="4122537" y="1330286"/>
                  </a:cubicBezTo>
                  <a:cubicBezTo>
                    <a:pt x="4131902" y="1328776"/>
                    <a:pt x="4134318" y="1329682"/>
                    <a:pt x="4134621" y="1333610"/>
                  </a:cubicBezTo>
                  <a:cubicBezTo>
                    <a:pt x="4135527" y="1344185"/>
                    <a:pt x="4135829" y="1345393"/>
                    <a:pt x="4139454" y="1346602"/>
                  </a:cubicBezTo>
                  <a:cubicBezTo>
                    <a:pt x="4143986" y="1348112"/>
                    <a:pt x="4147309" y="1342372"/>
                    <a:pt x="4143381" y="1339955"/>
                  </a:cubicBezTo>
                  <a:cubicBezTo>
                    <a:pt x="4141267" y="1338746"/>
                    <a:pt x="4141569" y="1336027"/>
                    <a:pt x="4143684" y="1331797"/>
                  </a:cubicBezTo>
                  <a:cubicBezTo>
                    <a:pt x="4146402" y="1326359"/>
                    <a:pt x="4146100" y="1326057"/>
                    <a:pt x="4140663" y="1327869"/>
                  </a:cubicBezTo>
                  <a:cubicBezTo>
                    <a:pt x="4137037" y="1329078"/>
                    <a:pt x="4134318" y="1328474"/>
                    <a:pt x="4134318" y="1326661"/>
                  </a:cubicBezTo>
                  <a:cubicBezTo>
                    <a:pt x="4134318" y="1324848"/>
                    <a:pt x="4130391" y="1323337"/>
                    <a:pt x="4125255" y="1323337"/>
                  </a:cubicBezTo>
                  <a:cubicBezTo>
                    <a:pt x="4120422" y="1323337"/>
                    <a:pt x="4116192" y="1322129"/>
                    <a:pt x="4116192" y="1320618"/>
                  </a:cubicBezTo>
                  <a:cubicBezTo>
                    <a:pt x="4116192" y="1319108"/>
                    <a:pt x="4120422" y="1317899"/>
                    <a:pt x="4125255" y="1317899"/>
                  </a:cubicBezTo>
                  <a:cubicBezTo>
                    <a:pt x="4130391" y="1318201"/>
                    <a:pt x="4137944" y="1316388"/>
                    <a:pt x="4141871" y="1314273"/>
                  </a:cubicBezTo>
                  <a:cubicBezTo>
                    <a:pt x="4149423" y="1310044"/>
                    <a:pt x="4151840" y="1305210"/>
                    <a:pt x="4146402" y="1305210"/>
                  </a:cubicBezTo>
                  <a:cubicBezTo>
                    <a:pt x="4144892" y="1305210"/>
                    <a:pt x="4143381" y="1303699"/>
                    <a:pt x="4143381" y="1302188"/>
                  </a:cubicBezTo>
                  <a:cubicBezTo>
                    <a:pt x="4143381" y="1298261"/>
                    <a:pt x="4151538" y="1298261"/>
                    <a:pt x="4153955" y="1302188"/>
                  </a:cubicBezTo>
                  <a:cubicBezTo>
                    <a:pt x="4155163" y="1304001"/>
                    <a:pt x="4153653" y="1309137"/>
                    <a:pt x="4150934" y="1313367"/>
                  </a:cubicBezTo>
                  <a:cubicBezTo>
                    <a:pt x="4146402" y="1320316"/>
                    <a:pt x="4146100" y="1320920"/>
                    <a:pt x="4150330" y="1319410"/>
                  </a:cubicBezTo>
                  <a:cubicBezTo>
                    <a:pt x="4157580" y="1316691"/>
                    <a:pt x="4159997" y="1323035"/>
                    <a:pt x="4153653" y="1327869"/>
                  </a:cubicBezTo>
                  <a:cubicBezTo>
                    <a:pt x="4148517" y="1331797"/>
                    <a:pt x="4148517" y="1332099"/>
                    <a:pt x="4153049" y="1332401"/>
                  </a:cubicBezTo>
                  <a:cubicBezTo>
                    <a:pt x="4156372" y="1332401"/>
                    <a:pt x="4157580" y="1334214"/>
                    <a:pt x="4156372" y="1338444"/>
                  </a:cubicBezTo>
                  <a:cubicBezTo>
                    <a:pt x="4155465" y="1342070"/>
                    <a:pt x="4156674" y="1345091"/>
                    <a:pt x="4159695" y="1346299"/>
                  </a:cubicBezTo>
                  <a:cubicBezTo>
                    <a:pt x="4166341" y="1349019"/>
                    <a:pt x="4165737" y="1353551"/>
                    <a:pt x="4158486" y="1353551"/>
                  </a:cubicBezTo>
                  <a:cubicBezTo>
                    <a:pt x="4147611" y="1353551"/>
                    <a:pt x="4152142" y="1358385"/>
                    <a:pt x="4163622" y="1358989"/>
                  </a:cubicBezTo>
                  <a:cubicBezTo>
                    <a:pt x="4176008" y="1359895"/>
                    <a:pt x="4180540" y="1362010"/>
                    <a:pt x="4178123" y="1365636"/>
                  </a:cubicBezTo>
                  <a:cubicBezTo>
                    <a:pt x="4176310" y="1368355"/>
                    <a:pt x="4185977" y="1389504"/>
                    <a:pt x="4188998" y="1389806"/>
                  </a:cubicBezTo>
                  <a:cubicBezTo>
                    <a:pt x="4190207" y="1389806"/>
                    <a:pt x="4191717" y="1387087"/>
                    <a:pt x="4192624" y="1383764"/>
                  </a:cubicBezTo>
                  <a:cubicBezTo>
                    <a:pt x="4193530" y="1379836"/>
                    <a:pt x="4192019" y="1376210"/>
                    <a:pt x="4187790" y="1373189"/>
                  </a:cubicBezTo>
                  <a:cubicBezTo>
                    <a:pt x="4182654" y="1369564"/>
                    <a:pt x="4182352" y="1368053"/>
                    <a:pt x="4185675" y="1364125"/>
                  </a:cubicBezTo>
                  <a:cubicBezTo>
                    <a:pt x="4188394" y="1360802"/>
                    <a:pt x="4190509" y="1360198"/>
                    <a:pt x="4192926" y="1362615"/>
                  </a:cubicBezTo>
                  <a:cubicBezTo>
                    <a:pt x="4197759" y="1367449"/>
                    <a:pt x="4200478" y="1366240"/>
                    <a:pt x="4198666" y="1359593"/>
                  </a:cubicBezTo>
                  <a:cubicBezTo>
                    <a:pt x="4197457" y="1354759"/>
                    <a:pt x="4194436" y="1353551"/>
                    <a:pt x="4184467" y="1353551"/>
                  </a:cubicBezTo>
                  <a:cubicBezTo>
                    <a:pt x="4172685" y="1353551"/>
                    <a:pt x="4172383" y="1353248"/>
                    <a:pt x="4179633" y="1349623"/>
                  </a:cubicBezTo>
                  <a:cubicBezTo>
                    <a:pt x="4189603" y="1344487"/>
                    <a:pt x="4208333" y="1346602"/>
                    <a:pt x="4203801" y="1352342"/>
                  </a:cubicBezTo>
                  <a:cubicBezTo>
                    <a:pt x="4201082" y="1355363"/>
                    <a:pt x="4202291" y="1357176"/>
                    <a:pt x="4209541" y="1360802"/>
                  </a:cubicBezTo>
                  <a:cubicBezTo>
                    <a:pt x="4220115" y="1366240"/>
                    <a:pt x="4223136" y="1366844"/>
                    <a:pt x="4220417" y="1362615"/>
                  </a:cubicBezTo>
                  <a:cubicBezTo>
                    <a:pt x="4219209" y="1360802"/>
                    <a:pt x="4221927" y="1359593"/>
                    <a:pt x="4226157" y="1359593"/>
                  </a:cubicBezTo>
                  <a:cubicBezTo>
                    <a:pt x="4230386" y="1359593"/>
                    <a:pt x="4234011" y="1358385"/>
                    <a:pt x="4234011" y="1356572"/>
                  </a:cubicBezTo>
                  <a:cubicBezTo>
                    <a:pt x="4234011" y="1352644"/>
                    <a:pt x="4223740" y="1347508"/>
                    <a:pt x="4215583" y="1347508"/>
                  </a:cubicBezTo>
                  <a:cubicBezTo>
                    <a:pt x="4211958" y="1347508"/>
                    <a:pt x="4209843" y="1346602"/>
                    <a:pt x="4210750" y="1345393"/>
                  </a:cubicBezTo>
                  <a:cubicBezTo>
                    <a:pt x="4211958" y="1344487"/>
                    <a:pt x="4211354" y="1341767"/>
                    <a:pt x="4209541" y="1339350"/>
                  </a:cubicBezTo>
                  <a:cubicBezTo>
                    <a:pt x="4206822" y="1336329"/>
                    <a:pt x="4207125" y="1335423"/>
                    <a:pt x="4210750" y="1335423"/>
                  </a:cubicBezTo>
                  <a:cubicBezTo>
                    <a:pt x="4213167" y="1335423"/>
                    <a:pt x="4216792" y="1337538"/>
                    <a:pt x="4218906" y="1339955"/>
                  </a:cubicBezTo>
                  <a:cubicBezTo>
                    <a:pt x="4221021" y="1342372"/>
                    <a:pt x="4227365" y="1344487"/>
                    <a:pt x="4233105" y="1344487"/>
                  </a:cubicBezTo>
                  <a:cubicBezTo>
                    <a:pt x="4242470" y="1344487"/>
                    <a:pt x="4243377" y="1343882"/>
                    <a:pt x="4240053" y="1339955"/>
                  </a:cubicBezTo>
                  <a:cubicBezTo>
                    <a:pt x="4235220" y="1334214"/>
                    <a:pt x="4238241" y="1330286"/>
                    <a:pt x="4243981" y="1334818"/>
                  </a:cubicBezTo>
                  <a:cubicBezTo>
                    <a:pt x="4249419" y="1339350"/>
                    <a:pt x="4273284" y="1344487"/>
                    <a:pt x="4273284" y="1341163"/>
                  </a:cubicBezTo>
                  <a:cubicBezTo>
                    <a:pt x="4273284" y="1339653"/>
                    <a:pt x="4270566" y="1338444"/>
                    <a:pt x="4267242" y="1338444"/>
                  </a:cubicBezTo>
                  <a:cubicBezTo>
                    <a:pt x="4263919" y="1338444"/>
                    <a:pt x="4261200" y="1336933"/>
                    <a:pt x="4261200" y="1335423"/>
                  </a:cubicBezTo>
                  <a:cubicBezTo>
                    <a:pt x="4261200" y="1333610"/>
                    <a:pt x="4258482" y="1332401"/>
                    <a:pt x="4255158" y="1332401"/>
                  </a:cubicBezTo>
                  <a:cubicBezTo>
                    <a:pt x="4251835" y="1332401"/>
                    <a:pt x="4249116" y="1330891"/>
                    <a:pt x="4249116" y="1329078"/>
                  </a:cubicBezTo>
                  <a:cubicBezTo>
                    <a:pt x="4249116" y="1326963"/>
                    <a:pt x="4252137" y="1326359"/>
                    <a:pt x="4256669" y="1326963"/>
                  </a:cubicBezTo>
                  <a:cubicBezTo>
                    <a:pt x="4260898" y="1327869"/>
                    <a:pt x="4265732" y="1326661"/>
                    <a:pt x="4267545" y="1324546"/>
                  </a:cubicBezTo>
                  <a:cubicBezTo>
                    <a:pt x="4269357" y="1322431"/>
                    <a:pt x="4272982" y="1321525"/>
                    <a:pt x="4275701" y="1322129"/>
                  </a:cubicBezTo>
                  <a:cubicBezTo>
                    <a:pt x="4279326" y="1323337"/>
                    <a:pt x="4278722" y="1321827"/>
                    <a:pt x="4273889" y="1317597"/>
                  </a:cubicBezTo>
                  <a:cubicBezTo>
                    <a:pt x="4268753" y="1313367"/>
                    <a:pt x="4265128" y="1312159"/>
                    <a:pt x="4260294" y="1313971"/>
                  </a:cubicBezTo>
                  <a:cubicBezTo>
                    <a:pt x="4256065" y="1315482"/>
                    <a:pt x="4250929" y="1314576"/>
                    <a:pt x="4244585" y="1311252"/>
                  </a:cubicBezTo>
                  <a:cubicBezTo>
                    <a:pt x="4239751" y="1308231"/>
                    <a:pt x="4230386" y="1304907"/>
                    <a:pt x="4224344" y="1304001"/>
                  </a:cubicBezTo>
                  <a:cubicBezTo>
                    <a:pt x="4218000" y="1302792"/>
                    <a:pt x="4212864" y="1300375"/>
                    <a:pt x="4212864" y="1298865"/>
                  </a:cubicBezTo>
                  <a:cubicBezTo>
                    <a:pt x="4212864" y="1295239"/>
                    <a:pt x="4227063" y="1297656"/>
                    <a:pt x="4241866" y="1303699"/>
                  </a:cubicBezTo>
                  <a:cubicBezTo>
                    <a:pt x="4247908" y="1306116"/>
                    <a:pt x="4252742" y="1306418"/>
                    <a:pt x="4256367" y="1304605"/>
                  </a:cubicBezTo>
                  <a:cubicBezTo>
                    <a:pt x="4262409" y="1301282"/>
                    <a:pt x="4259992" y="1296146"/>
                    <a:pt x="4252440" y="1296146"/>
                  </a:cubicBezTo>
                  <a:cubicBezTo>
                    <a:pt x="4249419" y="1296146"/>
                    <a:pt x="4245189" y="1294031"/>
                    <a:pt x="4243074" y="1291614"/>
                  </a:cubicBezTo>
                  <a:cubicBezTo>
                    <a:pt x="4240960" y="1289197"/>
                    <a:pt x="4236730" y="1287082"/>
                    <a:pt x="4233709" y="1287082"/>
                  </a:cubicBezTo>
                  <a:cubicBezTo>
                    <a:pt x="4226761" y="1287082"/>
                    <a:pt x="4226157" y="1282248"/>
                    <a:pt x="4232501" y="1279830"/>
                  </a:cubicBezTo>
                  <a:cubicBezTo>
                    <a:pt x="4241564" y="1276507"/>
                    <a:pt x="4236730" y="1271975"/>
                    <a:pt x="4223740" y="1271975"/>
                  </a:cubicBezTo>
                  <a:cubicBezTo>
                    <a:pt x="4211958" y="1271975"/>
                    <a:pt x="4210448" y="1271371"/>
                    <a:pt x="4211958" y="1265932"/>
                  </a:cubicBezTo>
                  <a:cubicBezTo>
                    <a:pt x="4213167" y="1261703"/>
                    <a:pt x="4211958" y="1259890"/>
                    <a:pt x="4208635" y="1259890"/>
                  </a:cubicBezTo>
                  <a:cubicBezTo>
                    <a:pt x="4205916" y="1259890"/>
                    <a:pt x="4203801" y="1257775"/>
                    <a:pt x="4203801" y="1255358"/>
                  </a:cubicBezTo>
                  <a:cubicBezTo>
                    <a:pt x="4203801" y="1248409"/>
                    <a:pt x="4211354" y="1249919"/>
                    <a:pt x="4215583" y="1258077"/>
                  </a:cubicBezTo>
                  <a:cubicBezTo>
                    <a:pt x="4218604" y="1263817"/>
                    <a:pt x="4223438" y="1265932"/>
                    <a:pt x="4238241" y="1268349"/>
                  </a:cubicBezTo>
                  <a:cubicBezTo>
                    <a:pt x="4259086" y="1271673"/>
                    <a:pt x="4263013" y="1270767"/>
                    <a:pt x="4250325" y="1265630"/>
                  </a:cubicBezTo>
                  <a:cubicBezTo>
                    <a:pt x="4245491" y="1263515"/>
                    <a:pt x="4237335" y="1260192"/>
                    <a:pt x="4231897" y="1258077"/>
                  </a:cubicBezTo>
                  <a:cubicBezTo>
                    <a:pt x="4226761" y="1255660"/>
                    <a:pt x="4221021" y="1253847"/>
                    <a:pt x="4219209" y="1253847"/>
                  </a:cubicBezTo>
                  <a:cubicBezTo>
                    <a:pt x="4217396" y="1253847"/>
                    <a:pt x="4215885" y="1252639"/>
                    <a:pt x="4215885" y="1251128"/>
                  </a:cubicBezTo>
                  <a:cubicBezTo>
                    <a:pt x="4215885" y="1249617"/>
                    <a:pt x="4207729" y="1244783"/>
                    <a:pt x="4197759" y="1239949"/>
                  </a:cubicBezTo>
                  <a:cubicBezTo>
                    <a:pt x="4180238" y="1231489"/>
                    <a:pt x="4175102" y="1226655"/>
                    <a:pt x="4183863" y="1226655"/>
                  </a:cubicBezTo>
                  <a:cubicBezTo>
                    <a:pt x="4185977" y="1226655"/>
                    <a:pt x="4189603" y="1228468"/>
                    <a:pt x="4191415" y="1230885"/>
                  </a:cubicBezTo>
                  <a:cubicBezTo>
                    <a:pt x="4196853" y="1237230"/>
                    <a:pt x="4210448" y="1235719"/>
                    <a:pt x="4219813" y="1227864"/>
                  </a:cubicBezTo>
                  <a:cubicBezTo>
                    <a:pt x="4226459" y="1222425"/>
                    <a:pt x="4227365" y="1220311"/>
                    <a:pt x="4224042" y="1218800"/>
                  </a:cubicBezTo>
                  <a:cubicBezTo>
                    <a:pt x="4221625" y="1217893"/>
                    <a:pt x="4218604" y="1217591"/>
                    <a:pt x="4217094" y="1217893"/>
                  </a:cubicBezTo>
                  <a:cubicBezTo>
                    <a:pt x="4215583" y="1218196"/>
                    <a:pt x="4201082" y="1218196"/>
                    <a:pt x="4184769" y="1217893"/>
                  </a:cubicBezTo>
                  <a:cubicBezTo>
                    <a:pt x="4156674" y="1217591"/>
                    <a:pt x="4155465" y="1217289"/>
                    <a:pt x="4159091" y="1211851"/>
                  </a:cubicBezTo>
                  <a:cubicBezTo>
                    <a:pt x="4161810" y="1207319"/>
                    <a:pt x="4164830" y="1206412"/>
                    <a:pt x="4172685" y="1207621"/>
                  </a:cubicBezTo>
                  <a:cubicBezTo>
                    <a:pt x="4180238" y="1208830"/>
                    <a:pt x="4182654" y="1208225"/>
                    <a:pt x="4182654" y="1204600"/>
                  </a:cubicBezTo>
                  <a:cubicBezTo>
                    <a:pt x="4182654" y="1202183"/>
                    <a:pt x="4179029" y="1199161"/>
                    <a:pt x="4174800" y="1198255"/>
                  </a:cubicBezTo>
                  <a:cubicBezTo>
                    <a:pt x="4163622" y="1195234"/>
                    <a:pt x="4134318" y="1199463"/>
                    <a:pt x="4125860" y="1204902"/>
                  </a:cubicBezTo>
                  <a:lnTo>
                    <a:pt x="4118609" y="1209434"/>
                  </a:lnTo>
                  <a:lnTo>
                    <a:pt x="4127370" y="1213664"/>
                  </a:lnTo>
                  <a:lnTo>
                    <a:pt x="4135829" y="1217591"/>
                  </a:lnTo>
                  <a:lnTo>
                    <a:pt x="4125558" y="1216081"/>
                  </a:lnTo>
                  <a:cubicBezTo>
                    <a:pt x="4120120" y="1215174"/>
                    <a:pt x="4113474" y="1214570"/>
                    <a:pt x="4111057" y="1214570"/>
                  </a:cubicBezTo>
                  <a:cubicBezTo>
                    <a:pt x="4108640" y="1214570"/>
                    <a:pt x="4107129" y="1213059"/>
                    <a:pt x="4107734" y="1211247"/>
                  </a:cubicBezTo>
                  <a:cubicBezTo>
                    <a:pt x="4108338" y="1209434"/>
                    <a:pt x="4110150" y="1208225"/>
                    <a:pt x="4111661" y="1208225"/>
                  </a:cubicBezTo>
                  <a:cubicBezTo>
                    <a:pt x="4116192" y="1208225"/>
                    <a:pt x="4134318" y="1189795"/>
                    <a:pt x="4132506" y="1187076"/>
                  </a:cubicBezTo>
                  <a:cubicBezTo>
                    <a:pt x="4131902" y="1185565"/>
                    <a:pt x="4127672" y="1185868"/>
                    <a:pt x="4123443" y="1187378"/>
                  </a:cubicBezTo>
                  <a:cubicBezTo>
                    <a:pt x="4113474" y="1191306"/>
                    <a:pt x="4102900" y="1191004"/>
                    <a:pt x="4112567" y="1187378"/>
                  </a:cubicBezTo>
                  <a:cubicBezTo>
                    <a:pt x="4116192" y="1185868"/>
                    <a:pt x="4119213" y="1182846"/>
                    <a:pt x="4119213" y="1181033"/>
                  </a:cubicBezTo>
                  <a:cubicBezTo>
                    <a:pt x="4119213" y="1179221"/>
                    <a:pt x="4121932" y="1178314"/>
                    <a:pt x="4125255" y="1179221"/>
                  </a:cubicBezTo>
                  <a:cubicBezTo>
                    <a:pt x="4128881" y="1180127"/>
                    <a:pt x="4132204" y="1178918"/>
                    <a:pt x="4134016" y="1176199"/>
                  </a:cubicBezTo>
                  <a:cubicBezTo>
                    <a:pt x="4136131" y="1172272"/>
                    <a:pt x="4138246" y="1171969"/>
                    <a:pt x="4147309" y="1174991"/>
                  </a:cubicBezTo>
                  <a:cubicBezTo>
                    <a:pt x="4161507" y="1179825"/>
                    <a:pt x="4169362" y="1175595"/>
                    <a:pt x="4156976" y="1170459"/>
                  </a:cubicBezTo>
                  <a:cubicBezTo>
                    <a:pt x="4151236" y="1168042"/>
                    <a:pt x="4150028" y="1166531"/>
                    <a:pt x="4153351" y="1166229"/>
                  </a:cubicBezTo>
                  <a:cubicBezTo>
                    <a:pt x="4156976" y="1166229"/>
                    <a:pt x="4158486" y="1163812"/>
                    <a:pt x="4158486" y="1158374"/>
                  </a:cubicBezTo>
                  <a:cubicBezTo>
                    <a:pt x="4158486" y="1151424"/>
                    <a:pt x="4158789" y="1151122"/>
                    <a:pt x="4163320" y="1155352"/>
                  </a:cubicBezTo>
                  <a:cubicBezTo>
                    <a:pt x="4165737" y="1158071"/>
                    <a:pt x="4172081" y="1160186"/>
                    <a:pt x="4176914" y="1160186"/>
                  </a:cubicBezTo>
                  <a:cubicBezTo>
                    <a:pt x="4181748" y="1160186"/>
                    <a:pt x="4185675" y="1161395"/>
                    <a:pt x="4185675" y="1163208"/>
                  </a:cubicBezTo>
                  <a:cubicBezTo>
                    <a:pt x="4185675" y="1170761"/>
                    <a:pt x="4190207" y="1165020"/>
                    <a:pt x="4190811" y="1156863"/>
                  </a:cubicBezTo>
                  <a:cubicBezTo>
                    <a:pt x="4191415" y="1148101"/>
                    <a:pt x="4191113" y="1147497"/>
                    <a:pt x="4182956" y="1149007"/>
                  </a:cubicBezTo>
                  <a:cubicBezTo>
                    <a:pt x="4177217" y="1150216"/>
                    <a:pt x="4173289" y="1149007"/>
                    <a:pt x="4169966" y="1145382"/>
                  </a:cubicBezTo>
                  <a:cubicBezTo>
                    <a:pt x="4165737" y="1140246"/>
                    <a:pt x="4166341" y="1139943"/>
                    <a:pt x="4183561" y="1140850"/>
                  </a:cubicBezTo>
                  <a:cubicBezTo>
                    <a:pt x="4203197" y="1141756"/>
                    <a:pt x="4202291" y="1138433"/>
                    <a:pt x="4181748" y="1132692"/>
                  </a:cubicBezTo>
                  <a:cubicBezTo>
                    <a:pt x="4173289" y="1130577"/>
                    <a:pt x="4170570" y="1128462"/>
                    <a:pt x="4171779" y="1125139"/>
                  </a:cubicBezTo>
                  <a:cubicBezTo>
                    <a:pt x="4172685" y="1122420"/>
                    <a:pt x="4173591" y="1118492"/>
                    <a:pt x="4173591" y="1116075"/>
                  </a:cubicBezTo>
                  <a:cubicBezTo>
                    <a:pt x="4173591" y="1113960"/>
                    <a:pt x="4176008" y="1112147"/>
                    <a:pt x="4179029" y="1112449"/>
                  </a:cubicBezTo>
                  <a:cubicBezTo>
                    <a:pt x="4189301" y="1113356"/>
                    <a:pt x="4195040" y="1111845"/>
                    <a:pt x="4193228" y="1108824"/>
                  </a:cubicBezTo>
                  <a:cubicBezTo>
                    <a:pt x="4192019" y="1107011"/>
                    <a:pt x="4188696" y="1106407"/>
                    <a:pt x="4185675" y="1107313"/>
                  </a:cubicBezTo>
                  <a:cubicBezTo>
                    <a:pt x="4182654" y="1108220"/>
                    <a:pt x="4179331" y="1107615"/>
                    <a:pt x="4178123" y="1105803"/>
                  </a:cubicBezTo>
                  <a:cubicBezTo>
                    <a:pt x="4177217" y="1104292"/>
                    <a:pt x="4173591" y="1102781"/>
                    <a:pt x="4170268" y="1102781"/>
                  </a:cubicBezTo>
                  <a:cubicBezTo>
                    <a:pt x="4161507" y="1102781"/>
                    <a:pt x="4163320" y="1097343"/>
                    <a:pt x="4172685" y="1096134"/>
                  </a:cubicBezTo>
                  <a:cubicBezTo>
                    <a:pt x="4178123" y="1095530"/>
                    <a:pt x="4181446" y="1093113"/>
                    <a:pt x="4182050" y="1089487"/>
                  </a:cubicBezTo>
                  <a:cubicBezTo>
                    <a:pt x="4182956" y="1085258"/>
                    <a:pt x="4182050" y="1084351"/>
                    <a:pt x="4178123" y="1085560"/>
                  </a:cubicBezTo>
                  <a:cubicBezTo>
                    <a:pt x="4174498" y="1087070"/>
                    <a:pt x="4173289" y="1086164"/>
                    <a:pt x="4174196" y="1081028"/>
                  </a:cubicBezTo>
                  <a:cubicBezTo>
                    <a:pt x="4174800" y="1076496"/>
                    <a:pt x="4172987" y="1073172"/>
                    <a:pt x="4168456" y="1071057"/>
                  </a:cubicBezTo>
                  <a:cubicBezTo>
                    <a:pt x="4164528" y="1068943"/>
                    <a:pt x="4162414" y="1066525"/>
                    <a:pt x="4163320" y="1065619"/>
                  </a:cubicBezTo>
                  <a:cubicBezTo>
                    <a:pt x="4164528" y="1064713"/>
                    <a:pt x="4168154" y="1065015"/>
                    <a:pt x="4171175" y="1066828"/>
                  </a:cubicBezTo>
                  <a:cubicBezTo>
                    <a:pt x="4183259" y="1073172"/>
                    <a:pt x="4175102" y="1062296"/>
                    <a:pt x="4163018" y="1055347"/>
                  </a:cubicBezTo>
                  <a:cubicBezTo>
                    <a:pt x="4152747" y="1049606"/>
                    <a:pt x="4151840" y="1048398"/>
                    <a:pt x="4156674" y="1046585"/>
                  </a:cubicBezTo>
                  <a:cubicBezTo>
                    <a:pt x="4162112" y="1044470"/>
                    <a:pt x="4162112" y="1044168"/>
                    <a:pt x="4156976" y="1040542"/>
                  </a:cubicBezTo>
                  <a:cubicBezTo>
                    <a:pt x="4151236" y="1036312"/>
                    <a:pt x="4153653" y="1029061"/>
                    <a:pt x="4160299" y="1031478"/>
                  </a:cubicBezTo>
                  <a:cubicBezTo>
                    <a:pt x="4162716" y="1032385"/>
                    <a:pt x="4163622" y="1031478"/>
                    <a:pt x="4162414" y="1028457"/>
                  </a:cubicBezTo>
                  <a:cubicBezTo>
                    <a:pt x="4161507" y="1026342"/>
                    <a:pt x="4157580" y="1024227"/>
                    <a:pt x="4153351" y="1024227"/>
                  </a:cubicBezTo>
                  <a:cubicBezTo>
                    <a:pt x="4143381" y="1024227"/>
                    <a:pt x="4124651" y="1015163"/>
                    <a:pt x="4126162" y="1011235"/>
                  </a:cubicBezTo>
                  <a:cubicBezTo>
                    <a:pt x="4127672" y="1006401"/>
                    <a:pt x="4134621" y="1004891"/>
                    <a:pt x="4133714" y="1009725"/>
                  </a:cubicBezTo>
                  <a:cubicBezTo>
                    <a:pt x="4132506" y="1014861"/>
                    <a:pt x="4151236" y="1016674"/>
                    <a:pt x="4161507" y="1012444"/>
                  </a:cubicBezTo>
                  <a:cubicBezTo>
                    <a:pt x="4169060" y="1009423"/>
                    <a:pt x="4169060" y="1009423"/>
                    <a:pt x="4162112" y="1009423"/>
                  </a:cubicBezTo>
                  <a:cubicBezTo>
                    <a:pt x="4158486" y="1009120"/>
                    <a:pt x="4154559" y="1007006"/>
                    <a:pt x="4153351" y="1004286"/>
                  </a:cubicBezTo>
                  <a:cubicBezTo>
                    <a:pt x="4152142" y="1000963"/>
                    <a:pt x="4149423" y="1000056"/>
                    <a:pt x="4144288" y="1001567"/>
                  </a:cubicBezTo>
                  <a:cubicBezTo>
                    <a:pt x="4136735" y="1003380"/>
                    <a:pt x="4128276" y="998848"/>
                    <a:pt x="4128276" y="993410"/>
                  </a:cubicBezTo>
                  <a:cubicBezTo>
                    <a:pt x="4128276" y="991899"/>
                    <a:pt x="4130995" y="991597"/>
                    <a:pt x="4134318" y="992503"/>
                  </a:cubicBezTo>
                  <a:cubicBezTo>
                    <a:pt x="4139152" y="994014"/>
                    <a:pt x="4140360" y="993107"/>
                    <a:pt x="4140360" y="988273"/>
                  </a:cubicBezTo>
                  <a:cubicBezTo>
                    <a:pt x="4140360" y="983137"/>
                    <a:pt x="4138548" y="982231"/>
                    <a:pt x="4129787" y="982533"/>
                  </a:cubicBezTo>
                  <a:cubicBezTo>
                    <a:pt x="4113776" y="983137"/>
                    <a:pt x="4110150" y="977397"/>
                    <a:pt x="4125255" y="975282"/>
                  </a:cubicBezTo>
                  <a:cubicBezTo>
                    <a:pt x="4135225" y="973771"/>
                    <a:pt x="4141871" y="969239"/>
                    <a:pt x="4141871" y="963801"/>
                  </a:cubicBezTo>
                  <a:cubicBezTo>
                    <a:pt x="4141871" y="960477"/>
                    <a:pt x="4144288" y="959571"/>
                    <a:pt x="4150330" y="960175"/>
                  </a:cubicBezTo>
                  <a:cubicBezTo>
                    <a:pt x="4155163" y="960779"/>
                    <a:pt x="4158184" y="959873"/>
                    <a:pt x="4157278" y="958362"/>
                  </a:cubicBezTo>
                  <a:cubicBezTo>
                    <a:pt x="4155465" y="955341"/>
                    <a:pt x="4167851" y="948694"/>
                    <a:pt x="4175102" y="948694"/>
                  </a:cubicBezTo>
                  <a:cubicBezTo>
                    <a:pt x="4177519" y="948694"/>
                    <a:pt x="4179633" y="947183"/>
                    <a:pt x="4179633" y="945673"/>
                  </a:cubicBezTo>
                  <a:cubicBezTo>
                    <a:pt x="4179633" y="940537"/>
                    <a:pt x="4162112" y="942349"/>
                    <a:pt x="4149423" y="948996"/>
                  </a:cubicBezTo>
                  <a:cubicBezTo>
                    <a:pt x="4142777" y="952622"/>
                    <a:pt x="4137339" y="956247"/>
                    <a:pt x="4137339" y="957456"/>
                  </a:cubicBezTo>
                  <a:cubicBezTo>
                    <a:pt x="4137339" y="958664"/>
                    <a:pt x="4135225" y="962290"/>
                    <a:pt x="4132506" y="965613"/>
                  </a:cubicBezTo>
                  <a:cubicBezTo>
                    <a:pt x="4128276" y="971052"/>
                    <a:pt x="4127974" y="970750"/>
                    <a:pt x="4129787" y="959873"/>
                  </a:cubicBezTo>
                  <a:lnTo>
                    <a:pt x="4131600" y="948392"/>
                  </a:lnTo>
                  <a:lnTo>
                    <a:pt x="4120120" y="954132"/>
                  </a:lnTo>
                  <a:cubicBezTo>
                    <a:pt x="4113474" y="957758"/>
                    <a:pt x="4104108" y="959873"/>
                    <a:pt x="4098066" y="959269"/>
                  </a:cubicBezTo>
                  <a:cubicBezTo>
                    <a:pt x="4092327" y="958664"/>
                    <a:pt x="4085680" y="958362"/>
                    <a:pt x="4083566" y="958060"/>
                  </a:cubicBezTo>
                  <a:cubicBezTo>
                    <a:pt x="4081451" y="957758"/>
                    <a:pt x="4080545" y="956247"/>
                    <a:pt x="4081451" y="954737"/>
                  </a:cubicBezTo>
                  <a:cubicBezTo>
                    <a:pt x="4082659" y="952924"/>
                    <a:pt x="4088399" y="952622"/>
                    <a:pt x="4095348" y="953528"/>
                  </a:cubicBezTo>
                  <a:cubicBezTo>
                    <a:pt x="4104713" y="955039"/>
                    <a:pt x="4107129" y="954737"/>
                    <a:pt x="4107129" y="950809"/>
                  </a:cubicBezTo>
                  <a:cubicBezTo>
                    <a:pt x="4107129" y="948090"/>
                    <a:pt x="4110150" y="945673"/>
                    <a:pt x="4114078" y="945069"/>
                  </a:cubicBezTo>
                  <a:lnTo>
                    <a:pt x="4121026" y="944162"/>
                  </a:lnTo>
                  <a:lnTo>
                    <a:pt x="4112869" y="936307"/>
                  </a:lnTo>
                  <a:cubicBezTo>
                    <a:pt x="4106223" y="929962"/>
                    <a:pt x="4103806" y="929056"/>
                    <a:pt x="4097764" y="931775"/>
                  </a:cubicBezTo>
                  <a:lnTo>
                    <a:pt x="4090514" y="934796"/>
                  </a:lnTo>
                  <a:lnTo>
                    <a:pt x="4098973" y="936005"/>
                  </a:lnTo>
                  <a:cubicBezTo>
                    <a:pt x="4103806" y="936609"/>
                    <a:pt x="4106827" y="938724"/>
                    <a:pt x="4106223" y="940537"/>
                  </a:cubicBezTo>
                  <a:cubicBezTo>
                    <a:pt x="4104108" y="946881"/>
                    <a:pt x="4095348" y="946277"/>
                    <a:pt x="4086889" y="939630"/>
                  </a:cubicBezTo>
                  <a:cubicBezTo>
                    <a:pt x="4081451" y="935400"/>
                    <a:pt x="4076315" y="933890"/>
                    <a:pt x="4071784" y="935098"/>
                  </a:cubicBezTo>
                  <a:cubicBezTo>
                    <a:pt x="4065138" y="936609"/>
                    <a:pt x="4065138" y="936307"/>
                    <a:pt x="4068461" y="930566"/>
                  </a:cubicBezTo>
                  <a:cubicBezTo>
                    <a:pt x="4071180" y="926034"/>
                    <a:pt x="4074503" y="924826"/>
                    <a:pt x="4079940" y="926034"/>
                  </a:cubicBezTo>
                  <a:cubicBezTo>
                    <a:pt x="4087493" y="927545"/>
                    <a:pt x="4098066" y="923315"/>
                    <a:pt x="4094743" y="919992"/>
                  </a:cubicBezTo>
                  <a:cubicBezTo>
                    <a:pt x="4090514" y="916064"/>
                    <a:pt x="4070575" y="917877"/>
                    <a:pt x="4065440" y="922409"/>
                  </a:cubicBezTo>
                  <a:cubicBezTo>
                    <a:pt x="4053960" y="932681"/>
                    <a:pt x="4051845" y="924826"/>
                    <a:pt x="4062721" y="913043"/>
                  </a:cubicBezTo>
                  <a:lnTo>
                    <a:pt x="4069367" y="905489"/>
                  </a:lnTo>
                  <a:lnTo>
                    <a:pt x="4053658" y="907000"/>
                  </a:lnTo>
                  <a:cubicBezTo>
                    <a:pt x="4038855" y="908511"/>
                    <a:pt x="4038251" y="908208"/>
                    <a:pt x="4041574" y="902468"/>
                  </a:cubicBezTo>
                  <a:cubicBezTo>
                    <a:pt x="4044293" y="897936"/>
                    <a:pt x="4044293" y="896123"/>
                    <a:pt x="4041574" y="895217"/>
                  </a:cubicBezTo>
                  <a:cubicBezTo>
                    <a:pt x="4036438" y="893404"/>
                    <a:pt x="4036438" y="888268"/>
                    <a:pt x="4041574" y="888268"/>
                  </a:cubicBezTo>
                  <a:cubicBezTo>
                    <a:pt x="4043991" y="888268"/>
                    <a:pt x="4050637" y="882829"/>
                    <a:pt x="4056377" y="875880"/>
                  </a:cubicBezTo>
                  <a:cubicBezTo>
                    <a:pt x="4063627" y="867723"/>
                    <a:pt x="4069065" y="864097"/>
                    <a:pt x="4072690" y="864701"/>
                  </a:cubicBezTo>
                  <a:cubicBezTo>
                    <a:pt x="4077826" y="865910"/>
                    <a:pt x="4077524" y="866514"/>
                    <a:pt x="4070877" y="869536"/>
                  </a:cubicBezTo>
                  <a:cubicBezTo>
                    <a:pt x="4063929" y="872255"/>
                    <a:pt x="4046710" y="888570"/>
                    <a:pt x="4046710" y="892195"/>
                  </a:cubicBezTo>
                  <a:cubicBezTo>
                    <a:pt x="4046710" y="893102"/>
                    <a:pt x="4048824" y="894613"/>
                    <a:pt x="4051543" y="895519"/>
                  </a:cubicBezTo>
                  <a:cubicBezTo>
                    <a:pt x="4054866" y="896727"/>
                    <a:pt x="4056075" y="896123"/>
                    <a:pt x="4054866" y="893404"/>
                  </a:cubicBezTo>
                  <a:cubicBezTo>
                    <a:pt x="4053658" y="890383"/>
                    <a:pt x="4057585" y="890081"/>
                    <a:pt x="4072086" y="891591"/>
                  </a:cubicBezTo>
                  <a:cubicBezTo>
                    <a:pt x="4085680" y="892800"/>
                    <a:pt x="4091118" y="892195"/>
                    <a:pt x="4092931" y="889174"/>
                  </a:cubicBezTo>
                  <a:cubicBezTo>
                    <a:pt x="4094139" y="887059"/>
                    <a:pt x="4096858" y="885246"/>
                    <a:pt x="4098369" y="885246"/>
                  </a:cubicBezTo>
                  <a:cubicBezTo>
                    <a:pt x="4100181" y="885246"/>
                    <a:pt x="4103504" y="883132"/>
                    <a:pt x="4106223" y="880714"/>
                  </a:cubicBezTo>
                  <a:cubicBezTo>
                    <a:pt x="4109244" y="877693"/>
                    <a:pt x="4113171" y="876787"/>
                    <a:pt x="4117401" y="877995"/>
                  </a:cubicBezTo>
                  <a:cubicBezTo>
                    <a:pt x="4124651" y="880412"/>
                    <a:pt x="4123443" y="880412"/>
                    <a:pt x="4150934" y="877693"/>
                  </a:cubicBezTo>
                  <a:cubicBezTo>
                    <a:pt x="4166341" y="876182"/>
                    <a:pt x="4170872" y="876485"/>
                    <a:pt x="4167549" y="878902"/>
                  </a:cubicBezTo>
                  <a:cubicBezTo>
                    <a:pt x="4165133" y="880714"/>
                    <a:pt x="4159393" y="882225"/>
                    <a:pt x="4154861" y="882225"/>
                  </a:cubicBezTo>
                  <a:cubicBezTo>
                    <a:pt x="4150330" y="882225"/>
                    <a:pt x="4145798" y="883434"/>
                    <a:pt x="4144892" y="885246"/>
                  </a:cubicBezTo>
                  <a:cubicBezTo>
                    <a:pt x="4143986" y="886757"/>
                    <a:pt x="4137944" y="888268"/>
                    <a:pt x="4131902" y="888268"/>
                  </a:cubicBezTo>
                  <a:cubicBezTo>
                    <a:pt x="4118307" y="888268"/>
                    <a:pt x="4107129" y="894008"/>
                    <a:pt x="4119213" y="894613"/>
                  </a:cubicBezTo>
                  <a:cubicBezTo>
                    <a:pt x="4123443" y="894915"/>
                    <a:pt x="4128276" y="895217"/>
                    <a:pt x="4129787" y="895821"/>
                  </a:cubicBezTo>
                  <a:cubicBezTo>
                    <a:pt x="4131600" y="896123"/>
                    <a:pt x="4135829" y="896727"/>
                    <a:pt x="4139756" y="896727"/>
                  </a:cubicBezTo>
                  <a:cubicBezTo>
                    <a:pt x="4147611" y="897332"/>
                    <a:pt x="4148819" y="903374"/>
                    <a:pt x="4141267" y="903374"/>
                  </a:cubicBezTo>
                  <a:cubicBezTo>
                    <a:pt x="4136131" y="903676"/>
                    <a:pt x="4136433" y="903979"/>
                    <a:pt x="4141569" y="906698"/>
                  </a:cubicBezTo>
                  <a:cubicBezTo>
                    <a:pt x="4147309" y="910323"/>
                    <a:pt x="4158184" y="906396"/>
                    <a:pt x="4166945" y="897936"/>
                  </a:cubicBezTo>
                  <a:cubicBezTo>
                    <a:pt x="4171477" y="893706"/>
                    <a:pt x="4182654" y="893102"/>
                    <a:pt x="4182654" y="897030"/>
                  </a:cubicBezTo>
                  <a:cubicBezTo>
                    <a:pt x="4182654" y="898540"/>
                    <a:pt x="4179331" y="900655"/>
                    <a:pt x="4175102" y="901562"/>
                  </a:cubicBezTo>
                  <a:cubicBezTo>
                    <a:pt x="4170872" y="902770"/>
                    <a:pt x="4167549" y="905489"/>
                    <a:pt x="4167549" y="907906"/>
                  </a:cubicBezTo>
                  <a:cubicBezTo>
                    <a:pt x="4167549" y="910323"/>
                    <a:pt x="4165435" y="912438"/>
                    <a:pt x="4163018" y="912438"/>
                  </a:cubicBezTo>
                  <a:cubicBezTo>
                    <a:pt x="4160601" y="912438"/>
                    <a:pt x="4158486" y="913949"/>
                    <a:pt x="4158486" y="915460"/>
                  </a:cubicBezTo>
                  <a:cubicBezTo>
                    <a:pt x="4158486" y="917272"/>
                    <a:pt x="4155163" y="920294"/>
                    <a:pt x="4150934" y="922107"/>
                  </a:cubicBezTo>
                  <a:lnTo>
                    <a:pt x="4143079" y="925732"/>
                  </a:lnTo>
                  <a:lnTo>
                    <a:pt x="4151538" y="929056"/>
                  </a:lnTo>
                  <a:cubicBezTo>
                    <a:pt x="4157278" y="931775"/>
                    <a:pt x="4161205" y="931775"/>
                    <a:pt x="4163924" y="929660"/>
                  </a:cubicBezTo>
                  <a:cubicBezTo>
                    <a:pt x="4167247" y="926941"/>
                    <a:pt x="4166945" y="926034"/>
                    <a:pt x="4163018" y="923919"/>
                  </a:cubicBezTo>
                  <a:cubicBezTo>
                    <a:pt x="4156674" y="920294"/>
                    <a:pt x="4160601" y="914855"/>
                    <a:pt x="4167851" y="916970"/>
                  </a:cubicBezTo>
                  <a:cubicBezTo>
                    <a:pt x="4170872" y="918179"/>
                    <a:pt x="4175102" y="917877"/>
                    <a:pt x="4177217" y="916366"/>
                  </a:cubicBezTo>
                  <a:cubicBezTo>
                    <a:pt x="4184467" y="911834"/>
                    <a:pt x="4200780" y="907000"/>
                    <a:pt x="4200780" y="909719"/>
                  </a:cubicBezTo>
                  <a:cubicBezTo>
                    <a:pt x="4200780" y="912136"/>
                    <a:pt x="4188696" y="919689"/>
                    <a:pt x="4179029" y="923315"/>
                  </a:cubicBezTo>
                  <a:cubicBezTo>
                    <a:pt x="4176008" y="924221"/>
                    <a:pt x="4173591" y="927243"/>
                    <a:pt x="4173591" y="929660"/>
                  </a:cubicBezTo>
                  <a:cubicBezTo>
                    <a:pt x="4173591" y="933285"/>
                    <a:pt x="4176310" y="933890"/>
                    <a:pt x="4185977" y="932681"/>
                  </a:cubicBezTo>
                  <a:cubicBezTo>
                    <a:pt x="4192926" y="931775"/>
                    <a:pt x="4199572" y="929660"/>
                    <a:pt x="4200478" y="927847"/>
                  </a:cubicBezTo>
                  <a:cubicBezTo>
                    <a:pt x="4201687" y="926336"/>
                    <a:pt x="4205010" y="924826"/>
                    <a:pt x="4208333" y="925128"/>
                  </a:cubicBezTo>
                  <a:cubicBezTo>
                    <a:pt x="4211656" y="925430"/>
                    <a:pt x="4222532" y="924826"/>
                    <a:pt x="4232501" y="923617"/>
                  </a:cubicBezTo>
                  <a:lnTo>
                    <a:pt x="4250627" y="921804"/>
                  </a:lnTo>
                  <a:lnTo>
                    <a:pt x="4234918" y="929056"/>
                  </a:lnTo>
                  <a:cubicBezTo>
                    <a:pt x="4226157" y="933285"/>
                    <a:pt x="4218906" y="937817"/>
                    <a:pt x="4218906" y="939328"/>
                  </a:cubicBezTo>
                  <a:cubicBezTo>
                    <a:pt x="4218906" y="940839"/>
                    <a:pt x="4218000" y="944766"/>
                    <a:pt x="4216792" y="947788"/>
                  </a:cubicBezTo>
                  <a:cubicBezTo>
                    <a:pt x="4214979" y="952924"/>
                    <a:pt x="4215281" y="952924"/>
                    <a:pt x="4220719" y="948090"/>
                  </a:cubicBezTo>
                  <a:cubicBezTo>
                    <a:pt x="4226459" y="942954"/>
                    <a:pt x="4227063" y="942954"/>
                    <a:pt x="4234314" y="948090"/>
                  </a:cubicBezTo>
                  <a:cubicBezTo>
                    <a:pt x="4238241" y="950809"/>
                    <a:pt x="4249721" y="954435"/>
                    <a:pt x="4259388" y="956247"/>
                  </a:cubicBezTo>
                  <a:cubicBezTo>
                    <a:pt x="4269357" y="957758"/>
                    <a:pt x="4277816" y="960779"/>
                    <a:pt x="4278420" y="962592"/>
                  </a:cubicBezTo>
                  <a:cubicBezTo>
                    <a:pt x="4279931" y="966822"/>
                    <a:pt x="4264826" y="970145"/>
                    <a:pt x="4262409" y="966520"/>
                  </a:cubicBezTo>
                  <a:cubicBezTo>
                    <a:pt x="4261503" y="965009"/>
                    <a:pt x="4257273" y="963801"/>
                    <a:pt x="4253044" y="963801"/>
                  </a:cubicBezTo>
                  <a:cubicBezTo>
                    <a:pt x="4246700" y="963801"/>
                    <a:pt x="4245793" y="964405"/>
                    <a:pt x="4249116" y="968333"/>
                  </a:cubicBezTo>
                  <a:cubicBezTo>
                    <a:pt x="4251231" y="970750"/>
                    <a:pt x="4255158" y="972865"/>
                    <a:pt x="4257877" y="972865"/>
                  </a:cubicBezTo>
                  <a:cubicBezTo>
                    <a:pt x="4264524" y="973167"/>
                    <a:pt x="4273284" y="980116"/>
                    <a:pt x="4273284" y="985554"/>
                  </a:cubicBezTo>
                  <a:cubicBezTo>
                    <a:pt x="4273284" y="989482"/>
                    <a:pt x="4291108" y="998244"/>
                    <a:pt x="4299567" y="998546"/>
                  </a:cubicBezTo>
                  <a:cubicBezTo>
                    <a:pt x="4301682" y="998546"/>
                    <a:pt x="4305005" y="1000359"/>
                    <a:pt x="4307120" y="1002474"/>
                  </a:cubicBezTo>
                  <a:cubicBezTo>
                    <a:pt x="4310443" y="1005797"/>
                    <a:pt x="4309838" y="1006401"/>
                    <a:pt x="4304703" y="1005495"/>
                  </a:cubicBezTo>
                  <a:cubicBezTo>
                    <a:pt x="4296848" y="1004286"/>
                    <a:pt x="4295036" y="1009423"/>
                    <a:pt x="4301682" y="1013652"/>
                  </a:cubicBezTo>
                  <a:cubicBezTo>
                    <a:pt x="4305609" y="1015767"/>
                    <a:pt x="4307724" y="1015465"/>
                    <a:pt x="4310745" y="1011538"/>
                  </a:cubicBezTo>
                  <a:cubicBezTo>
                    <a:pt x="4313766" y="1007610"/>
                    <a:pt x="4318599" y="1006401"/>
                    <a:pt x="4331590" y="1007006"/>
                  </a:cubicBezTo>
                  <a:cubicBezTo>
                    <a:pt x="4340955" y="1007308"/>
                    <a:pt x="4350018" y="1009120"/>
                    <a:pt x="4352132" y="1011235"/>
                  </a:cubicBezTo>
                  <a:cubicBezTo>
                    <a:pt x="4354549" y="1013652"/>
                    <a:pt x="4351226" y="1014257"/>
                    <a:pt x="4337934" y="1013652"/>
                  </a:cubicBezTo>
                  <a:cubicBezTo>
                    <a:pt x="4324339" y="1012746"/>
                    <a:pt x="4318901" y="1013652"/>
                    <a:pt x="4313162" y="1018487"/>
                  </a:cubicBezTo>
                  <a:cubicBezTo>
                    <a:pt x="4306213" y="1023925"/>
                    <a:pt x="4306213" y="1024227"/>
                    <a:pt x="4311953" y="1024227"/>
                  </a:cubicBezTo>
                  <a:cubicBezTo>
                    <a:pt x="4315276" y="1024227"/>
                    <a:pt x="4318599" y="1025436"/>
                    <a:pt x="4319204" y="1026946"/>
                  </a:cubicBezTo>
                  <a:cubicBezTo>
                    <a:pt x="4319808" y="1028457"/>
                    <a:pt x="4327058" y="1030270"/>
                    <a:pt x="4335215" y="1031176"/>
                  </a:cubicBezTo>
                  <a:cubicBezTo>
                    <a:pt x="4354549" y="1033291"/>
                    <a:pt x="4363914" y="1036312"/>
                    <a:pt x="4363914" y="1039938"/>
                  </a:cubicBezTo>
                  <a:cubicBezTo>
                    <a:pt x="4363914" y="1041751"/>
                    <a:pt x="4356664" y="1042657"/>
                    <a:pt x="4345788" y="1041751"/>
                  </a:cubicBezTo>
                  <a:cubicBezTo>
                    <a:pt x="4335819" y="1041146"/>
                    <a:pt x="4327662" y="1041449"/>
                    <a:pt x="4327662" y="1042355"/>
                  </a:cubicBezTo>
                  <a:cubicBezTo>
                    <a:pt x="4327662" y="1045376"/>
                    <a:pt x="4351528" y="1055044"/>
                    <a:pt x="4354549" y="1052930"/>
                  </a:cubicBezTo>
                  <a:cubicBezTo>
                    <a:pt x="4356362" y="1052023"/>
                    <a:pt x="4359081" y="1054440"/>
                    <a:pt x="4361195" y="1058066"/>
                  </a:cubicBezTo>
                  <a:cubicBezTo>
                    <a:pt x="4364821" y="1064713"/>
                    <a:pt x="4364821" y="1064713"/>
                    <a:pt x="4367237" y="1058972"/>
                  </a:cubicBezTo>
                  <a:cubicBezTo>
                    <a:pt x="4368446" y="1055649"/>
                    <a:pt x="4369654" y="1054742"/>
                    <a:pt x="4369654" y="1056555"/>
                  </a:cubicBezTo>
                  <a:cubicBezTo>
                    <a:pt x="4369956" y="1058670"/>
                    <a:pt x="4372977" y="1060483"/>
                    <a:pt x="4376603" y="1060483"/>
                  </a:cubicBezTo>
                  <a:cubicBezTo>
                    <a:pt x="4380228" y="1060483"/>
                    <a:pt x="4382040" y="1061389"/>
                    <a:pt x="4381134" y="1062598"/>
                  </a:cubicBezTo>
                  <a:cubicBezTo>
                    <a:pt x="4379019" y="1064411"/>
                    <a:pt x="4372373" y="1065619"/>
                    <a:pt x="4359383" y="1066223"/>
                  </a:cubicBezTo>
                  <a:lnTo>
                    <a:pt x="4353341" y="1066828"/>
                  </a:lnTo>
                  <a:lnTo>
                    <a:pt x="4359383" y="1071360"/>
                  </a:lnTo>
                  <a:cubicBezTo>
                    <a:pt x="4362706" y="1073777"/>
                    <a:pt x="4368446" y="1075287"/>
                    <a:pt x="4372373" y="1074683"/>
                  </a:cubicBezTo>
                  <a:cubicBezTo>
                    <a:pt x="4376603" y="1073777"/>
                    <a:pt x="4379019" y="1074985"/>
                    <a:pt x="4379019" y="1077402"/>
                  </a:cubicBezTo>
                  <a:cubicBezTo>
                    <a:pt x="4379019" y="1079819"/>
                    <a:pt x="4377207" y="1081632"/>
                    <a:pt x="4374790" y="1081632"/>
                  </a:cubicBezTo>
                  <a:cubicBezTo>
                    <a:pt x="4372675" y="1081632"/>
                    <a:pt x="4368748" y="1083747"/>
                    <a:pt x="4366633" y="1086768"/>
                  </a:cubicBezTo>
                  <a:cubicBezTo>
                    <a:pt x="4362102" y="1091905"/>
                    <a:pt x="4363008" y="1091905"/>
                    <a:pt x="4385061" y="1086164"/>
                  </a:cubicBezTo>
                  <a:cubicBezTo>
                    <a:pt x="4392010" y="1084351"/>
                    <a:pt x="4392312" y="1084351"/>
                    <a:pt x="4387176" y="1088883"/>
                  </a:cubicBezTo>
                  <a:cubicBezTo>
                    <a:pt x="4383249" y="1091905"/>
                    <a:pt x="4382040" y="1095228"/>
                    <a:pt x="4383551" y="1099458"/>
                  </a:cubicBezTo>
                  <a:cubicBezTo>
                    <a:pt x="4385363" y="1105500"/>
                    <a:pt x="4385363" y="1105500"/>
                    <a:pt x="4376300" y="1100666"/>
                  </a:cubicBezTo>
                  <a:cubicBezTo>
                    <a:pt x="4371467" y="1097645"/>
                    <a:pt x="4366331" y="1096437"/>
                    <a:pt x="4365123" y="1097645"/>
                  </a:cubicBezTo>
                  <a:cubicBezTo>
                    <a:pt x="4361800" y="1100968"/>
                    <a:pt x="4373582" y="1108522"/>
                    <a:pt x="4382342" y="1108824"/>
                  </a:cubicBezTo>
                  <a:cubicBezTo>
                    <a:pt x="4386572" y="1108824"/>
                    <a:pt x="4392614" y="1110939"/>
                    <a:pt x="4395937" y="1113658"/>
                  </a:cubicBezTo>
                  <a:cubicBezTo>
                    <a:pt x="4401375" y="1118190"/>
                    <a:pt x="4401073" y="1118190"/>
                    <a:pt x="4390499" y="1116679"/>
                  </a:cubicBezTo>
                  <a:cubicBezTo>
                    <a:pt x="4384155" y="1116075"/>
                    <a:pt x="4378415" y="1116679"/>
                    <a:pt x="4377207" y="1118190"/>
                  </a:cubicBezTo>
                  <a:cubicBezTo>
                    <a:pt x="4376300" y="1119701"/>
                    <a:pt x="4372977" y="1120305"/>
                    <a:pt x="4369956" y="1119399"/>
                  </a:cubicBezTo>
                  <a:cubicBezTo>
                    <a:pt x="4363008" y="1117284"/>
                    <a:pt x="4359081" y="1122722"/>
                    <a:pt x="4365727" y="1125139"/>
                  </a:cubicBezTo>
                  <a:cubicBezTo>
                    <a:pt x="4368144" y="1126045"/>
                    <a:pt x="4369654" y="1128160"/>
                    <a:pt x="4368748" y="1129671"/>
                  </a:cubicBezTo>
                  <a:cubicBezTo>
                    <a:pt x="4366935" y="1132390"/>
                    <a:pt x="4370863" y="1133599"/>
                    <a:pt x="4395031" y="1137829"/>
                  </a:cubicBezTo>
                  <a:cubicBezTo>
                    <a:pt x="4413157" y="1140850"/>
                    <a:pt x="4408323" y="1145684"/>
                    <a:pt x="4388082" y="1144475"/>
                  </a:cubicBezTo>
                  <a:cubicBezTo>
                    <a:pt x="4369654" y="1143569"/>
                    <a:pt x="4363914" y="1146590"/>
                    <a:pt x="4377509" y="1149914"/>
                  </a:cubicBezTo>
                  <a:cubicBezTo>
                    <a:pt x="4381738" y="1150820"/>
                    <a:pt x="4385061" y="1152633"/>
                    <a:pt x="4385061" y="1153842"/>
                  </a:cubicBezTo>
                  <a:cubicBezTo>
                    <a:pt x="4385061" y="1155956"/>
                    <a:pt x="4396541" y="1161093"/>
                    <a:pt x="4412250" y="1165625"/>
                  </a:cubicBezTo>
                  <a:lnTo>
                    <a:pt x="4422824" y="1168646"/>
                  </a:lnTo>
                  <a:lnTo>
                    <a:pt x="4413157" y="1168948"/>
                  </a:lnTo>
                  <a:cubicBezTo>
                    <a:pt x="4403791" y="1169250"/>
                    <a:pt x="4398354" y="1175293"/>
                    <a:pt x="4407417" y="1175293"/>
                  </a:cubicBezTo>
                  <a:cubicBezTo>
                    <a:pt x="4409531" y="1175293"/>
                    <a:pt x="4413157" y="1177408"/>
                    <a:pt x="4415271" y="1179825"/>
                  </a:cubicBezTo>
                  <a:cubicBezTo>
                    <a:pt x="4418292" y="1183450"/>
                    <a:pt x="4417990" y="1184357"/>
                    <a:pt x="4414063" y="1184357"/>
                  </a:cubicBezTo>
                  <a:cubicBezTo>
                    <a:pt x="4405000" y="1184357"/>
                    <a:pt x="4411646" y="1189493"/>
                    <a:pt x="4421313" y="1189795"/>
                  </a:cubicBezTo>
                  <a:cubicBezTo>
                    <a:pt x="4426449" y="1189795"/>
                    <a:pt x="4431283" y="1187982"/>
                    <a:pt x="4432793" y="1185263"/>
                  </a:cubicBezTo>
                  <a:cubicBezTo>
                    <a:pt x="4434304" y="1182544"/>
                    <a:pt x="4436418" y="1181940"/>
                    <a:pt x="4437325" y="1183450"/>
                  </a:cubicBezTo>
                  <a:cubicBezTo>
                    <a:pt x="4439741" y="1187378"/>
                    <a:pt x="4430980" y="1199766"/>
                    <a:pt x="4426449" y="1199161"/>
                  </a:cubicBezTo>
                  <a:cubicBezTo>
                    <a:pt x="4418594" y="1198255"/>
                    <a:pt x="4414969" y="1199766"/>
                    <a:pt x="4415875" y="1203089"/>
                  </a:cubicBezTo>
                  <a:cubicBezTo>
                    <a:pt x="4416782" y="1205204"/>
                    <a:pt x="4420407" y="1207017"/>
                    <a:pt x="4424334" y="1207017"/>
                  </a:cubicBezTo>
                  <a:cubicBezTo>
                    <a:pt x="4428262" y="1207017"/>
                    <a:pt x="4431887" y="1208830"/>
                    <a:pt x="4432491" y="1210642"/>
                  </a:cubicBezTo>
                  <a:cubicBezTo>
                    <a:pt x="4433397" y="1213059"/>
                    <a:pt x="4431283" y="1214570"/>
                    <a:pt x="4428262" y="1214570"/>
                  </a:cubicBezTo>
                  <a:cubicBezTo>
                    <a:pt x="4424938" y="1214570"/>
                    <a:pt x="4421615" y="1215476"/>
                    <a:pt x="4420709" y="1216383"/>
                  </a:cubicBezTo>
                  <a:cubicBezTo>
                    <a:pt x="4417386" y="1219404"/>
                    <a:pt x="4421917" y="1229374"/>
                    <a:pt x="4427657" y="1231187"/>
                  </a:cubicBezTo>
                  <a:cubicBezTo>
                    <a:pt x="4434606" y="1233302"/>
                    <a:pt x="4435210" y="1238741"/>
                    <a:pt x="4428866" y="1238741"/>
                  </a:cubicBezTo>
                  <a:cubicBezTo>
                    <a:pt x="4422522" y="1238741"/>
                    <a:pt x="4423126" y="1242668"/>
                    <a:pt x="4430376" y="1247200"/>
                  </a:cubicBezTo>
                  <a:cubicBezTo>
                    <a:pt x="4437325" y="1251430"/>
                    <a:pt x="4438231" y="1256868"/>
                    <a:pt x="4432189" y="1256868"/>
                  </a:cubicBezTo>
                  <a:cubicBezTo>
                    <a:pt x="4429772" y="1256868"/>
                    <a:pt x="4427053" y="1258983"/>
                    <a:pt x="4426147" y="1261703"/>
                  </a:cubicBezTo>
                  <a:cubicBezTo>
                    <a:pt x="4424938" y="1264724"/>
                    <a:pt x="4422220" y="1265630"/>
                    <a:pt x="4418292" y="1264422"/>
                  </a:cubicBezTo>
                  <a:cubicBezTo>
                    <a:pt x="4407719" y="1261098"/>
                    <a:pt x="4411344" y="1271069"/>
                    <a:pt x="4422220" y="1274996"/>
                  </a:cubicBezTo>
                  <a:cubicBezTo>
                    <a:pt x="4427657" y="1277111"/>
                    <a:pt x="4430074" y="1279226"/>
                    <a:pt x="4427959" y="1280133"/>
                  </a:cubicBezTo>
                  <a:cubicBezTo>
                    <a:pt x="4425845" y="1281039"/>
                    <a:pt x="4422220" y="1279830"/>
                    <a:pt x="4419803" y="1278018"/>
                  </a:cubicBezTo>
                  <a:cubicBezTo>
                    <a:pt x="4416178" y="1274996"/>
                    <a:pt x="4414969" y="1275298"/>
                    <a:pt x="4413459" y="1278924"/>
                  </a:cubicBezTo>
                  <a:cubicBezTo>
                    <a:pt x="4411042" y="1285873"/>
                    <a:pt x="4414365" y="1290103"/>
                    <a:pt x="4422522" y="1290103"/>
                  </a:cubicBezTo>
                  <a:cubicBezTo>
                    <a:pt x="4429470" y="1290103"/>
                    <a:pt x="4438835" y="1297656"/>
                    <a:pt x="4435814" y="1300980"/>
                  </a:cubicBezTo>
                  <a:cubicBezTo>
                    <a:pt x="4434908" y="1301584"/>
                    <a:pt x="4430678" y="1300980"/>
                    <a:pt x="4426147" y="1299469"/>
                  </a:cubicBezTo>
                  <a:cubicBezTo>
                    <a:pt x="4417688" y="1296146"/>
                    <a:pt x="4415573" y="1299167"/>
                    <a:pt x="4422824" y="1305210"/>
                  </a:cubicBezTo>
                  <a:cubicBezTo>
                    <a:pt x="4425241" y="1307324"/>
                    <a:pt x="4427355" y="1310346"/>
                    <a:pt x="4427355" y="1311856"/>
                  </a:cubicBezTo>
                  <a:cubicBezTo>
                    <a:pt x="4427355" y="1313669"/>
                    <a:pt x="4425241" y="1314273"/>
                    <a:pt x="4422824" y="1313065"/>
                  </a:cubicBezTo>
                  <a:cubicBezTo>
                    <a:pt x="4413157" y="1309439"/>
                    <a:pt x="4418896" y="1316691"/>
                    <a:pt x="4433095" y="1326661"/>
                  </a:cubicBezTo>
                  <a:cubicBezTo>
                    <a:pt x="4441252" y="1332099"/>
                    <a:pt x="4447294" y="1337840"/>
                    <a:pt x="4446388" y="1339350"/>
                  </a:cubicBezTo>
                  <a:cubicBezTo>
                    <a:pt x="4445481" y="1340861"/>
                    <a:pt x="4443971" y="1340861"/>
                    <a:pt x="4442762" y="1339048"/>
                  </a:cubicBezTo>
                  <a:cubicBezTo>
                    <a:pt x="4441856" y="1337235"/>
                    <a:pt x="4436720" y="1334818"/>
                    <a:pt x="4431887" y="1333610"/>
                  </a:cubicBezTo>
                  <a:cubicBezTo>
                    <a:pt x="4423428" y="1331495"/>
                    <a:pt x="4423126" y="1331797"/>
                    <a:pt x="4427355" y="1337235"/>
                  </a:cubicBezTo>
                  <a:cubicBezTo>
                    <a:pt x="4429772" y="1340257"/>
                    <a:pt x="4434606" y="1345695"/>
                    <a:pt x="4437929" y="1349019"/>
                  </a:cubicBezTo>
                  <a:cubicBezTo>
                    <a:pt x="4441554" y="1352342"/>
                    <a:pt x="4445179" y="1357478"/>
                    <a:pt x="4446388" y="1360198"/>
                  </a:cubicBezTo>
                  <a:cubicBezTo>
                    <a:pt x="4449106" y="1367751"/>
                    <a:pt x="4455753" y="1367147"/>
                    <a:pt x="4453638" y="1359593"/>
                  </a:cubicBezTo>
                  <a:cubicBezTo>
                    <a:pt x="4452732" y="1355666"/>
                    <a:pt x="4453638" y="1353551"/>
                    <a:pt x="4456357" y="1353551"/>
                  </a:cubicBezTo>
                  <a:cubicBezTo>
                    <a:pt x="4458774" y="1353551"/>
                    <a:pt x="4460586" y="1356270"/>
                    <a:pt x="4460586" y="1359593"/>
                  </a:cubicBezTo>
                  <a:cubicBezTo>
                    <a:pt x="4460586" y="1362917"/>
                    <a:pt x="4459076" y="1365636"/>
                    <a:pt x="4457263" y="1365636"/>
                  </a:cubicBezTo>
                  <a:cubicBezTo>
                    <a:pt x="4455451" y="1365636"/>
                    <a:pt x="4454544" y="1368355"/>
                    <a:pt x="4455451" y="1371679"/>
                  </a:cubicBezTo>
                  <a:cubicBezTo>
                    <a:pt x="4456357" y="1375304"/>
                    <a:pt x="4455451" y="1377721"/>
                    <a:pt x="4453336" y="1377721"/>
                  </a:cubicBezTo>
                  <a:cubicBezTo>
                    <a:pt x="4451523" y="1377721"/>
                    <a:pt x="4448502" y="1380138"/>
                    <a:pt x="4446388" y="1383160"/>
                  </a:cubicBezTo>
                  <a:cubicBezTo>
                    <a:pt x="4442460" y="1389806"/>
                    <a:pt x="4449711" y="1408236"/>
                    <a:pt x="4459378" y="1415488"/>
                  </a:cubicBezTo>
                  <a:cubicBezTo>
                    <a:pt x="4464514" y="1419415"/>
                    <a:pt x="4463909" y="1419717"/>
                    <a:pt x="4449106" y="1419415"/>
                  </a:cubicBezTo>
                  <a:cubicBezTo>
                    <a:pt x="4440346" y="1419415"/>
                    <a:pt x="4432491" y="1420020"/>
                    <a:pt x="4431585" y="1420926"/>
                  </a:cubicBezTo>
                  <a:cubicBezTo>
                    <a:pt x="4427657" y="1424854"/>
                    <a:pt x="4434304" y="1428781"/>
                    <a:pt x="4441856" y="1427271"/>
                  </a:cubicBezTo>
                  <a:cubicBezTo>
                    <a:pt x="4447596" y="1426062"/>
                    <a:pt x="4452430" y="1427573"/>
                    <a:pt x="4457565" y="1431803"/>
                  </a:cubicBezTo>
                  <a:cubicBezTo>
                    <a:pt x="4463909" y="1436939"/>
                    <a:pt x="4464211" y="1437845"/>
                    <a:pt x="4459982" y="1438147"/>
                  </a:cubicBezTo>
                  <a:cubicBezTo>
                    <a:pt x="4452127" y="1438147"/>
                    <a:pt x="4453336" y="1446305"/>
                    <a:pt x="4461190" y="1449024"/>
                  </a:cubicBezTo>
                  <a:cubicBezTo>
                    <a:pt x="4469347" y="1451441"/>
                    <a:pt x="4477202" y="1458995"/>
                    <a:pt x="4474483" y="1461714"/>
                  </a:cubicBezTo>
                  <a:cubicBezTo>
                    <a:pt x="4473274" y="1462620"/>
                    <a:pt x="4471462" y="1462318"/>
                    <a:pt x="4470253" y="1460807"/>
                  </a:cubicBezTo>
                  <a:cubicBezTo>
                    <a:pt x="4468139" y="1457786"/>
                    <a:pt x="4455753" y="1450233"/>
                    <a:pt x="4453034" y="1450233"/>
                  </a:cubicBezTo>
                  <a:cubicBezTo>
                    <a:pt x="4452127" y="1450233"/>
                    <a:pt x="4451523" y="1452952"/>
                    <a:pt x="4451523" y="1456275"/>
                  </a:cubicBezTo>
                  <a:cubicBezTo>
                    <a:pt x="4451523" y="1459599"/>
                    <a:pt x="4453336" y="1462318"/>
                    <a:pt x="4455451" y="1462318"/>
                  </a:cubicBezTo>
                  <a:cubicBezTo>
                    <a:pt x="4459982" y="1462318"/>
                    <a:pt x="4469649" y="1471684"/>
                    <a:pt x="4469649" y="1475612"/>
                  </a:cubicBezTo>
                  <a:cubicBezTo>
                    <a:pt x="4469649" y="1477122"/>
                    <a:pt x="4466326" y="1475914"/>
                    <a:pt x="4462097" y="1473195"/>
                  </a:cubicBezTo>
                  <a:cubicBezTo>
                    <a:pt x="4458169" y="1470476"/>
                    <a:pt x="4453940" y="1468361"/>
                    <a:pt x="4453034" y="1468361"/>
                  </a:cubicBezTo>
                  <a:cubicBezTo>
                    <a:pt x="4449106" y="1468361"/>
                    <a:pt x="4452430" y="1476518"/>
                    <a:pt x="4459680" y="1484072"/>
                  </a:cubicBezTo>
                  <a:cubicBezTo>
                    <a:pt x="4465420" y="1490114"/>
                    <a:pt x="4466930" y="1493438"/>
                    <a:pt x="4464514" y="1495855"/>
                  </a:cubicBezTo>
                  <a:cubicBezTo>
                    <a:pt x="4462097" y="1498272"/>
                    <a:pt x="4459378" y="1497970"/>
                    <a:pt x="4454846" y="1494948"/>
                  </a:cubicBezTo>
                  <a:cubicBezTo>
                    <a:pt x="4449409" y="1491625"/>
                    <a:pt x="4447898" y="1491625"/>
                    <a:pt x="4445481" y="1495553"/>
                  </a:cubicBezTo>
                  <a:cubicBezTo>
                    <a:pt x="4441252" y="1502199"/>
                    <a:pt x="4444877" y="1504616"/>
                    <a:pt x="4455451" y="1502502"/>
                  </a:cubicBezTo>
                  <a:cubicBezTo>
                    <a:pt x="4460888" y="1501595"/>
                    <a:pt x="4464211" y="1501897"/>
                    <a:pt x="4462701" y="1503106"/>
                  </a:cubicBezTo>
                  <a:cubicBezTo>
                    <a:pt x="4461493" y="1504616"/>
                    <a:pt x="4463607" y="1509148"/>
                    <a:pt x="4467232" y="1513076"/>
                  </a:cubicBezTo>
                  <a:cubicBezTo>
                    <a:pt x="4473274" y="1519421"/>
                    <a:pt x="4473274" y="1520327"/>
                    <a:pt x="4468743" y="1518817"/>
                  </a:cubicBezTo>
                  <a:cubicBezTo>
                    <a:pt x="4465420" y="1517608"/>
                    <a:pt x="4459680" y="1515795"/>
                    <a:pt x="4455753" y="1514889"/>
                  </a:cubicBezTo>
                  <a:cubicBezTo>
                    <a:pt x="4445481" y="1512170"/>
                    <a:pt x="4446085" y="1520629"/>
                    <a:pt x="4456961" y="1524859"/>
                  </a:cubicBezTo>
                  <a:cubicBezTo>
                    <a:pt x="4464514" y="1527881"/>
                    <a:pt x="4463909" y="1527881"/>
                    <a:pt x="4451523" y="1526974"/>
                  </a:cubicBezTo>
                  <a:cubicBezTo>
                    <a:pt x="4439741" y="1526370"/>
                    <a:pt x="4438533" y="1526672"/>
                    <a:pt x="4443064" y="1529996"/>
                  </a:cubicBezTo>
                  <a:cubicBezTo>
                    <a:pt x="4446085" y="1532110"/>
                    <a:pt x="4447596" y="1534528"/>
                    <a:pt x="4446992" y="1535434"/>
                  </a:cubicBezTo>
                  <a:cubicBezTo>
                    <a:pt x="4444575" y="1537851"/>
                    <a:pt x="4451825" y="1555979"/>
                    <a:pt x="4455451" y="1555979"/>
                  </a:cubicBezTo>
                  <a:cubicBezTo>
                    <a:pt x="4456961" y="1555979"/>
                    <a:pt x="4456055" y="1558698"/>
                    <a:pt x="4453336" y="1561719"/>
                  </a:cubicBezTo>
                  <a:cubicBezTo>
                    <a:pt x="4448200" y="1567158"/>
                    <a:pt x="4448502" y="1567762"/>
                    <a:pt x="4456357" y="1571690"/>
                  </a:cubicBezTo>
                  <a:cubicBezTo>
                    <a:pt x="4467535" y="1577128"/>
                    <a:pt x="4469347" y="1583171"/>
                    <a:pt x="4459378" y="1583171"/>
                  </a:cubicBezTo>
                  <a:cubicBezTo>
                    <a:pt x="4454544" y="1583171"/>
                    <a:pt x="4451523" y="1584984"/>
                    <a:pt x="4451523" y="1587703"/>
                  </a:cubicBezTo>
                  <a:cubicBezTo>
                    <a:pt x="4451523" y="1590120"/>
                    <a:pt x="4449409" y="1592235"/>
                    <a:pt x="4446992" y="1592235"/>
                  </a:cubicBezTo>
                  <a:cubicBezTo>
                    <a:pt x="4441554" y="1592235"/>
                    <a:pt x="4440950" y="1597069"/>
                    <a:pt x="4446388" y="1599486"/>
                  </a:cubicBezTo>
                  <a:cubicBezTo>
                    <a:pt x="4449106" y="1600996"/>
                    <a:pt x="4449106" y="1601601"/>
                    <a:pt x="4446085" y="1603111"/>
                  </a:cubicBezTo>
                  <a:cubicBezTo>
                    <a:pt x="4442762" y="1604622"/>
                    <a:pt x="4443064" y="1606133"/>
                    <a:pt x="4446992" y="1610363"/>
                  </a:cubicBezTo>
                  <a:cubicBezTo>
                    <a:pt x="4450919" y="1614592"/>
                    <a:pt x="4451221" y="1617009"/>
                    <a:pt x="4448200" y="1623656"/>
                  </a:cubicBezTo>
                  <a:cubicBezTo>
                    <a:pt x="4445179" y="1630303"/>
                    <a:pt x="4445481" y="1632418"/>
                    <a:pt x="4449711" y="1637252"/>
                  </a:cubicBezTo>
                  <a:cubicBezTo>
                    <a:pt x="4454846" y="1642993"/>
                    <a:pt x="4454846" y="1643295"/>
                    <a:pt x="4445481" y="1644201"/>
                  </a:cubicBezTo>
                  <a:lnTo>
                    <a:pt x="4435814" y="1645108"/>
                  </a:lnTo>
                  <a:lnTo>
                    <a:pt x="4442158" y="1652359"/>
                  </a:lnTo>
                  <a:cubicBezTo>
                    <a:pt x="4445481" y="1656287"/>
                    <a:pt x="4447596" y="1660516"/>
                    <a:pt x="4446690" y="1662027"/>
                  </a:cubicBezTo>
                  <a:cubicBezTo>
                    <a:pt x="4445783" y="1663538"/>
                    <a:pt x="4446690" y="1667465"/>
                    <a:pt x="4448502" y="1670789"/>
                  </a:cubicBezTo>
                  <a:cubicBezTo>
                    <a:pt x="4450617" y="1674717"/>
                    <a:pt x="4450617" y="1676832"/>
                    <a:pt x="4448502" y="1676832"/>
                  </a:cubicBezTo>
                  <a:cubicBezTo>
                    <a:pt x="4444273" y="1676832"/>
                    <a:pt x="4444575" y="1684989"/>
                    <a:pt x="4449409" y="1686802"/>
                  </a:cubicBezTo>
                  <a:cubicBezTo>
                    <a:pt x="4451221" y="1687708"/>
                    <a:pt x="4449409" y="1688615"/>
                    <a:pt x="4444877" y="1688615"/>
                  </a:cubicBezTo>
                  <a:cubicBezTo>
                    <a:pt x="4432793" y="1688917"/>
                    <a:pt x="4434304" y="1694355"/>
                    <a:pt x="4446992" y="1696772"/>
                  </a:cubicBezTo>
                  <a:cubicBezTo>
                    <a:pt x="4456659" y="1698585"/>
                    <a:pt x="4457263" y="1699189"/>
                    <a:pt x="4452430" y="1702513"/>
                  </a:cubicBezTo>
                  <a:cubicBezTo>
                    <a:pt x="4447898" y="1705836"/>
                    <a:pt x="4447898" y="1707045"/>
                    <a:pt x="4451221" y="1711275"/>
                  </a:cubicBezTo>
                  <a:cubicBezTo>
                    <a:pt x="4454544" y="1715504"/>
                    <a:pt x="4454544" y="1716109"/>
                    <a:pt x="4450315" y="1716109"/>
                  </a:cubicBezTo>
                  <a:cubicBezTo>
                    <a:pt x="4443367" y="1716109"/>
                    <a:pt x="4444273" y="1721245"/>
                    <a:pt x="4451523" y="1723662"/>
                  </a:cubicBezTo>
                  <a:cubicBezTo>
                    <a:pt x="4454846" y="1724870"/>
                    <a:pt x="4456961" y="1726985"/>
                    <a:pt x="4455753" y="1728496"/>
                  </a:cubicBezTo>
                  <a:cubicBezTo>
                    <a:pt x="4454846" y="1730309"/>
                    <a:pt x="4455753" y="1733632"/>
                    <a:pt x="4457867" y="1736049"/>
                  </a:cubicBezTo>
                  <a:cubicBezTo>
                    <a:pt x="4459982" y="1738466"/>
                    <a:pt x="4460284" y="1740279"/>
                    <a:pt x="4458774" y="1739977"/>
                  </a:cubicBezTo>
                  <a:cubicBezTo>
                    <a:pt x="4448502" y="1738164"/>
                    <a:pt x="4443669" y="1747832"/>
                    <a:pt x="4453034" y="1751156"/>
                  </a:cubicBezTo>
                  <a:cubicBezTo>
                    <a:pt x="4457263" y="1752969"/>
                    <a:pt x="4456961" y="1753573"/>
                    <a:pt x="4452430" y="1757199"/>
                  </a:cubicBezTo>
                  <a:cubicBezTo>
                    <a:pt x="4447898" y="1760824"/>
                    <a:pt x="4447596" y="1761731"/>
                    <a:pt x="4451221" y="1764148"/>
                  </a:cubicBezTo>
                  <a:cubicBezTo>
                    <a:pt x="4454544" y="1766263"/>
                    <a:pt x="4454846" y="1768075"/>
                    <a:pt x="4452127" y="1771097"/>
                  </a:cubicBezTo>
                  <a:cubicBezTo>
                    <a:pt x="4449409" y="1774420"/>
                    <a:pt x="4449409" y="1776233"/>
                    <a:pt x="4452127" y="1778952"/>
                  </a:cubicBezTo>
                  <a:cubicBezTo>
                    <a:pt x="4454846" y="1781671"/>
                    <a:pt x="4453638" y="1783182"/>
                    <a:pt x="4448200" y="1785297"/>
                  </a:cubicBezTo>
                  <a:cubicBezTo>
                    <a:pt x="4440950" y="1788318"/>
                    <a:pt x="4440950" y="1788318"/>
                    <a:pt x="4450013" y="1788922"/>
                  </a:cubicBezTo>
                  <a:cubicBezTo>
                    <a:pt x="4456659" y="1789225"/>
                    <a:pt x="4457263" y="1789829"/>
                    <a:pt x="4453034" y="1790735"/>
                  </a:cubicBezTo>
                  <a:cubicBezTo>
                    <a:pt x="4443971" y="1792850"/>
                    <a:pt x="4440346" y="1797382"/>
                    <a:pt x="4445179" y="1800403"/>
                  </a:cubicBezTo>
                  <a:cubicBezTo>
                    <a:pt x="4450617" y="1804029"/>
                    <a:pt x="4446690" y="1809769"/>
                    <a:pt x="4438533" y="1810072"/>
                  </a:cubicBezTo>
                  <a:lnTo>
                    <a:pt x="4431887" y="1810072"/>
                  </a:lnTo>
                  <a:lnTo>
                    <a:pt x="4438835" y="1812791"/>
                  </a:lnTo>
                  <a:cubicBezTo>
                    <a:pt x="4442460" y="1814301"/>
                    <a:pt x="4445481" y="1816416"/>
                    <a:pt x="4445481" y="1817323"/>
                  </a:cubicBezTo>
                  <a:cubicBezTo>
                    <a:pt x="4445481" y="1818229"/>
                    <a:pt x="4442460" y="1820344"/>
                    <a:pt x="4438835" y="1821855"/>
                  </a:cubicBezTo>
                  <a:cubicBezTo>
                    <a:pt x="4433095" y="1823970"/>
                    <a:pt x="4432793" y="1824574"/>
                    <a:pt x="4437627" y="1824574"/>
                  </a:cubicBezTo>
                  <a:cubicBezTo>
                    <a:pt x="4441554" y="1824876"/>
                    <a:pt x="4442762" y="1826387"/>
                    <a:pt x="4441554" y="1830617"/>
                  </a:cubicBezTo>
                  <a:cubicBezTo>
                    <a:pt x="4440648" y="1834544"/>
                    <a:pt x="4441856" y="1836961"/>
                    <a:pt x="4445179" y="1837868"/>
                  </a:cubicBezTo>
                  <a:cubicBezTo>
                    <a:pt x="4448502" y="1838774"/>
                    <a:pt x="4447898" y="1839378"/>
                    <a:pt x="4443367" y="1839681"/>
                  </a:cubicBezTo>
                  <a:cubicBezTo>
                    <a:pt x="4435512" y="1839983"/>
                    <a:pt x="4433699" y="1849047"/>
                    <a:pt x="4441252" y="1849047"/>
                  </a:cubicBezTo>
                  <a:cubicBezTo>
                    <a:pt x="4444273" y="1849047"/>
                    <a:pt x="4443367" y="1851464"/>
                    <a:pt x="4437325" y="1856902"/>
                  </a:cubicBezTo>
                  <a:cubicBezTo>
                    <a:pt x="4429168" y="1864455"/>
                    <a:pt x="4429168" y="1864757"/>
                    <a:pt x="4434908" y="1868987"/>
                  </a:cubicBezTo>
                  <a:cubicBezTo>
                    <a:pt x="4440648" y="1873217"/>
                    <a:pt x="4440648" y="1873821"/>
                    <a:pt x="4435512" y="1877447"/>
                  </a:cubicBezTo>
                  <a:cubicBezTo>
                    <a:pt x="4430980" y="1881073"/>
                    <a:pt x="4430980" y="1881979"/>
                    <a:pt x="4434908" y="1885302"/>
                  </a:cubicBezTo>
                  <a:cubicBezTo>
                    <a:pt x="4441252" y="1890741"/>
                    <a:pt x="4440648" y="1895273"/>
                    <a:pt x="4433699" y="1893460"/>
                  </a:cubicBezTo>
                  <a:cubicBezTo>
                    <a:pt x="4429168" y="1892251"/>
                    <a:pt x="4428262" y="1893158"/>
                    <a:pt x="4429470" y="1897086"/>
                  </a:cubicBezTo>
                  <a:cubicBezTo>
                    <a:pt x="4430376" y="1899805"/>
                    <a:pt x="4432491" y="1903732"/>
                    <a:pt x="4434304" y="1905545"/>
                  </a:cubicBezTo>
                  <a:cubicBezTo>
                    <a:pt x="4436116" y="1908264"/>
                    <a:pt x="4436116" y="1909473"/>
                    <a:pt x="4433699" y="1909473"/>
                  </a:cubicBezTo>
                  <a:cubicBezTo>
                    <a:pt x="4431585" y="1909473"/>
                    <a:pt x="4430980" y="1912192"/>
                    <a:pt x="4432189" y="1917328"/>
                  </a:cubicBezTo>
                  <a:cubicBezTo>
                    <a:pt x="4434001" y="1924277"/>
                    <a:pt x="4433397" y="1924882"/>
                    <a:pt x="4427657" y="1923069"/>
                  </a:cubicBezTo>
                  <a:cubicBezTo>
                    <a:pt x="4420105" y="1920652"/>
                    <a:pt x="4419199" y="1926090"/>
                    <a:pt x="4426751" y="1930320"/>
                  </a:cubicBezTo>
                  <a:cubicBezTo>
                    <a:pt x="4431585" y="1933341"/>
                    <a:pt x="4431585" y="1933946"/>
                    <a:pt x="4426147" y="1937873"/>
                  </a:cubicBezTo>
                  <a:cubicBezTo>
                    <a:pt x="4423126" y="1940290"/>
                    <a:pt x="4421615" y="1943916"/>
                    <a:pt x="4422824" y="1945729"/>
                  </a:cubicBezTo>
                  <a:cubicBezTo>
                    <a:pt x="4424032" y="1947844"/>
                    <a:pt x="4423126" y="1950563"/>
                    <a:pt x="4421011" y="1952074"/>
                  </a:cubicBezTo>
                  <a:cubicBezTo>
                    <a:pt x="4417386" y="1954188"/>
                    <a:pt x="4417688" y="1954793"/>
                    <a:pt x="4421313" y="1954793"/>
                  </a:cubicBezTo>
                  <a:cubicBezTo>
                    <a:pt x="4425241" y="1954793"/>
                    <a:pt x="4425241" y="1955095"/>
                    <a:pt x="4421313" y="1957814"/>
                  </a:cubicBezTo>
                  <a:cubicBezTo>
                    <a:pt x="4418896" y="1959325"/>
                    <a:pt x="4416480" y="1963857"/>
                    <a:pt x="4416178" y="1967482"/>
                  </a:cubicBezTo>
                  <a:cubicBezTo>
                    <a:pt x="4414063" y="1995883"/>
                    <a:pt x="4404396" y="2023679"/>
                    <a:pt x="4386270" y="2054798"/>
                  </a:cubicBezTo>
                  <a:cubicBezTo>
                    <a:pt x="4380530" y="2064467"/>
                    <a:pt x="4375998" y="2073530"/>
                    <a:pt x="4375998" y="2075041"/>
                  </a:cubicBezTo>
                  <a:cubicBezTo>
                    <a:pt x="4375998" y="2076552"/>
                    <a:pt x="4373279" y="2081386"/>
                    <a:pt x="4369956" y="2085616"/>
                  </a:cubicBezTo>
                  <a:cubicBezTo>
                    <a:pt x="4366029" y="2090752"/>
                    <a:pt x="4364821" y="2094075"/>
                    <a:pt x="4366935" y="2095284"/>
                  </a:cubicBezTo>
                  <a:cubicBezTo>
                    <a:pt x="4369352" y="2096795"/>
                    <a:pt x="4369050" y="2098910"/>
                    <a:pt x="4366331" y="2102233"/>
                  </a:cubicBezTo>
                  <a:cubicBezTo>
                    <a:pt x="4358779" y="2111901"/>
                    <a:pt x="4354851" y="2120965"/>
                    <a:pt x="4354851" y="2128518"/>
                  </a:cubicBezTo>
                  <a:cubicBezTo>
                    <a:pt x="4354851" y="2132748"/>
                    <a:pt x="4352132" y="2138791"/>
                    <a:pt x="4348809" y="2142114"/>
                  </a:cubicBezTo>
                  <a:cubicBezTo>
                    <a:pt x="4345486" y="2145438"/>
                    <a:pt x="4343976" y="2148157"/>
                    <a:pt x="4345486" y="2148157"/>
                  </a:cubicBezTo>
                  <a:cubicBezTo>
                    <a:pt x="4346695" y="2148157"/>
                    <a:pt x="4347299" y="2151783"/>
                    <a:pt x="4346695" y="2156315"/>
                  </a:cubicBezTo>
                  <a:cubicBezTo>
                    <a:pt x="4345486" y="2164472"/>
                    <a:pt x="4344278" y="2167493"/>
                    <a:pt x="4336725" y="2185923"/>
                  </a:cubicBezTo>
                  <a:cubicBezTo>
                    <a:pt x="4333402" y="2194383"/>
                    <a:pt x="4331288" y="2201030"/>
                    <a:pt x="4321620" y="2238797"/>
                  </a:cubicBezTo>
                  <a:cubicBezTo>
                    <a:pt x="4319506" y="2246350"/>
                    <a:pt x="4315578" y="2257831"/>
                    <a:pt x="4312255" y="2264478"/>
                  </a:cubicBezTo>
                  <a:cubicBezTo>
                    <a:pt x="4308932" y="2271125"/>
                    <a:pt x="4305911" y="2281397"/>
                    <a:pt x="4305307" y="2287138"/>
                  </a:cubicBezTo>
                  <a:cubicBezTo>
                    <a:pt x="4304703" y="2292878"/>
                    <a:pt x="4303494" y="2299827"/>
                    <a:pt x="4302588" y="2302244"/>
                  </a:cubicBezTo>
                  <a:cubicBezTo>
                    <a:pt x="4296546" y="2320674"/>
                    <a:pt x="4285368" y="2367807"/>
                    <a:pt x="4285368" y="2375058"/>
                  </a:cubicBezTo>
                  <a:cubicBezTo>
                    <a:pt x="4285368" y="2378381"/>
                    <a:pt x="4283858" y="2384122"/>
                    <a:pt x="4282045" y="2387445"/>
                  </a:cubicBezTo>
                  <a:cubicBezTo>
                    <a:pt x="4278722" y="2393789"/>
                    <a:pt x="4278420" y="2393789"/>
                    <a:pt x="4274493" y="2388351"/>
                  </a:cubicBezTo>
                  <a:cubicBezTo>
                    <a:pt x="4270566" y="2383214"/>
                    <a:pt x="4270263" y="2383518"/>
                    <a:pt x="4270263" y="2392279"/>
                  </a:cubicBezTo>
                  <a:cubicBezTo>
                    <a:pt x="4270263" y="2397718"/>
                    <a:pt x="4271472" y="2401948"/>
                    <a:pt x="4272982" y="2401948"/>
                  </a:cubicBezTo>
                  <a:cubicBezTo>
                    <a:pt x="4275701" y="2401948"/>
                    <a:pt x="4270868" y="2432161"/>
                    <a:pt x="4267242" y="2436088"/>
                  </a:cubicBezTo>
                  <a:cubicBezTo>
                    <a:pt x="4266034" y="2437599"/>
                    <a:pt x="4266034" y="2444246"/>
                    <a:pt x="4267242" y="2451195"/>
                  </a:cubicBezTo>
                  <a:cubicBezTo>
                    <a:pt x="4269659" y="2465395"/>
                    <a:pt x="4268451" y="2499535"/>
                    <a:pt x="4264826" y="2518269"/>
                  </a:cubicBezTo>
                  <a:cubicBezTo>
                    <a:pt x="4263617" y="2524914"/>
                    <a:pt x="4263617" y="2542439"/>
                    <a:pt x="4265128" y="2557546"/>
                  </a:cubicBezTo>
                  <a:cubicBezTo>
                    <a:pt x="4266336" y="2572349"/>
                    <a:pt x="4266638" y="2588665"/>
                    <a:pt x="4265732" y="2593801"/>
                  </a:cubicBezTo>
                  <a:cubicBezTo>
                    <a:pt x="4264826" y="2598636"/>
                    <a:pt x="4262711" y="2617066"/>
                    <a:pt x="4260898" y="2634589"/>
                  </a:cubicBezTo>
                  <a:cubicBezTo>
                    <a:pt x="4259388" y="2652112"/>
                    <a:pt x="4256669" y="2678398"/>
                    <a:pt x="4255158" y="2693505"/>
                  </a:cubicBezTo>
                  <a:cubicBezTo>
                    <a:pt x="4253346" y="2708309"/>
                    <a:pt x="4250929" y="2738220"/>
                    <a:pt x="4249419" y="2759974"/>
                  </a:cubicBezTo>
                  <a:cubicBezTo>
                    <a:pt x="4246398" y="2800157"/>
                    <a:pt x="4243679" y="2820098"/>
                    <a:pt x="4237939" y="2841549"/>
                  </a:cubicBezTo>
                  <a:cubicBezTo>
                    <a:pt x="4236126" y="2848196"/>
                    <a:pt x="4233105" y="2860886"/>
                    <a:pt x="4231293" y="2869346"/>
                  </a:cubicBezTo>
                  <a:cubicBezTo>
                    <a:pt x="4223438" y="2907413"/>
                    <a:pt x="4221021" y="2917687"/>
                    <a:pt x="4217094" y="2928563"/>
                  </a:cubicBezTo>
                  <a:cubicBezTo>
                    <a:pt x="4214677" y="2934606"/>
                    <a:pt x="4212864" y="2943670"/>
                    <a:pt x="4212864" y="2948202"/>
                  </a:cubicBezTo>
                  <a:cubicBezTo>
                    <a:pt x="4212864" y="2952734"/>
                    <a:pt x="4210146" y="2965121"/>
                    <a:pt x="4206822" y="2975394"/>
                  </a:cubicBezTo>
                  <a:cubicBezTo>
                    <a:pt x="4203499" y="2985968"/>
                    <a:pt x="4200780" y="3001076"/>
                    <a:pt x="4200780" y="3008628"/>
                  </a:cubicBezTo>
                  <a:cubicBezTo>
                    <a:pt x="4200780" y="3017390"/>
                    <a:pt x="4197759" y="3029173"/>
                    <a:pt x="4193228" y="3038841"/>
                  </a:cubicBezTo>
                  <a:cubicBezTo>
                    <a:pt x="4188998" y="3047905"/>
                    <a:pt x="4185675" y="3057271"/>
                    <a:pt x="4185675" y="3059991"/>
                  </a:cubicBezTo>
                  <a:cubicBezTo>
                    <a:pt x="4185675" y="3063011"/>
                    <a:pt x="4182956" y="3073283"/>
                    <a:pt x="4179633" y="3082952"/>
                  </a:cubicBezTo>
                  <a:cubicBezTo>
                    <a:pt x="4176310" y="3092923"/>
                    <a:pt x="4173591" y="3105612"/>
                    <a:pt x="4173591" y="3111352"/>
                  </a:cubicBezTo>
                  <a:cubicBezTo>
                    <a:pt x="4173591" y="3117094"/>
                    <a:pt x="4170268" y="3129481"/>
                    <a:pt x="4166341" y="3138847"/>
                  </a:cubicBezTo>
                  <a:cubicBezTo>
                    <a:pt x="4156372" y="3162715"/>
                    <a:pt x="4152444" y="3181448"/>
                    <a:pt x="4152444" y="3205316"/>
                  </a:cubicBezTo>
                  <a:cubicBezTo>
                    <a:pt x="4152444" y="3217099"/>
                    <a:pt x="4150934" y="3230091"/>
                    <a:pt x="4149121" y="3234925"/>
                  </a:cubicBezTo>
                  <a:cubicBezTo>
                    <a:pt x="4145194" y="3243989"/>
                    <a:pt x="4142173" y="3260606"/>
                    <a:pt x="4137339" y="3296258"/>
                  </a:cubicBezTo>
                  <a:cubicBezTo>
                    <a:pt x="4134016" y="3321637"/>
                    <a:pt x="4131297" y="3336138"/>
                    <a:pt x="4124047" y="3367259"/>
                  </a:cubicBezTo>
                  <a:cubicBezTo>
                    <a:pt x="4121328" y="3378739"/>
                    <a:pt x="4117099" y="3398076"/>
                    <a:pt x="4114682" y="3409858"/>
                  </a:cubicBezTo>
                  <a:cubicBezTo>
                    <a:pt x="4112265" y="3421641"/>
                    <a:pt x="4106827" y="3441280"/>
                    <a:pt x="4102598" y="3453365"/>
                  </a:cubicBezTo>
                  <a:cubicBezTo>
                    <a:pt x="4098369" y="3465753"/>
                    <a:pt x="4095045" y="3479046"/>
                    <a:pt x="4095045" y="3483276"/>
                  </a:cubicBezTo>
                  <a:cubicBezTo>
                    <a:pt x="4095045" y="3492642"/>
                    <a:pt x="4089910" y="3520438"/>
                    <a:pt x="4082055" y="3551558"/>
                  </a:cubicBezTo>
                  <a:cubicBezTo>
                    <a:pt x="4079034" y="3564852"/>
                    <a:pt x="4075107" y="3581771"/>
                    <a:pt x="4073898" y="3589324"/>
                  </a:cubicBezTo>
                  <a:cubicBezTo>
                    <a:pt x="4072388" y="3596878"/>
                    <a:pt x="4069367" y="3608963"/>
                    <a:pt x="4066648" y="3616516"/>
                  </a:cubicBezTo>
                  <a:cubicBezTo>
                    <a:pt x="4063929" y="3624070"/>
                    <a:pt x="4061814" y="3634946"/>
                    <a:pt x="4061814" y="3640687"/>
                  </a:cubicBezTo>
                  <a:cubicBezTo>
                    <a:pt x="4062117" y="3646427"/>
                    <a:pt x="4058491" y="3662138"/>
                    <a:pt x="4054564" y="3675432"/>
                  </a:cubicBezTo>
                  <a:cubicBezTo>
                    <a:pt x="4040365" y="3721356"/>
                    <a:pt x="4037344" y="3752476"/>
                    <a:pt x="4045803" y="3764561"/>
                  </a:cubicBezTo>
                  <a:cubicBezTo>
                    <a:pt x="4048522" y="3768489"/>
                    <a:pt x="4058189" y="3786012"/>
                    <a:pt x="4067252" y="3803536"/>
                  </a:cubicBezTo>
                  <a:cubicBezTo>
                    <a:pt x="4076013" y="3821059"/>
                    <a:pt x="4086587" y="3838885"/>
                    <a:pt x="4090212" y="3843115"/>
                  </a:cubicBezTo>
                  <a:cubicBezTo>
                    <a:pt x="4094139" y="3847345"/>
                    <a:pt x="4105619" y="3868192"/>
                    <a:pt x="4116192" y="3889945"/>
                  </a:cubicBezTo>
                  <a:cubicBezTo>
                    <a:pt x="4126766" y="3911397"/>
                    <a:pt x="4138548" y="3933150"/>
                    <a:pt x="4142173" y="3937682"/>
                  </a:cubicBezTo>
                  <a:cubicBezTo>
                    <a:pt x="4146100" y="3942516"/>
                    <a:pt x="4150330" y="3950070"/>
                    <a:pt x="4151538" y="3954300"/>
                  </a:cubicBezTo>
                  <a:cubicBezTo>
                    <a:pt x="4152444" y="3958832"/>
                    <a:pt x="4158789" y="3970615"/>
                    <a:pt x="4165133" y="3980585"/>
                  </a:cubicBezTo>
                  <a:cubicBezTo>
                    <a:pt x="4171477" y="3990555"/>
                    <a:pt x="4178123" y="4003547"/>
                    <a:pt x="4179633" y="4009590"/>
                  </a:cubicBezTo>
                  <a:cubicBezTo>
                    <a:pt x="4181446" y="4015632"/>
                    <a:pt x="4184769" y="4022279"/>
                    <a:pt x="4187186" y="4024394"/>
                  </a:cubicBezTo>
                  <a:cubicBezTo>
                    <a:pt x="4189603" y="4026207"/>
                    <a:pt x="4194738" y="4033458"/>
                    <a:pt x="4198968" y="4040407"/>
                  </a:cubicBezTo>
                  <a:cubicBezTo>
                    <a:pt x="4202895" y="4047356"/>
                    <a:pt x="4213771" y="4060046"/>
                    <a:pt x="4223136" y="4068505"/>
                  </a:cubicBezTo>
                  <a:cubicBezTo>
                    <a:pt x="4236730" y="4080893"/>
                    <a:pt x="4240053" y="4086029"/>
                    <a:pt x="4240053" y="4093280"/>
                  </a:cubicBezTo>
                  <a:cubicBezTo>
                    <a:pt x="4240053" y="4098416"/>
                    <a:pt x="4241262" y="4103250"/>
                    <a:pt x="4242772" y="4104157"/>
                  </a:cubicBezTo>
                  <a:cubicBezTo>
                    <a:pt x="4244283" y="4105063"/>
                    <a:pt x="4246398" y="4110502"/>
                    <a:pt x="4247304" y="4115940"/>
                  </a:cubicBezTo>
                  <a:cubicBezTo>
                    <a:pt x="4248210" y="4121378"/>
                    <a:pt x="4251533" y="4129234"/>
                    <a:pt x="4254252" y="4133162"/>
                  </a:cubicBezTo>
                  <a:cubicBezTo>
                    <a:pt x="4257273" y="4137391"/>
                    <a:pt x="4267545" y="4156124"/>
                    <a:pt x="4277212" y="4175158"/>
                  </a:cubicBezTo>
                  <a:cubicBezTo>
                    <a:pt x="4287785" y="4196307"/>
                    <a:pt x="4300775" y="4216550"/>
                    <a:pt x="4311047" y="4228031"/>
                  </a:cubicBezTo>
                  <a:cubicBezTo>
                    <a:pt x="4321318" y="4239210"/>
                    <a:pt x="4328267" y="4250389"/>
                    <a:pt x="4329475" y="4256431"/>
                  </a:cubicBezTo>
                  <a:cubicBezTo>
                    <a:pt x="4331590" y="4267308"/>
                    <a:pt x="4343372" y="4282415"/>
                    <a:pt x="4374790" y="4314743"/>
                  </a:cubicBezTo>
                  <a:cubicBezTo>
                    <a:pt x="4385363" y="4325922"/>
                    <a:pt x="4394124" y="4336194"/>
                    <a:pt x="4394124" y="4338007"/>
                  </a:cubicBezTo>
                  <a:cubicBezTo>
                    <a:pt x="4394124" y="4339517"/>
                    <a:pt x="4400166" y="4347675"/>
                    <a:pt x="4407719" y="4355530"/>
                  </a:cubicBezTo>
                  <a:cubicBezTo>
                    <a:pt x="4421313" y="4370335"/>
                    <a:pt x="4421313" y="4370335"/>
                    <a:pt x="4421313" y="4392995"/>
                  </a:cubicBezTo>
                  <a:cubicBezTo>
                    <a:pt x="4421313" y="4416561"/>
                    <a:pt x="4417386" y="4427438"/>
                    <a:pt x="4401073" y="4449191"/>
                  </a:cubicBezTo>
                  <a:lnTo>
                    <a:pt x="4394728" y="4457953"/>
                  </a:lnTo>
                  <a:lnTo>
                    <a:pt x="4383853" y="4452817"/>
                  </a:lnTo>
                  <a:cubicBezTo>
                    <a:pt x="4378113" y="4449796"/>
                    <a:pt x="4369956" y="4442544"/>
                    <a:pt x="4365727" y="4436200"/>
                  </a:cubicBezTo>
                  <a:cubicBezTo>
                    <a:pt x="4355153" y="4419280"/>
                    <a:pt x="4339746" y="4404778"/>
                    <a:pt x="4326152" y="4398735"/>
                  </a:cubicBezTo>
                  <a:cubicBezTo>
                    <a:pt x="4315578" y="4393901"/>
                    <a:pt x="4305609" y="4392995"/>
                    <a:pt x="4249116" y="4392995"/>
                  </a:cubicBezTo>
                  <a:cubicBezTo>
                    <a:pt x="4175102" y="4392995"/>
                    <a:pt x="4154861" y="4395412"/>
                    <a:pt x="4110150" y="4408706"/>
                  </a:cubicBezTo>
                  <a:cubicBezTo>
                    <a:pt x="4092629" y="4413842"/>
                    <a:pt x="4067554" y="4418978"/>
                    <a:pt x="4054262" y="4420187"/>
                  </a:cubicBezTo>
                  <a:cubicBezTo>
                    <a:pt x="4025865" y="4422906"/>
                    <a:pt x="4013781" y="4425625"/>
                    <a:pt x="4007437" y="4430761"/>
                  </a:cubicBezTo>
                  <a:cubicBezTo>
                    <a:pt x="4005020" y="4432574"/>
                    <a:pt x="4000488" y="4435293"/>
                    <a:pt x="3997769" y="4436200"/>
                  </a:cubicBezTo>
                  <a:cubicBezTo>
                    <a:pt x="3994748" y="4437106"/>
                    <a:pt x="3991727" y="4442847"/>
                    <a:pt x="3990519" y="4449493"/>
                  </a:cubicBezTo>
                  <a:cubicBezTo>
                    <a:pt x="3989311" y="4455838"/>
                    <a:pt x="3987498" y="4462183"/>
                    <a:pt x="3986290" y="4463996"/>
                  </a:cubicBezTo>
                  <a:cubicBezTo>
                    <a:pt x="3984779" y="4465506"/>
                    <a:pt x="3982966" y="4473060"/>
                    <a:pt x="3981758" y="4480613"/>
                  </a:cubicBezTo>
                  <a:cubicBezTo>
                    <a:pt x="3980248" y="4491792"/>
                    <a:pt x="3980852" y="4495720"/>
                    <a:pt x="3985987" y="4502366"/>
                  </a:cubicBezTo>
                  <a:cubicBezTo>
                    <a:pt x="3989613" y="4506596"/>
                    <a:pt x="3992332" y="4512035"/>
                    <a:pt x="3992332" y="4514150"/>
                  </a:cubicBezTo>
                  <a:cubicBezTo>
                    <a:pt x="3992332" y="4516265"/>
                    <a:pt x="3994446" y="4520192"/>
                    <a:pt x="3996863" y="4522911"/>
                  </a:cubicBezTo>
                  <a:cubicBezTo>
                    <a:pt x="4000186" y="4526537"/>
                    <a:pt x="4001697" y="4535299"/>
                    <a:pt x="4001999" y="4551312"/>
                  </a:cubicBezTo>
                  <a:cubicBezTo>
                    <a:pt x="4002603" y="4574576"/>
                    <a:pt x="4004416" y="4578806"/>
                    <a:pt x="4014687" y="4580619"/>
                  </a:cubicBezTo>
                  <a:cubicBezTo>
                    <a:pt x="4022844" y="4582431"/>
                    <a:pt x="4029792" y="4605393"/>
                    <a:pt x="4025865" y="4616874"/>
                  </a:cubicBezTo>
                  <a:cubicBezTo>
                    <a:pt x="4022542" y="4626241"/>
                    <a:pt x="4024354" y="4642556"/>
                    <a:pt x="4029188" y="4648598"/>
                  </a:cubicBezTo>
                  <a:cubicBezTo>
                    <a:pt x="4030396" y="4650411"/>
                    <a:pt x="4030698" y="4654339"/>
                    <a:pt x="4029792" y="4657058"/>
                  </a:cubicBezTo>
                  <a:cubicBezTo>
                    <a:pt x="4028584" y="4659777"/>
                    <a:pt x="4028886" y="4661892"/>
                    <a:pt x="4030396" y="4661288"/>
                  </a:cubicBezTo>
                  <a:cubicBezTo>
                    <a:pt x="4034323" y="4660079"/>
                    <a:pt x="4047314" y="4673675"/>
                    <a:pt x="4045199" y="4676999"/>
                  </a:cubicBezTo>
                  <a:cubicBezTo>
                    <a:pt x="4043991" y="4678811"/>
                    <a:pt x="4044897" y="4680020"/>
                    <a:pt x="4046407" y="4680020"/>
                  </a:cubicBezTo>
                  <a:cubicBezTo>
                    <a:pt x="4048220" y="4680020"/>
                    <a:pt x="4049731" y="4682135"/>
                    <a:pt x="4049731" y="4684552"/>
                  </a:cubicBezTo>
                  <a:cubicBezTo>
                    <a:pt x="4049731" y="4686969"/>
                    <a:pt x="4050939" y="4689084"/>
                    <a:pt x="4052147" y="4689084"/>
                  </a:cubicBezTo>
                  <a:cubicBezTo>
                    <a:pt x="4053658" y="4689084"/>
                    <a:pt x="4058491" y="4697544"/>
                    <a:pt x="4063023" y="4707816"/>
                  </a:cubicBezTo>
                  <a:cubicBezTo>
                    <a:pt x="4067856" y="4718391"/>
                    <a:pt x="4073294" y="4728965"/>
                    <a:pt x="4075409" y="4731382"/>
                  </a:cubicBezTo>
                  <a:cubicBezTo>
                    <a:pt x="4077524" y="4733799"/>
                    <a:pt x="4080243" y="4741051"/>
                    <a:pt x="4081451" y="4747395"/>
                  </a:cubicBezTo>
                  <a:cubicBezTo>
                    <a:pt x="4082659" y="4753438"/>
                    <a:pt x="4084774" y="4759481"/>
                    <a:pt x="4086285" y="4760387"/>
                  </a:cubicBezTo>
                  <a:cubicBezTo>
                    <a:pt x="4087795" y="4761293"/>
                    <a:pt x="4089003" y="4765825"/>
                    <a:pt x="4089003" y="4770660"/>
                  </a:cubicBezTo>
                  <a:cubicBezTo>
                    <a:pt x="4089003" y="4775494"/>
                    <a:pt x="4090212" y="4780328"/>
                    <a:pt x="4092024" y="4781234"/>
                  </a:cubicBezTo>
                  <a:cubicBezTo>
                    <a:pt x="4097462" y="4784558"/>
                    <a:pt x="4104713" y="4803894"/>
                    <a:pt x="4103202" y="4810541"/>
                  </a:cubicBezTo>
                  <a:cubicBezTo>
                    <a:pt x="4101994" y="4814771"/>
                    <a:pt x="4103202" y="4818396"/>
                    <a:pt x="4106525" y="4820813"/>
                  </a:cubicBezTo>
                  <a:cubicBezTo>
                    <a:pt x="4110453" y="4823835"/>
                    <a:pt x="4111057" y="4825950"/>
                    <a:pt x="4108338" y="4830179"/>
                  </a:cubicBezTo>
                  <a:cubicBezTo>
                    <a:pt x="4105619" y="4834409"/>
                    <a:pt x="4106223" y="4836524"/>
                    <a:pt x="4111359" y="4840452"/>
                  </a:cubicBezTo>
                  <a:cubicBezTo>
                    <a:pt x="4114984" y="4843473"/>
                    <a:pt x="4116797" y="4846797"/>
                    <a:pt x="4115588" y="4848005"/>
                  </a:cubicBezTo>
                  <a:cubicBezTo>
                    <a:pt x="4114380" y="4849214"/>
                    <a:pt x="4111359" y="4848307"/>
                    <a:pt x="4108942" y="4846495"/>
                  </a:cubicBezTo>
                  <a:cubicBezTo>
                    <a:pt x="4106525" y="4844380"/>
                    <a:pt x="4103806" y="4844078"/>
                    <a:pt x="4103202" y="4845588"/>
                  </a:cubicBezTo>
                  <a:cubicBezTo>
                    <a:pt x="4101390" y="4848307"/>
                    <a:pt x="4106223" y="4872478"/>
                    <a:pt x="4109546" y="4877614"/>
                  </a:cubicBezTo>
                  <a:cubicBezTo>
                    <a:pt x="4111359" y="4880938"/>
                    <a:pt x="4111963" y="4882448"/>
                    <a:pt x="4112869" y="4888189"/>
                  </a:cubicBezTo>
                  <a:cubicBezTo>
                    <a:pt x="4112869" y="4889699"/>
                    <a:pt x="4115890" y="4890304"/>
                    <a:pt x="4119213" y="4889397"/>
                  </a:cubicBezTo>
                  <a:cubicBezTo>
                    <a:pt x="4122537" y="4888491"/>
                    <a:pt x="4125255" y="4889397"/>
                    <a:pt x="4125255" y="4891210"/>
                  </a:cubicBezTo>
                  <a:cubicBezTo>
                    <a:pt x="4125255" y="4893023"/>
                    <a:pt x="4123745" y="4894534"/>
                    <a:pt x="4121932" y="4894534"/>
                  </a:cubicBezTo>
                  <a:cubicBezTo>
                    <a:pt x="4120422" y="4894534"/>
                    <a:pt x="4122537" y="4901180"/>
                    <a:pt x="4127068" y="4909338"/>
                  </a:cubicBezTo>
                  <a:cubicBezTo>
                    <a:pt x="4131297" y="4917798"/>
                    <a:pt x="4134318" y="4926559"/>
                    <a:pt x="4133412" y="4928977"/>
                  </a:cubicBezTo>
                  <a:cubicBezTo>
                    <a:pt x="4132506" y="4931696"/>
                    <a:pt x="4132808" y="4934415"/>
                    <a:pt x="4134318" y="4935321"/>
                  </a:cubicBezTo>
                  <a:cubicBezTo>
                    <a:pt x="4136131" y="4936530"/>
                    <a:pt x="4137339" y="4941062"/>
                    <a:pt x="4137339" y="4946198"/>
                  </a:cubicBezTo>
                  <a:cubicBezTo>
                    <a:pt x="4137339" y="4951032"/>
                    <a:pt x="4138850" y="4954960"/>
                    <a:pt x="4140663" y="4954960"/>
                  </a:cubicBezTo>
                  <a:cubicBezTo>
                    <a:pt x="4142777" y="4954960"/>
                    <a:pt x="4143381" y="4958585"/>
                    <a:pt x="4142173" y="4964930"/>
                  </a:cubicBezTo>
                  <a:cubicBezTo>
                    <a:pt x="4140663" y="4972484"/>
                    <a:pt x="4141871" y="4977015"/>
                    <a:pt x="4147007" y="4983965"/>
                  </a:cubicBezTo>
                  <a:cubicBezTo>
                    <a:pt x="4150934" y="4989101"/>
                    <a:pt x="4155768" y="4992726"/>
                    <a:pt x="4158184" y="4991820"/>
                  </a:cubicBezTo>
                  <a:cubicBezTo>
                    <a:pt x="4160903" y="4990914"/>
                    <a:pt x="4161507" y="4992122"/>
                    <a:pt x="4159997" y="4996956"/>
                  </a:cubicBezTo>
                  <a:cubicBezTo>
                    <a:pt x="4158789" y="5001488"/>
                    <a:pt x="4159393" y="5003301"/>
                    <a:pt x="4162716" y="5003301"/>
                  </a:cubicBezTo>
                  <a:cubicBezTo>
                    <a:pt x="4165435" y="5003301"/>
                    <a:pt x="4168154" y="5007229"/>
                    <a:pt x="4169362" y="5014480"/>
                  </a:cubicBezTo>
                  <a:cubicBezTo>
                    <a:pt x="4170570" y="5020522"/>
                    <a:pt x="4173289" y="5028982"/>
                    <a:pt x="4175404" y="5033212"/>
                  </a:cubicBezTo>
                  <a:cubicBezTo>
                    <a:pt x="4180842" y="5043484"/>
                    <a:pt x="4180540" y="5047714"/>
                    <a:pt x="4174800" y="5051038"/>
                  </a:cubicBezTo>
                  <a:cubicBezTo>
                    <a:pt x="4170872" y="5053153"/>
                    <a:pt x="4170570" y="5054965"/>
                    <a:pt x="4173289" y="5060102"/>
                  </a:cubicBezTo>
                  <a:cubicBezTo>
                    <a:pt x="4175102" y="5063425"/>
                    <a:pt x="4176612" y="5068561"/>
                    <a:pt x="4176612" y="5071281"/>
                  </a:cubicBezTo>
                  <a:cubicBezTo>
                    <a:pt x="4176612" y="5074000"/>
                    <a:pt x="4179633" y="5078834"/>
                    <a:pt x="4182956" y="5081553"/>
                  </a:cubicBezTo>
                  <a:cubicBezTo>
                    <a:pt x="4188394" y="5085783"/>
                    <a:pt x="4189301" y="5089408"/>
                    <a:pt x="4188696" y="5101796"/>
                  </a:cubicBezTo>
                  <a:cubicBezTo>
                    <a:pt x="4187186" y="5132613"/>
                    <a:pt x="4187790" y="5146511"/>
                    <a:pt x="4191113" y="5147720"/>
                  </a:cubicBezTo>
                  <a:cubicBezTo>
                    <a:pt x="4193530" y="5148324"/>
                    <a:pt x="4193530" y="5150137"/>
                    <a:pt x="4191113" y="5154367"/>
                  </a:cubicBezTo>
                  <a:cubicBezTo>
                    <a:pt x="4188092" y="5158899"/>
                    <a:pt x="4188394" y="5161316"/>
                    <a:pt x="4192019" y="5165546"/>
                  </a:cubicBezTo>
                  <a:cubicBezTo>
                    <a:pt x="4194436" y="5168567"/>
                    <a:pt x="4196853" y="5174912"/>
                    <a:pt x="4197457" y="5180048"/>
                  </a:cubicBezTo>
                  <a:cubicBezTo>
                    <a:pt x="4197759" y="5184882"/>
                    <a:pt x="4200176" y="5190623"/>
                    <a:pt x="4202593" y="5192435"/>
                  </a:cubicBezTo>
                  <a:cubicBezTo>
                    <a:pt x="4208031" y="5196967"/>
                    <a:pt x="4208031" y="5204521"/>
                    <a:pt x="4202291" y="5206938"/>
                  </a:cubicBezTo>
                  <a:cubicBezTo>
                    <a:pt x="4199874" y="5207844"/>
                    <a:pt x="4197759" y="5209959"/>
                    <a:pt x="4197759" y="5211470"/>
                  </a:cubicBezTo>
                  <a:cubicBezTo>
                    <a:pt x="4197759" y="5213282"/>
                    <a:pt x="4199572" y="5213887"/>
                    <a:pt x="4201989" y="5212980"/>
                  </a:cubicBezTo>
                  <a:cubicBezTo>
                    <a:pt x="4205010" y="5211772"/>
                    <a:pt x="4206822" y="5213585"/>
                    <a:pt x="4207427" y="5218419"/>
                  </a:cubicBezTo>
                  <a:cubicBezTo>
                    <a:pt x="4208031" y="5223555"/>
                    <a:pt x="4210750" y="5225670"/>
                    <a:pt x="4217396" y="5226878"/>
                  </a:cubicBezTo>
                  <a:cubicBezTo>
                    <a:pt x="4223438" y="5228087"/>
                    <a:pt x="4225251" y="5229295"/>
                    <a:pt x="4222834" y="5230806"/>
                  </a:cubicBezTo>
                  <a:cubicBezTo>
                    <a:pt x="4218000" y="5233827"/>
                    <a:pt x="4217698" y="5246819"/>
                    <a:pt x="4221927" y="5249538"/>
                  </a:cubicBezTo>
                  <a:cubicBezTo>
                    <a:pt x="4224344" y="5251049"/>
                    <a:pt x="4224042" y="5252862"/>
                    <a:pt x="4221625" y="5255883"/>
                  </a:cubicBezTo>
                  <a:cubicBezTo>
                    <a:pt x="4219209" y="5258904"/>
                    <a:pt x="4219511" y="5261019"/>
                    <a:pt x="4223136" y="5264645"/>
                  </a:cubicBezTo>
                  <a:cubicBezTo>
                    <a:pt x="4227667" y="5269177"/>
                    <a:pt x="4227969" y="5269177"/>
                    <a:pt x="4227969" y="5262832"/>
                  </a:cubicBezTo>
                  <a:cubicBezTo>
                    <a:pt x="4227969" y="5257394"/>
                    <a:pt x="4228876" y="5256789"/>
                    <a:pt x="4231595" y="5259509"/>
                  </a:cubicBezTo>
                  <a:cubicBezTo>
                    <a:pt x="4234011" y="5261926"/>
                    <a:pt x="4234314" y="5264947"/>
                    <a:pt x="4231595" y="5270385"/>
                  </a:cubicBezTo>
                  <a:cubicBezTo>
                    <a:pt x="4227969" y="5278543"/>
                    <a:pt x="4229480" y="5281262"/>
                    <a:pt x="4237335" y="5281262"/>
                  </a:cubicBezTo>
                  <a:cubicBezTo>
                    <a:pt x="4245491" y="5281262"/>
                    <a:pt x="4276910" y="5241683"/>
                    <a:pt x="4295338" y="5207844"/>
                  </a:cubicBezTo>
                  <a:cubicBezTo>
                    <a:pt x="4316485" y="5168869"/>
                    <a:pt x="4317089" y="5167056"/>
                    <a:pt x="4326152" y="5124456"/>
                  </a:cubicBezTo>
                  <a:cubicBezTo>
                    <a:pt x="4334913" y="5083366"/>
                    <a:pt x="4335215" y="5072489"/>
                    <a:pt x="4328871" y="5047412"/>
                  </a:cubicBezTo>
                  <a:cubicBezTo>
                    <a:pt x="4325548" y="5034421"/>
                    <a:pt x="4324037" y="5013573"/>
                    <a:pt x="4323735" y="4977620"/>
                  </a:cubicBezTo>
                  <a:lnTo>
                    <a:pt x="4323131" y="4926257"/>
                  </a:lnTo>
                  <a:lnTo>
                    <a:pt x="4336121" y="4877916"/>
                  </a:lnTo>
                  <a:cubicBezTo>
                    <a:pt x="4345184" y="4844984"/>
                    <a:pt x="4354549" y="4818396"/>
                    <a:pt x="4365727" y="4795132"/>
                  </a:cubicBezTo>
                  <a:cubicBezTo>
                    <a:pt x="4384155" y="4757366"/>
                    <a:pt x="4392312" y="4744072"/>
                    <a:pt x="4419199" y="4710233"/>
                  </a:cubicBezTo>
                  <a:cubicBezTo>
                    <a:pt x="4446388" y="4676394"/>
                    <a:pt x="4469649" y="4638628"/>
                    <a:pt x="4477202" y="4616572"/>
                  </a:cubicBezTo>
                  <a:cubicBezTo>
                    <a:pt x="4494723" y="4566418"/>
                    <a:pt x="4500765" y="4544061"/>
                    <a:pt x="4504693" y="4514150"/>
                  </a:cubicBezTo>
                  <a:cubicBezTo>
                    <a:pt x="4508620" y="4483936"/>
                    <a:pt x="4508620" y="4481822"/>
                    <a:pt x="4502880" y="4471549"/>
                  </a:cubicBezTo>
                  <a:cubicBezTo>
                    <a:pt x="4499859" y="4465809"/>
                    <a:pt x="4492609" y="4452213"/>
                    <a:pt x="4487171" y="4441336"/>
                  </a:cubicBezTo>
                  <a:lnTo>
                    <a:pt x="4477202" y="4421697"/>
                  </a:lnTo>
                  <a:lnTo>
                    <a:pt x="4477504" y="4332568"/>
                  </a:lnTo>
                  <a:cubicBezTo>
                    <a:pt x="4477806" y="4243742"/>
                    <a:pt x="4477806" y="4243137"/>
                    <a:pt x="4487473" y="4202954"/>
                  </a:cubicBezTo>
                  <a:cubicBezTo>
                    <a:pt x="4492609" y="4180898"/>
                    <a:pt x="4496838" y="4160353"/>
                    <a:pt x="4496838" y="4157634"/>
                  </a:cubicBezTo>
                  <a:cubicBezTo>
                    <a:pt x="4496838" y="4154915"/>
                    <a:pt x="4499859" y="4147060"/>
                    <a:pt x="4503484" y="4140715"/>
                  </a:cubicBezTo>
                  <a:cubicBezTo>
                    <a:pt x="4527048" y="4096906"/>
                    <a:pt x="4527048" y="4096906"/>
                    <a:pt x="4527048" y="4073037"/>
                  </a:cubicBezTo>
                  <a:cubicBezTo>
                    <a:pt x="4527048" y="4060348"/>
                    <a:pt x="4525538" y="4045241"/>
                    <a:pt x="4523423" y="4039501"/>
                  </a:cubicBezTo>
                  <a:cubicBezTo>
                    <a:pt x="4521610" y="4033760"/>
                    <a:pt x="4518891" y="4005662"/>
                    <a:pt x="4517683" y="3977564"/>
                  </a:cubicBezTo>
                  <a:cubicBezTo>
                    <a:pt x="4513152" y="3883299"/>
                    <a:pt x="4505599" y="3802629"/>
                    <a:pt x="4500161" y="3792357"/>
                  </a:cubicBezTo>
                  <a:cubicBezTo>
                    <a:pt x="4498349" y="3789034"/>
                    <a:pt x="4496838" y="3781480"/>
                    <a:pt x="4496838" y="3775740"/>
                  </a:cubicBezTo>
                  <a:cubicBezTo>
                    <a:pt x="4496838" y="3769697"/>
                    <a:pt x="4494119" y="3756403"/>
                    <a:pt x="4490796" y="3745829"/>
                  </a:cubicBezTo>
                  <a:cubicBezTo>
                    <a:pt x="4486265" y="3731326"/>
                    <a:pt x="4484754" y="3718335"/>
                    <a:pt x="4484754" y="3689934"/>
                  </a:cubicBezTo>
                  <a:cubicBezTo>
                    <a:pt x="4484754" y="3669691"/>
                    <a:pt x="4483244" y="3646125"/>
                    <a:pt x="4481733" y="3637061"/>
                  </a:cubicBezTo>
                  <a:cubicBezTo>
                    <a:pt x="4479921" y="3628299"/>
                    <a:pt x="4476598" y="3611380"/>
                    <a:pt x="4474181" y="3599899"/>
                  </a:cubicBezTo>
                  <a:cubicBezTo>
                    <a:pt x="4471764" y="3588116"/>
                    <a:pt x="4469045" y="3568477"/>
                    <a:pt x="4468139" y="3556090"/>
                  </a:cubicBezTo>
                  <a:cubicBezTo>
                    <a:pt x="4467535" y="3543703"/>
                    <a:pt x="4465420" y="3526481"/>
                    <a:pt x="4463607" y="3518323"/>
                  </a:cubicBezTo>
                  <a:cubicBezTo>
                    <a:pt x="4462097" y="3509864"/>
                    <a:pt x="4459378" y="3490225"/>
                    <a:pt x="4457867" y="3473910"/>
                  </a:cubicBezTo>
                  <a:cubicBezTo>
                    <a:pt x="4456357" y="3457897"/>
                    <a:pt x="4453940" y="3443093"/>
                    <a:pt x="4452732" y="3440676"/>
                  </a:cubicBezTo>
                  <a:cubicBezTo>
                    <a:pt x="4446992" y="3431914"/>
                    <a:pt x="4444575" y="3379645"/>
                    <a:pt x="4444575" y="3263022"/>
                  </a:cubicBezTo>
                  <a:cubicBezTo>
                    <a:pt x="4444575" y="3140358"/>
                    <a:pt x="4447294" y="3075097"/>
                    <a:pt x="4453034" y="3066638"/>
                  </a:cubicBezTo>
                  <a:cubicBezTo>
                    <a:pt x="4454544" y="3064221"/>
                    <a:pt x="4456961" y="3043676"/>
                    <a:pt x="4458169" y="3021318"/>
                  </a:cubicBezTo>
                  <a:cubicBezTo>
                    <a:pt x="4463909" y="2914665"/>
                    <a:pt x="4468139" y="2885359"/>
                    <a:pt x="4490796" y="2806804"/>
                  </a:cubicBezTo>
                  <a:cubicBezTo>
                    <a:pt x="4498651" y="2779008"/>
                    <a:pt x="4503182" y="2759370"/>
                    <a:pt x="4506203" y="2741846"/>
                  </a:cubicBezTo>
                  <a:cubicBezTo>
                    <a:pt x="4507714" y="2733386"/>
                    <a:pt x="4510433" y="2721301"/>
                    <a:pt x="4512245" y="2714654"/>
                  </a:cubicBezTo>
                  <a:cubicBezTo>
                    <a:pt x="4514360" y="2708007"/>
                    <a:pt x="4516777" y="2681420"/>
                    <a:pt x="4517683" y="2655738"/>
                  </a:cubicBezTo>
                  <a:cubicBezTo>
                    <a:pt x="4518589" y="2630057"/>
                    <a:pt x="4521006" y="2606793"/>
                    <a:pt x="4522517" y="2604376"/>
                  </a:cubicBezTo>
                  <a:cubicBezTo>
                    <a:pt x="4524329" y="2601657"/>
                    <a:pt x="4526142" y="2563588"/>
                    <a:pt x="4527350" y="2515247"/>
                  </a:cubicBezTo>
                  <a:cubicBezTo>
                    <a:pt x="4528559" y="2451497"/>
                    <a:pt x="4530371" y="2425514"/>
                    <a:pt x="4533996" y="2409501"/>
                  </a:cubicBezTo>
                  <a:cubicBezTo>
                    <a:pt x="4536715" y="2398019"/>
                    <a:pt x="4539132" y="2383518"/>
                    <a:pt x="4539132" y="2377475"/>
                  </a:cubicBezTo>
                  <a:cubicBezTo>
                    <a:pt x="4539132" y="2371432"/>
                    <a:pt x="4541247" y="2360556"/>
                    <a:pt x="4543664" y="2353607"/>
                  </a:cubicBezTo>
                  <a:cubicBezTo>
                    <a:pt x="4546080" y="2346658"/>
                    <a:pt x="4548195" y="2336082"/>
                    <a:pt x="4548195" y="2330341"/>
                  </a:cubicBezTo>
                  <a:cubicBezTo>
                    <a:pt x="4548195" y="2324602"/>
                    <a:pt x="4552727" y="2305567"/>
                    <a:pt x="4558467" y="2287742"/>
                  </a:cubicBezTo>
                  <a:cubicBezTo>
                    <a:pt x="4571457" y="2246350"/>
                    <a:pt x="4572061" y="2244839"/>
                    <a:pt x="4575686" y="2216137"/>
                  </a:cubicBezTo>
                  <a:cubicBezTo>
                    <a:pt x="4582937" y="2162055"/>
                    <a:pt x="4585051" y="2103744"/>
                    <a:pt x="4586864" y="1895877"/>
                  </a:cubicBezTo>
                  <a:cubicBezTo>
                    <a:pt x="4588072" y="1759314"/>
                    <a:pt x="4590187" y="1676529"/>
                    <a:pt x="4592000" y="1673810"/>
                  </a:cubicBezTo>
                  <a:cubicBezTo>
                    <a:pt x="4593812" y="1671393"/>
                    <a:pt x="4595927" y="1644806"/>
                    <a:pt x="4597135" y="1614895"/>
                  </a:cubicBezTo>
                  <a:cubicBezTo>
                    <a:pt x="4598344" y="1584984"/>
                    <a:pt x="4600760" y="1550843"/>
                    <a:pt x="4602271" y="1539362"/>
                  </a:cubicBezTo>
                  <a:cubicBezTo>
                    <a:pt x="4603781" y="1527578"/>
                    <a:pt x="4606500" y="1508544"/>
                    <a:pt x="4608011" y="1496761"/>
                  </a:cubicBezTo>
                  <a:cubicBezTo>
                    <a:pt x="4609521" y="1484676"/>
                    <a:pt x="4611938" y="1473195"/>
                    <a:pt x="4613449" y="1471080"/>
                  </a:cubicBezTo>
                  <a:cubicBezTo>
                    <a:pt x="4614657" y="1468965"/>
                    <a:pt x="4616772" y="1456880"/>
                    <a:pt x="4618282" y="1444492"/>
                  </a:cubicBezTo>
                  <a:cubicBezTo>
                    <a:pt x="4626137" y="1374096"/>
                    <a:pt x="4630668" y="1344185"/>
                    <a:pt x="4634294" y="1338142"/>
                  </a:cubicBezTo>
                  <a:cubicBezTo>
                    <a:pt x="4637012" y="1333912"/>
                    <a:pt x="4641846" y="1306116"/>
                    <a:pt x="4644867" y="1274996"/>
                  </a:cubicBezTo>
                  <a:cubicBezTo>
                    <a:pt x="4646378" y="1260796"/>
                    <a:pt x="4649096" y="1242366"/>
                    <a:pt x="4650909" y="1234209"/>
                  </a:cubicBezTo>
                  <a:cubicBezTo>
                    <a:pt x="4652420" y="1225749"/>
                    <a:pt x="4655138" y="1210038"/>
                    <a:pt x="4656649" y="1199161"/>
                  </a:cubicBezTo>
                  <a:cubicBezTo>
                    <a:pt x="4657857" y="1188285"/>
                    <a:pt x="4660576" y="1176501"/>
                    <a:pt x="4662691" y="1173178"/>
                  </a:cubicBezTo>
                  <a:cubicBezTo>
                    <a:pt x="4664806" y="1169250"/>
                    <a:pt x="4666014" y="1149914"/>
                    <a:pt x="4666014" y="1123024"/>
                  </a:cubicBezTo>
                  <a:cubicBezTo>
                    <a:pt x="4666014" y="1081330"/>
                    <a:pt x="4665712" y="1079517"/>
                    <a:pt x="4658764" y="1072870"/>
                  </a:cubicBezTo>
                  <a:cubicBezTo>
                    <a:pt x="4652722" y="1067130"/>
                    <a:pt x="4649701" y="1066525"/>
                    <a:pt x="4640033" y="1068338"/>
                  </a:cubicBezTo>
                  <a:cubicBezTo>
                    <a:pt x="4624928" y="1071057"/>
                    <a:pt x="4615865" y="1075589"/>
                    <a:pt x="4602573" y="1087373"/>
                  </a:cubicBezTo>
                  <a:cubicBezTo>
                    <a:pt x="4596833" y="1092509"/>
                    <a:pt x="4586562" y="1099458"/>
                    <a:pt x="4579916" y="1102781"/>
                  </a:cubicBezTo>
                  <a:cubicBezTo>
                    <a:pt x="4573269" y="1106105"/>
                    <a:pt x="4563904" y="1111241"/>
                    <a:pt x="4558769" y="1113960"/>
                  </a:cubicBezTo>
                  <a:cubicBezTo>
                    <a:pt x="4541851" y="1123326"/>
                    <a:pt x="4538528" y="1124535"/>
                    <a:pt x="4536111" y="1121816"/>
                  </a:cubicBezTo>
                  <a:cubicBezTo>
                    <a:pt x="4534903" y="1120607"/>
                    <a:pt x="4530975" y="1105803"/>
                    <a:pt x="4527048" y="1089185"/>
                  </a:cubicBezTo>
                  <a:cubicBezTo>
                    <a:pt x="4516777" y="1043866"/>
                    <a:pt x="4500765" y="1001869"/>
                    <a:pt x="4469045" y="938119"/>
                  </a:cubicBezTo>
                  <a:cubicBezTo>
                    <a:pt x="4435512" y="870140"/>
                    <a:pt x="4423126" y="851106"/>
                    <a:pt x="4388384" y="814548"/>
                  </a:cubicBezTo>
                  <a:cubicBezTo>
                    <a:pt x="4374186" y="799441"/>
                    <a:pt x="4355456" y="778896"/>
                    <a:pt x="4347299" y="768926"/>
                  </a:cubicBezTo>
                  <a:cubicBezTo>
                    <a:pt x="4338840" y="758955"/>
                    <a:pt x="4327662" y="745662"/>
                    <a:pt x="4321922" y="739619"/>
                  </a:cubicBezTo>
                  <a:cubicBezTo>
                    <a:pt x="4288087" y="702457"/>
                    <a:pt x="4154559" y="634175"/>
                    <a:pt x="4061814" y="606983"/>
                  </a:cubicBezTo>
                  <a:cubicBezTo>
                    <a:pt x="4050939" y="603660"/>
                    <a:pt x="4024656" y="599128"/>
                    <a:pt x="4002905" y="596409"/>
                  </a:cubicBezTo>
                  <a:cubicBezTo>
                    <a:pt x="3984326" y="594294"/>
                    <a:pt x="3953890" y="593010"/>
                    <a:pt x="3926059" y="592745"/>
                  </a:cubicBezTo>
                  <a:close/>
                  <a:moveTo>
                    <a:pt x="713307" y="560287"/>
                  </a:moveTo>
                  <a:cubicBezTo>
                    <a:pt x="724485" y="561495"/>
                    <a:pt x="731131" y="567236"/>
                    <a:pt x="744726" y="587479"/>
                  </a:cubicBezTo>
                  <a:cubicBezTo>
                    <a:pt x="767685" y="621922"/>
                    <a:pt x="765873" y="626152"/>
                    <a:pt x="732944" y="618296"/>
                  </a:cubicBezTo>
                  <a:cubicBezTo>
                    <a:pt x="709984" y="612858"/>
                    <a:pt x="696994" y="603492"/>
                    <a:pt x="696088" y="592011"/>
                  </a:cubicBezTo>
                  <a:cubicBezTo>
                    <a:pt x="696088" y="588687"/>
                    <a:pt x="695483" y="583551"/>
                    <a:pt x="695483" y="581134"/>
                  </a:cubicBezTo>
                  <a:cubicBezTo>
                    <a:pt x="695181" y="578717"/>
                    <a:pt x="698504" y="572976"/>
                    <a:pt x="702734" y="568142"/>
                  </a:cubicBezTo>
                  <a:cubicBezTo>
                    <a:pt x="706963" y="563610"/>
                    <a:pt x="711495" y="559985"/>
                    <a:pt x="713307" y="560287"/>
                  </a:cubicBezTo>
                  <a:close/>
                  <a:moveTo>
                    <a:pt x="2420205" y="447382"/>
                  </a:moveTo>
                  <a:cubicBezTo>
                    <a:pt x="2417713" y="447307"/>
                    <a:pt x="2415372" y="448818"/>
                    <a:pt x="2414163" y="451990"/>
                  </a:cubicBezTo>
                  <a:cubicBezTo>
                    <a:pt x="2412954" y="455615"/>
                    <a:pt x="2409933" y="456219"/>
                    <a:pt x="2403287" y="454709"/>
                  </a:cubicBezTo>
                  <a:cubicBezTo>
                    <a:pt x="2396641" y="453198"/>
                    <a:pt x="2393620" y="453802"/>
                    <a:pt x="2392412" y="457428"/>
                  </a:cubicBezTo>
                  <a:cubicBezTo>
                    <a:pt x="2391505" y="460147"/>
                    <a:pt x="2387578" y="462262"/>
                    <a:pt x="2383953" y="462262"/>
                  </a:cubicBezTo>
                  <a:cubicBezTo>
                    <a:pt x="2373681" y="462262"/>
                    <a:pt x="2364014" y="465888"/>
                    <a:pt x="2365827" y="468607"/>
                  </a:cubicBezTo>
                  <a:cubicBezTo>
                    <a:pt x="2366733" y="470117"/>
                    <a:pt x="2370660" y="471326"/>
                    <a:pt x="2374890" y="471326"/>
                  </a:cubicBezTo>
                  <a:cubicBezTo>
                    <a:pt x="2382140" y="471326"/>
                    <a:pt x="2382140" y="471326"/>
                    <a:pt x="2377609" y="480692"/>
                  </a:cubicBezTo>
                  <a:cubicBezTo>
                    <a:pt x="2374588" y="486130"/>
                    <a:pt x="2370962" y="489454"/>
                    <a:pt x="2368546" y="488245"/>
                  </a:cubicBezTo>
                  <a:cubicBezTo>
                    <a:pt x="2366129" y="487339"/>
                    <a:pt x="2364014" y="488245"/>
                    <a:pt x="2363410" y="490058"/>
                  </a:cubicBezTo>
                  <a:cubicBezTo>
                    <a:pt x="2362806" y="491871"/>
                    <a:pt x="2355555" y="493986"/>
                    <a:pt x="2347399" y="494590"/>
                  </a:cubicBezTo>
                  <a:lnTo>
                    <a:pt x="2332294" y="496101"/>
                  </a:lnTo>
                  <a:lnTo>
                    <a:pt x="2331992" y="507582"/>
                  </a:lnTo>
                  <a:cubicBezTo>
                    <a:pt x="2331689" y="515135"/>
                    <a:pt x="2332898" y="519969"/>
                    <a:pt x="2335617" y="520876"/>
                  </a:cubicBezTo>
                  <a:cubicBezTo>
                    <a:pt x="2338638" y="522084"/>
                    <a:pt x="2336221" y="526012"/>
                    <a:pt x="2327762" y="534774"/>
                  </a:cubicBezTo>
                  <a:cubicBezTo>
                    <a:pt x="2321116" y="541723"/>
                    <a:pt x="2314168" y="546255"/>
                    <a:pt x="2312355" y="545046"/>
                  </a:cubicBezTo>
                  <a:cubicBezTo>
                    <a:pt x="2310543" y="543838"/>
                    <a:pt x="2307824" y="545046"/>
                    <a:pt x="2306313" y="547161"/>
                  </a:cubicBezTo>
                  <a:cubicBezTo>
                    <a:pt x="2304501" y="550182"/>
                    <a:pt x="2303594" y="549578"/>
                    <a:pt x="2303594" y="544442"/>
                  </a:cubicBezTo>
                  <a:cubicBezTo>
                    <a:pt x="2303594" y="540514"/>
                    <a:pt x="2304803" y="538097"/>
                    <a:pt x="2306313" y="539306"/>
                  </a:cubicBezTo>
                  <a:cubicBezTo>
                    <a:pt x="2307824" y="540212"/>
                    <a:pt x="2309938" y="539608"/>
                    <a:pt x="2311147" y="538097"/>
                  </a:cubicBezTo>
                  <a:cubicBezTo>
                    <a:pt x="2312053" y="536284"/>
                    <a:pt x="2315074" y="535982"/>
                    <a:pt x="2318095" y="536889"/>
                  </a:cubicBezTo>
                  <a:cubicBezTo>
                    <a:pt x="2322324" y="538701"/>
                    <a:pt x="2322627" y="538097"/>
                    <a:pt x="2319303" y="534169"/>
                  </a:cubicBezTo>
                  <a:cubicBezTo>
                    <a:pt x="2317189" y="531450"/>
                    <a:pt x="2310845" y="529637"/>
                    <a:pt x="2302688" y="529637"/>
                  </a:cubicBezTo>
                  <a:cubicBezTo>
                    <a:pt x="2295740" y="529637"/>
                    <a:pt x="2291812" y="530242"/>
                    <a:pt x="2293927" y="530846"/>
                  </a:cubicBezTo>
                  <a:cubicBezTo>
                    <a:pt x="2298761" y="532659"/>
                    <a:pt x="2298459" y="541421"/>
                    <a:pt x="2293021" y="548672"/>
                  </a:cubicBezTo>
                  <a:cubicBezTo>
                    <a:pt x="2286375" y="557131"/>
                    <a:pt x="2287281" y="564987"/>
                    <a:pt x="2294833" y="564987"/>
                  </a:cubicBezTo>
                  <a:cubicBezTo>
                    <a:pt x="2299365" y="564987"/>
                    <a:pt x="2300573" y="563476"/>
                    <a:pt x="2299365" y="560455"/>
                  </a:cubicBezTo>
                  <a:cubicBezTo>
                    <a:pt x="2298459" y="557736"/>
                    <a:pt x="2299365" y="555923"/>
                    <a:pt x="2302084" y="555923"/>
                  </a:cubicBezTo>
                  <a:cubicBezTo>
                    <a:pt x="2304803" y="555923"/>
                    <a:pt x="2306615" y="558944"/>
                    <a:pt x="2306615" y="563174"/>
                  </a:cubicBezTo>
                  <a:cubicBezTo>
                    <a:pt x="2306615" y="568915"/>
                    <a:pt x="2308428" y="570727"/>
                    <a:pt x="2314772" y="571634"/>
                  </a:cubicBezTo>
                  <a:cubicBezTo>
                    <a:pt x="2320512" y="572238"/>
                    <a:pt x="2322929" y="574655"/>
                    <a:pt x="2323835" y="580093"/>
                  </a:cubicBezTo>
                  <a:cubicBezTo>
                    <a:pt x="2324439" y="584021"/>
                    <a:pt x="2326252" y="588251"/>
                    <a:pt x="2328064" y="589157"/>
                  </a:cubicBezTo>
                  <a:cubicBezTo>
                    <a:pt x="2329877" y="590366"/>
                    <a:pt x="2329877" y="593689"/>
                    <a:pt x="2328366" y="598221"/>
                  </a:cubicBezTo>
                  <a:cubicBezTo>
                    <a:pt x="2325345" y="606077"/>
                    <a:pt x="2321116" y="602149"/>
                    <a:pt x="2320512" y="591272"/>
                  </a:cubicBezTo>
                  <a:cubicBezTo>
                    <a:pt x="2320210" y="582813"/>
                    <a:pt x="2310543" y="577072"/>
                    <a:pt x="2306615" y="583115"/>
                  </a:cubicBezTo>
                  <a:cubicBezTo>
                    <a:pt x="2305105" y="585532"/>
                    <a:pt x="2304803" y="588553"/>
                    <a:pt x="2305709" y="590064"/>
                  </a:cubicBezTo>
                  <a:cubicBezTo>
                    <a:pt x="2306615" y="591574"/>
                    <a:pt x="2305407" y="593991"/>
                    <a:pt x="2303292" y="595502"/>
                  </a:cubicBezTo>
                  <a:cubicBezTo>
                    <a:pt x="2299969" y="597617"/>
                    <a:pt x="2300875" y="599732"/>
                    <a:pt x="2307824" y="605775"/>
                  </a:cubicBezTo>
                  <a:cubicBezTo>
                    <a:pt x="2317793" y="614234"/>
                    <a:pt x="2317793" y="614536"/>
                    <a:pt x="2305105" y="618464"/>
                  </a:cubicBezTo>
                  <a:cubicBezTo>
                    <a:pt x="2298459" y="620579"/>
                    <a:pt x="2295740" y="623600"/>
                    <a:pt x="2295135" y="629341"/>
                  </a:cubicBezTo>
                  <a:cubicBezTo>
                    <a:pt x="2294229" y="637801"/>
                    <a:pt x="2296948" y="639915"/>
                    <a:pt x="2302688" y="634175"/>
                  </a:cubicBezTo>
                  <a:cubicBezTo>
                    <a:pt x="2304803" y="632060"/>
                    <a:pt x="2306615" y="632060"/>
                    <a:pt x="2307824" y="633873"/>
                  </a:cubicBezTo>
                  <a:cubicBezTo>
                    <a:pt x="2308730" y="635686"/>
                    <a:pt x="2305709" y="640218"/>
                    <a:pt x="2300573" y="644447"/>
                  </a:cubicBezTo>
                  <a:lnTo>
                    <a:pt x="2291812" y="652001"/>
                  </a:lnTo>
                  <a:lnTo>
                    <a:pt x="2302386" y="653814"/>
                  </a:lnTo>
                  <a:cubicBezTo>
                    <a:pt x="2308126" y="655022"/>
                    <a:pt x="2314168" y="655022"/>
                    <a:pt x="2315678" y="654116"/>
                  </a:cubicBezTo>
                  <a:cubicBezTo>
                    <a:pt x="2317491" y="653209"/>
                    <a:pt x="2318699" y="653814"/>
                    <a:pt x="2318699" y="655626"/>
                  </a:cubicBezTo>
                  <a:cubicBezTo>
                    <a:pt x="2318699" y="657439"/>
                    <a:pt x="2322022" y="660158"/>
                    <a:pt x="2325950" y="661367"/>
                  </a:cubicBezTo>
                  <a:cubicBezTo>
                    <a:pt x="2330481" y="663180"/>
                    <a:pt x="2333502" y="667409"/>
                    <a:pt x="2334710" y="673452"/>
                  </a:cubicBezTo>
                  <a:cubicBezTo>
                    <a:pt x="2336221" y="680099"/>
                    <a:pt x="2338336" y="682818"/>
                    <a:pt x="2342867" y="682818"/>
                  </a:cubicBezTo>
                  <a:cubicBezTo>
                    <a:pt x="2346190" y="682818"/>
                    <a:pt x="2348909" y="684027"/>
                    <a:pt x="2348909" y="685840"/>
                  </a:cubicBezTo>
                  <a:cubicBezTo>
                    <a:pt x="2348909" y="687350"/>
                    <a:pt x="2346794" y="688861"/>
                    <a:pt x="2344378" y="688861"/>
                  </a:cubicBezTo>
                  <a:cubicBezTo>
                    <a:pt x="2338034" y="688861"/>
                    <a:pt x="2338638" y="693997"/>
                    <a:pt x="2345284" y="695810"/>
                  </a:cubicBezTo>
                  <a:cubicBezTo>
                    <a:pt x="2348003" y="696716"/>
                    <a:pt x="2344076" y="697018"/>
                    <a:pt x="2336221" y="696414"/>
                  </a:cubicBezTo>
                  <a:cubicBezTo>
                    <a:pt x="2325345" y="695810"/>
                    <a:pt x="2321720" y="696716"/>
                    <a:pt x="2321720" y="699738"/>
                  </a:cubicBezTo>
                  <a:cubicBezTo>
                    <a:pt x="2321720" y="702155"/>
                    <a:pt x="2323533" y="703061"/>
                    <a:pt x="2326252" y="702155"/>
                  </a:cubicBezTo>
                  <a:cubicBezTo>
                    <a:pt x="2328669" y="700946"/>
                    <a:pt x="2332898" y="701852"/>
                    <a:pt x="2335315" y="703967"/>
                  </a:cubicBezTo>
                  <a:cubicBezTo>
                    <a:pt x="2337731" y="706082"/>
                    <a:pt x="2339846" y="706384"/>
                    <a:pt x="2339846" y="704874"/>
                  </a:cubicBezTo>
                  <a:cubicBezTo>
                    <a:pt x="2339846" y="703363"/>
                    <a:pt x="2344378" y="702155"/>
                    <a:pt x="2350118" y="701852"/>
                  </a:cubicBezTo>
                  <a:cubicBezTo>
                    <a:pt x="2363410" y="701550"/>
                    <a:pt x="2367035" y="699133"/>
                    <a:pt x="2367035" y="691580"/>
                  </a:cubicBezTo>
                  <a:cubicBezTo>
                    <a:pt x="2367035" y="687350"/>
                    <a:pt x="2368848" y="685840"/>
                    <a:pt x="2372473" y="686444"/>
                  </a:cubicBezTo>
                  <a:cubicBezTo>
                    <a:pt x="2378515" y="687652"/>
                    <a:pt x="2380025" y="703967"/>
                    <a:pt x="2373983" y="703967"/>
                  </a:cubicBezTo>
                  <a:cubicBezTo>
                    <a:pt x="2371869" y="703967"/>
                    <a:pt x="2370056" y="706082"/>
                    <a:pt x="2370056" y="708499"/>
                  </a:cubicBezTo>
                  <a:cubicBezTo>
                    <a:pt x="2370056" y="711521"/>
                    <a:pt x="2373077" y="713031"/>
                    <a:pt x="2378817" y="713031"/>
                  </a:cubicBezTo>
                  <a:cubicBezTo>
                    <a:pt x="2386370" y="713031"/>
                    <a:pt x="2387276" y="712125"/>
                    <a:pt x="2386370" y="704874"/>
                  </a:cubicBezTo>
                  <a:cubicBezTo>
                    <a:pt x="2386067" y="700342"/>
                    <a:pt x="2386974" y="694601"/>
                    <a:pt x="2388484" y="691882"/>
                  </a:cubicBezTo>
                  <a:cubicBezTo>
                    <a:pt x="2390901" y="688559"/>
                    <a:pt x="2391203" y="688861"/>
                    <a:pt x="2389693" y="693997"/>
                  </a:cubicBezTo>
                  <a:cubicBezTo>
                    <a:pt x="2388182" y="699738"/>
                    <a:pt x="2389088" y="700946"/>
                    <a:pt x="2393922" y="700946"/>
                  </a:cubicBezTo>
                  <a:cubicBezTo>
                    <a:pt x="2398454" y="700946"/>
                    <a:pt x="2400266" y="702759"/>
                    <a:pt x="2400266" y="707291"/>
                  </a:cubicBezTo>
                  <a:cubicBezTo>
                    <a:pt x="2400266" y="713031"/>
                    <a:pt x="2401475" y="713636"/>
                    <a:pt x="2411746" y="711521"/>
                  </a:cubicBezTo>
                  <a:cubicBezTo>
                    <a:pt x="2417788" y="710312"/>
                    <a:pt x="2425340" y="707291"/>
                    <a:pt x="2428361" y="704572"/>
                  </a:cubicBezTo>
                  <a:cubicBezTo>
                    <a:pt x="2433195" y="700342"/>
                    <a:pt x="2434101" y="700342"/>
                    <a:pt x="2436518" y="703967"/>
                  </a:cubicBezTo>
                  <a:cubicBezTo>
                    <a:pt x="2438331" y="706384"/>
                    <a:pt x="2439539" y="710312"/>
                    <a:pt x="2439539" y="712125"/>
                  </a:cubicBezTo>
                  <a:cubicBezTo>
                    <a:pt x="2439539" y="714240"/>
                    <a:pt x="2441352" y="716053"/>
                    <a:pt x="2443466" y="716053"/>
                  </a:cubicBezTo>
                  <a:cubicBezTo>
                    <a:pt x="2447696" y="716053"/>
                    <a:pt x="2457665" y="700946"/>
                    <a:pt x="2457665" y="693997"/>
                  </a:cubicBezTo>
                  <a:cubicBezTo>
                    <a:pt x="2457665" y="690976"/>
                    <a:pt x="2459780" y="690069"/>
                    <a:pt x="2463405" y="690976"/>
                  </a:cubicBezTo>
                  <a:cubicBezTo>
                    <a:pt x="2467936" y="692184"/>
                    <a:pt x="2469145" y="694903"/>
                    <a:pt x="2468843" y="702759"/>
                  </a:cubicBezTo>
                  <a:cubicBezTo>
                    <a:pt x="2468541" y="708499"/>
                    <a:pt x="2467332" y="713031"/>
                    <a:pt x="2466124" y="713031"/>
                  </a:cubicBezTo>
                  <a:cubicBezTo>
                    <a:pt x="2464613" y="713031"/>
                    <a:pt x="2463707" y="711521"/>
                    <a:pt x="2463707" y="710010"/>
                  </a:cubicBezTo>
                  <a:cubicBezTo>
                    <a:pt x="2463707" y="705176"/>
                    <a:pt x="2455550" y="706687"/>
                    <a:pt x="2453436" y="711823"/>
                  </a:cubicBezTo>
                  <a:cubicBezTo>
                    <a:pt x="2450717" y="718772"/>
                    <a:pt x="2451019" y="719678"/>
                    <a:pt x="2455550" y="718168"/>
                  </a:cubicBezTo>
                  <a:cubicBezTo>
                    <a:pt x="2457363" y="717563"/>
                    <a:pt x="2460988" y="719074"/>
                    <a:pt x="2463103" y="721793"/>
                  </a:cubicBezTo>
                  <a:cubicBezTo>
                    <a:pt x="2466426" y="726325"/>
                    <a:pt x="2467030" y="726023"/>
                    <a:pt x="2470655" y="721491"/>
                  </a:cubicBezTo>
                  <a:cubicBezTo>
                    <a:pt x="2473072" y="718470"/>
                    <a:pt x="2475791" y="716959"/>
                    <a:pt x="2476697" y="718168"/>
                  </a:cubicBezTo>
                  <a:cubicBezTo>
                    <a:pt x="2477906" y="719074"/>
                    <a:pt x="2480927" y="718168"/>
                    <a:pt x="2483344" y="716053"/>
                  </a:cubicBezTo>
                  <a:cubicBezTo>
                    <a:pt x="2487573" y="712427"/>
                    <a:pt x="2487875" y="713031"/>
                    <a:pt x="2486062" y="720887"/>
                  </a:cubicBezTo>
                  <a:cubicBezTo>
                    <a:pt x="2483041" y="733576"/>
                    <a:pt x="2482135" y="734785"/>
                    <a:pt x="2475489" y="732670"/>
                  </a:cubicBezTo>
                  <a:cubicBezTo>
                    <a:pt x="2467936" y="730253"/>
                    <a:pt x="2468239" y="732368"/>
                    <a:pt x="2476999" y="741734"/>
                  </a:cubicBezTo>
                  <a:cubicBezTo>
                    <a:pt x="2482135" y="747172"/>
                    <a:pt x="2484854" y="748381"/>
                    <a:pt x="2485760" y="745662"/>
                  </a:cubicBezTo>
                  <a:cubicBezTo>
                    <a:pt x="2486969" y="742640"/>
                    <a:pt x="2487573" y="742640"/>
                    <a:pt x="2487573" y="745359"/>
                  </a:cubicBezTo>
                  <a:cubicBezTo>
                    <a:pt x="2487875" y="750798"/>
                    <a:pt x="2496938" y="750194"/>
                    <a:pt x="2496938" y="744755"/>
                  </a:cubicBezTo>
                  <a:cubicBezTo>
                    <a:pt x="2496938" y="742640"/>
                    <a:pt x="2494823" y="739317"/>
                    <a:pt x="2492104" y="737806"/>
                  </a:cubicBezTo>
                  <a:cubicBezTo>
                    <a:pt x="2486365" y="734785"/>
                    <a:pt x="2489386" y="726929"/>
                    <a:pt x="2495125" y="729044"/>
                  </a:cubicBezTo>
                  <a:cubicBezTo>
                    <a:pt x="2497240" y="729951"/>
                    <a:pt x="2500563" y="727836"/>
                    <a:pt x="2502376" y="724815"/>
                  </a:cubicBezTo>
                  <a:cubicBezTo>
                    <a:pt x="2504491" y="721793"/>
                    <a:pt x="2507814" y="719074"/>
                    <a:pt x="2509928" y="719074"/>
                  </a:cubicBezTo>
                  <a:cubicBezTo>
                    <a:pt x="2512043" y="719074"/>
                    <a:pt x="2515366" y="716355"/>
                    <a:pt x="2517481" y="713031"/>
                  </a:cubicBezTo>
                  <a:cubicBezTo>
                    <a:pt x="2521408" y="706384"/>
                    <a:pt x="2528356" y="704572"/>
                    <a:pt x="2526242" y="710614"/>
                  </a:cubicBezTo>
                  <a:cubicBezTo>
                    <a:pt x="2525638" y="712729"/>
                    <a:pt x="2526846" y="716657"/>
                    <a:pt x="2529263" y="719678"/>
                  </a:cubicBezTo>
                  <a:cubicBezTo>
                    <a:pt x="2533190" y="723908"/>
                    <a:pt x="2532888" y="724815"/>
                    <a:pt x="2527450" y="726627"/>
                  </a:cubicBezTo>
                  <a:cubicBezTo>
                    <a:pt x="2523825" y="727534"/>
                    <a:pt x="2521106" y="729951"/>
                    <a:pt x="2521106" y="731764"/>
                  </a:cubicBezTo>
                  <a:cubicBezTo>
                    <a:pt x="2521106" y="733576"/>
                    <a:pt x="2522919" y="733274"/>
                    <a:pt x="2525940" y="730857"/>
                  </a:cubicBezTo>
                  <a:cubicBezTo>
                    <a:pt x="2529867" y="727836"/>
                    <a:pt x="2531075" y="727836"/>
                    <a:pt x="2533190" y="730857"/>
                  </a:cubicBezTo>
                  <a:cubicBezTo>
                    <a:pt x="2536211" y="735993"/>
                    <a:pt x="2539836" y="730253"/>
                    <a:pt x="2537419" y="723908"/>
                  </a:cubicBezTo>
                  <a:cubicBezTo>
                    <a:pt x="2536513" y="721189"/>
                    <a:pt x="2536513" y="716959"/>
                    <a:pt x="2537419" y="714240"/>
                  </a:cubicBezTo>
                  <a:cubicBezTo>
                    <a:pt x="2538930" y="710312"/>
                    <a:pt x="2540138" y="710010"/>
                    <a:pt x="2543461" y="713031"/>
                  </a:cubicBezTo>
                  <a:cubicBezTo>
                    <a:pt x="2547087" y="715751"/>
                    <a:pt x="2548597" y="715146"/>
                    <a:pt x="2551014" y="710614"/>
                  </a:cubicBezTo>
                  <a:cubicBezTo>
                    <a:pt x="2553129" y="706384"/>
                    <a:pt x="2556150" y="705176"/>
                    <a:pt x="2562192" y="706384"/>
                  </a:cubicBezTo>
                  <a:cubicBezTo>
                    <a:pt x="2567025" y="707291"/>
                    <a:pt x="2570952" y="706082"/>
                    <a:pt x="2572765" y="703665"/>
                  </a:cubicBezTo>
                  <a:cubicBezTo>
                    <a:pt x="2574880" y="700040"/>
                    <a:pt x="2576390" y="700040"/>
                    <a:pt x="2581828" y="703363"/>
                  </a:cubicBezTo>
                  <a:cubicBezTo>
                    <a:pt x="2586360" y="706384"/>
                    <a:pt x="2589078" y="706687"/>
                    <a:pt x="2591495" y="704270"/>
                  </a:cubicBezTo>
                  <a:cubicBezTo>
                    <a:pt x="2596933" y="698831"/>
                    <a:pt x="2599350" y="700342"/>
                    <a:pt x="2597537" y="707593"/>
                  </a:cubicBezTo>
                  <a:cubicBezTo>
                    <a:pt x="2596027" y="714240"/>
                    <a:pt x="2596027" y="714240"/>
                    <a:pt x="2601162" y="709406"/>
                  </a:cubicBezTo>
                  <a:cubicBezTo>
                    <a:pt x="2606298" y="704874"/>
                    <a:pt x="2605996" y="704270"/>
                    <a:pt x="2600860" y="696716"/>
                  </a:cubicBezTo>
                  <a:cubicBezTo>
                    <a:pt x="2594818" y="688861"/>
                    <a:pt x="2590589" y="686746"/>
                    <a:pt x="2590589" y="691882"/>
                  </a:cubicBezTo>
                  <a:cubicBezTo>
                    <a:pt x="2590589" y="693393"/>
                    <a:pt x="2588474" y="694903"/>
                    <a:pt x="2586057" y="694903"/>
                  </a:cubicBezTo>
                  <a:cubicBezTo>
                    <a:pt x="2580318" y="694903"/>
                    <a:pt x="2580015" y="684631"/>
                    <a:pt x="2586057" y="679797"/>
                  </a:cubicBezTo>
                  <a:cubicBezTo>
                    <a:pt x="2590891" y="675869"/>
                    <a:pt x="2601465" y="677984"/>
                    <a:pt x="2609319" y="684933"/>
                  </a:cubicBezTo>
                  <a:cubicBezTo>
                    <a:pt x="2612944" y="688257"/>
                    <a:pt x="2615663" y="688559"/>
                    <a:pt x="2619893" y="686142"/>
                  </a:cubicBezTo>
                  <a:cubicBezTo>
                    <a:pt x="2625028" y="683120"/>
                    <a:pt x="2624726" y="683120"/>
                    <a:pt x="2618684" y="682818"/>
                  </a:cubicBezTo>
                  <a:cubicBezTo>
                    <a:pt x="2615059" y="682818"/>
                    <a:pt x="2611132" y="681308"/>
                    <a:pt x="2610225" y="679797"/>
                  </a:cubicBezTo>
                  <a:cubicBezTo>
                    <a:pt x="2609319" y="677984"/>
                    <a:pt x="2609923" y="676776"/>
                    <a:pt x="2611434" y="676776"/>
                  </a:cubicBezTo>
                  <a:cubicBezTo>
                    <a:pt x="2613246" y="676776"/>
                    <a:pt x="2614757" y="674661"/>
                    <a:pt x="2614757" y="672244"/>
                  </a:cubicBezTo>
                  <a:cubicBezTo>
                    <a:pt x="2614757" y="669827"/>
                    <a:pt x="2616570" y="667712"/>
                    <a:pt x="2618684" y="667712"/>
                  </a:cubicBezTo>
                  <a:cubicBezTo>
                    <a:pt x="2625028" y="667712"/>
                    <a:pt x="2636810" y="678890"/>
                    <a:pt x="2634393" y="682516"/>
                  </a:cubicBezTo>
                  <a:cubicBezTo>
                    <a:pt x="2631675" y="687048"/>
                    <a:pt x="2636810" y="686746"/>
                    <a:pt x="2646779" y="681308"/>
                  </a:cubicBezTo>
                  <a:cubicBezTo>
                    <a:pt x="2651613" y="678890"/>
                    <a:pt x="2658863" y="677682"/>
                    <a:pt x="2663093" y="678588"/>
                  </a:cubicBezTo>
                  <a:cubicBezTo>
                    <a:pt x="2668229" y="679797"/>
                    <a:pt x="2669437" y="679495"/>
                    <a:pt x="2666718" y="677380"/>
                  </a:cubicBezTo>
                  <a:cubicBezTo>
                    <a:pt x="2663697" y="675265"/>
                    <a:pt x="2663697" y="674056"/>
                    <a:pt x="2667624" y="670733"/>
                  </a:cubicBezTo>
                  <a:cubicBezTo>
                    <a:pt x="2670041" y="668618"/>
                    <a:pt x="2672458" y="667409"/>
                    <a:pt x="2673062" y="668014"/>
                  </a:cubicBezTo>
                  <a:cubicBezTo>
                    <a:pt x="2673364" y="668618"/>
                    <a:pt x="2675177" y="671941"/>
                    <a:pt x="2676989" y="675265"/>
                  </a:cubicBezTo>
                  <a:cubicBezTo>
                    <a:pt x="2679406" y="679193"/>
                    <a:pt x="2683031" y="681005"/>
                    <a:pt x="2687563" y="680401"/>
                  </a:cubicBezTo>
                  <a:cubicBezTo>
                    <a:pt x="2697532" y="679193"/>
                    <a:pt x="2697834" y="677984"/>
                    <a:pt x="2692397" y="666201"/>
                  </a:cubicBezTo>
                  <a:cubicBezTo>
                    <a:pt x="2687865" y="656533"/>
                    <a:pt x="2687865" y="655324"/>
                    <a:pt x="2691792" y="653814"/>
                  </a:cubicBezTo>
                  <a:cubicBezTo>
                    <a:pt x="2695115" y="652303"/>
                    <a:pt x="2695720" y="650792"/>
                    <a:pt x="2693303" y="648073"/>
                  </a:cubicBezTo>
                  <a:cubicBezTo>
                    <a:pt x="2691490" y="645958"/>
                    <a:pt x="2690584" y="635988"/>
                    <a:pt x="2691490" y="625111"/>
                  </a:cubicBezTo>
                  <a:cubicBezTo>
                    <a:pt x="2692094" y="614839"/>
                    <a:pt x="2691490" y="602753"/>
                    <a:pt x="2689678" y="598523"/>
                  </a:cubicBezTo>
                  <a:cubicBezTo>
                    <a:pt x="2687865" y="594294"/>
                    <a:pt x="2686052" y="581906"/>
                    <a:pt x="2685448" y="571029"/>
                  </a:cubicBezTo>
                  <a:cubicBezTo>
                    <a:pt x="2685146" y="560153"/>
                    <a:pt x="2684542" y="550485"/>
                    <a:pt x="2684542" y="549276"/>
                  </a:cubicBezTo>
                  <a:cubicBezTo>
                    <a:pt x="2684240" y="545650"/>
                    <a:pt x="2666718" y="528731"/>
                    <a:pt x="2663093" y="528731"/>
                  </a:cubicBezTo>
                  <a:cubicBezTo>
                    <a:pt x="2660374" y="528731"/>
                    <a:pt x="2658863" y="522688"/>
                    <a:pt x="2659770" y="514833"/>
                  </a:cubicBezTo>
                  <a:cubicBezTo>
                    <a:pt x="2660374" y="509697"/>
                    <a:pt x="2645269" y="506675"/>
                    <a:pt x="2640133" y="510905"/>
                  </a:cubicBezTo>
                  <a:cubicBezTo>
                    <a:pt x="2633789" y="516041"/>
                    <a:pt x="2632279" y="512718"/>
                    <a:pt x="2635904" y="503050"/>
                  </a:cubicBezTo>
                  <a:cubicBezTo>
                    <a:pt x="2638623" y="495799"/>
                    <a:pt x="2638019" y="493684"/>
                    <a:pt x="2628956" y="485224"/>
                  </a:cubicBezTo>
                  <a:cubicBezTo>
                    <a:pt x="2622914" y="479484"/>
                    <a:pt x="2619591" y="473743"/>
                    <a:pt x="2620195" y="470117"/>
                  </a:cubicBezTo>
                  <a:cubicBezTo>
                    <a:pt x="2621101" y="465585"/>
                    <a:pt x="2619893" y="464679"/>
                    <a:pt x="2613549" y="465888"/>
                  </a:cubicBezTo>
                  <a:cubicBezTo>
                    <a:pt x="2608413" y="466794"/>
                    <a:pt x="2605694" y="466190"/>
                    <a:pt x="2605694" y="463773"/>
                  </a:cubicBezTo>
                  <a:cubicBezTo>
                    <a:pt x="2605694" y="459845"/>
                    <a:pt x="2593912" y="461356"/>
                    <a:pt x="2581224" y="466492"/>
                  </a:cubicBezTo>
                  <a:cubicBezTo>
                    <a:pt x="2576088" y="468607"/>
                    <a:pt x="2566421" y="461356"/>
                    <a:pt x="2566421" y="455615"/>
                  </a:cubicBezTo>
                  <a:cubicBezTo>
                    <a:pt x="2566421" y="454104"/>
                    <a:pt x="2564608" y="453198"/>
                    <a:pt x="2562796" y="454104"/>
                  </a:cubicBezTo>
                  <a:cubicBezTo>
                    <a:pt x="2560681" y="454709"/>
                    <a:pt x="2559171" y="456824"/>
                    <a:pt x="2559473" y="458636"/>
                  </a:cubicBezTo>
                  <a:cubicBezTo>
                    <a:pt x="2560077" y="460449"/>
                    <a:pt x="2558566" y="461356"/>
                    <a:pt x="2556150" y="460449"/>
                  </a:cubicBezTo>
                  <a:cubicBezTo>
                    <a:pt x="2553733" y="459543"/>
                    <a:pt x="2552524" y="456522"/>
                    <a:pt x="2553733" y="452594"/>
                  </a:cubicBezTo>
                  <a:cubicBezTo>
                    <a:pt x="2555847" y="443832"/>
                    <a:pt x="2547993" y="446853"/>
                    <a:pt x="2543159" y="456522"/>
                  </a:cubicBezTo>
                  <a:cubicBezTo>
                    <a:pt x="2540138" y="461960"/>
                    <a:pt x="2539232" y="462564"/>
                    <a:pt x="2539232" y="458334"/>
                  </a:cubicBezTo>
                  <a:cubicBezTo>
                    <a:pt x="2539232" y="455615"/>
                    <a:pt x="2538024" y="453198"/>
                    <a:pt x="2536211" y="453198"/>
                  </a:cubicBezTo>
                  <a:cubicBezTo>
                    <a:pt x="2534700" y="453198"/>
                    <a:pt x="2533190" y="455011"/>
                    <a:pt x="2533190" y="457428"/>
                  </a:cubicBezTo>
                  <a:cubicBezTo>
                    <a:pt x="2533190" y="462564"/>
                    <a:pt x="2524429" y="466190"/>
                    <a:pt x="2519898" y="462866"/>
                  </a:cubicBezTo>
                  <a:cubicBezTo>
                    <a:pt x="2518085" y="461356"/>
                    <a:pt x="2511439" y="460147"/>
                    <a:pt x="2505397" y="459543"/>
                  </a:cubicBezTo>
                  <a:cubicBezTo>
                    <a:pt x="2495125" y="459241"/>
                    <a:pt x="2493615" y="460147"/>
                    <a:pt x="2489688" y="468909"/>
                  </a:cubicBezTo>
                  <a:lnTo>
                    <a:pt x="2485458" y="478879"/>
                  </a:lnTo>
                  <a:lnTo>
                    <a:pt x="2482135" y="470420"/>
                  </a:lnTo>
                  <a:cubicBezTo>
                    <a:pt x="2478812" y="461658"/>
                    <a:pt x="2468541" y="456219"/>
                    <a:pt x="2455852" y="456219"/>
                  </a:cubicBezTo>
                  <a:cubicBezTo>
                    <a:pt x="2451925" y="456219"/>
                    <a:pt x="2448602" y="455011"/>
                    <a:pt x="2448602" y="453500"/>
                  </a:cubicBezTo>
                  <a:cubicBezTo>
                    <a:pt x="2448602" y="448364"/>
                    <a:pt x="2433799" y="447760"/>
                    <a:pt x="2431987" y="452896"/>
                  </a:cubicBezTo>
                  <a:cubicBezTo>
                    <a:pt x="2430174" y="457126"/>
                    <a:pt x="2429872" y="457126"/>
                    <a:pt x="2427153" y="452292"/>
                  </a:cubicBezTo>
                  <a:cubicBezTo>
                    <a:pt x="2425341" y="449119"/>
                    <a:pt x="2422697" y="447458"/>
                    <a:pt x="2420205" y="447382"/>
                  </a:cubicBezTo>
                  <a:close/>
                  <a:moveTo>
                    <a:pt x="1168869" y="328946"/>
                  </a:moveTo>
                  <a:cubicBezTo>
                    <a:pt x="1170681" y="329739"/>
                    <a:pt x="1173476" y="332609"/>
                    <a:pt x="1179669" y="338652"/>
                  </a:cubicBezTo>
                  <a:cubicBezTo>
                    <a:pt x="1185711" y="344393"/>
                    <a:pt x="1191149" y="349227"/>
                    <a:pt x="1192055" y="349227"/>
                  </a:cubicBezTo>
                  <a:cubicBezTo>
                    <a:pt x="1192659" y="349227"/>
                    <a:pt x="1192659" y="344997"/>
                    <a:pt x="1191753" y="340163"/>
                  </a:cubicBezTo>
                  <a:cubicBezTo>
                    <a:pt x="1189638" y="330495"/>
                    <a:pt x="1194472" y="327472"/>
                    <a:pt x="1197795" y="335933"/>
                  </a:cubicBezTo>
                  <a:cubicBezTo>
                    <a:pt x="1199003" y="339256"/>
                    <a:pt x="1201722" y="340163"/>
                    <a:pt x="1206254" y="338953"/>
                  </a:cubicBezTo>
                  <a:cubicBezTo>
                    <a:pt x="1211389" y="337745"/>
                    <a:pt x="1215619" y="340163"/>
                    <a:pt x="1223775" y="348924"/>
                  </a:cubicBezTo>
                  <a:cubicBezTo>
                    <a:pt x="1233141" y="359196"/>
                    <a:pt x="1290237" y="391525"/>
                    <a:pt x="1290237" y="386690"/>
                  </a:cubicBezTo>
                  <a:cubicBezTo>
                    <a:pt x="1290237" y="385483"/>
                    <a:pt x="1292352" y="386690"/>
                    <a:pt x="1295071" y="388806"/>
                  </a:cubicBezTo>
                  <a:cubicBezTo>
                    <a:pt x="1298998" y="392129"/>
                    <a:pt x="1300207" y="391826"/>
                    <a:pt x="1302623" y="387598"/>
                  </a:cubicBezTo>
                  <a:cubicBezTo>
                    <a:pt x="1304436" y="384878"/>
                    <a:pt x="1307759" y="382460"/>
                    <a:pt x="1309874" y="382460"/>
                  </a:cubicBezTo>
                  <a:cubicBezTo>
                    <a:pt x="1312291" y="382460"/>
                    <a:pt x="1314405" y="380950"/>
                    <a:pt x="1314405" y="379440"/>
                  </a:cubicBezTo>
                  <a:cubicBezTo>
                    <a:pt x="1314405" y="377626"/>
                    <a:pt x="1317728" y="376418"/>
                    <a:pt x="1321958" y="376418"/>
                  </a:cubicBezTo>
                  <a:cubicBezTo>
                    <a:pt x="1326187" y="376418"/>
                    <a:pt x="1329510" y="374907"/>
                    <a:pt x="1329510" y="373396"/>
                  </a:cubicBezTo>
                  <a:cubicBezTo>
                    <a:pt x="1329510" y="371584"/>
                    <a:pt x="1331625" y="370376"/>
                    <a:pt x="1334042" y="370376"/>
                  </a:cubicBezTo>
                  <a:cubicBezTo>
                    <a:pt x="1336761" y="370376"/>
                    <a:pt x="1338573" y="367657"/>
                    <a:pt x="1338573" y="362823"/>
                  </a:cubicBezTo>
                  <a:cubicBezTo>
                    <a:pt x="1338573" y="356477"/>
                    <a:pt x="1339782" y="355571"/>
                    <a:pt x="1347938" y="356780"/>
                  </a:cubicBezTo>
                  <a:cubicBezTo>
                    <a:pt x="1353074" y="357384"/>
                    <a:pt x="1358210" y="358894"/>
                    <a:pt x="1359116" y="359800"/>
                  </a:cubicBezTo>
                  <a:cubicBezTo>
                    <a:pt x="1361835" y="362219"/>
                    <a:pt x="1352772" y="395151"/>
                    <a:pt x="1341594" y="424457"/>
                  </a:cubicBezTo>
                  <a:cubicBezTo>
                    <a:pt x="1331323" y="450743"/>
                    <a:pt x="1324677" y="456181"/>
                    <a:pt x="1309874" y="449534"/>
                  </a:cubicBezTo>
                  <a:cubicBezTo>
                    <a:pt x="1305040" y="447420"/>
                    <a:pt x="1302019" y="447420"/>
                    <a:pt x="1299905" y="449534"/>
                  </a:cubicBezTo>
                  <a:cubicBezTo>
                    <a:pt x="1296279" y="453159"/>
                    <a:pt x="1276945" y="438053"/>
                    <a:pt x="1262142" y="420227"/>
                  </a:cubicBezTo>
                  <a:cubicBezTo>
                    <a:pt x="1250964" y="406631"/>
                    <a:pt x="1239183" y="405423"/>
                    <a:pt x="1239485" y="418112"/>
                  </a:cubicBezTo>
                  <a:cubicBezTo>
                    <a:pt x="1239787" y="422946"/>
                    <a:pt x="1238578" y="428989"/>
                    <a:pt x="1236766" y="432010"/>
                  </a:cubicBezTo>
                  <a:cubicBezTo>
                    <a:pt x="1234349" y="436542"/>
                    <a:pt x="1232234" y="435031"/>
                    <a:pt x="1222265" y="420530"/>
                  </a:cubicBezTo>
                  <a:cubicBezTo>
                    <a:pt x="1215921" y="411466"/>
                    <a:pt x="1206556" y="401797"/>
                    <a:pt x="1201420" y="399381"/>
                  </a:cubicBezTo>
                  <a:cubicBezTo>
                    <a:pt x="1193263" y="395452"/>
                    <a:pt x="1177856" y="376418"/>
                    <a:pt x="1182992" y="376418"/>
                  </a:cubicBezTo>
                  <a:cubicBezTo>
                    <a:pt x="1183898" y="376418"/>
                    <a:pt x="1179367" y="368261"/>
                    <a:pt x="1172419" y="358593"/>
                  </a:cubicBezTo>
                  <a:cubicBezTo>
                    <a:pt x="1159126" y="338652"/>
                    <a:pt x="1158522" y="337141"/>
                    <a:pt x="1163960" y="331702"/>
                  </a:cubicBezTo>
                  <a:cubicBezTo>
                    <a:pt x="1166225" y="329437"/>
                    <a:pt x="1167056" y="328152"/>
                    <a:pt x="1168869" y="328946"/>
                  </a:cubicBezTo>
                  <a:close/>
                  <a:moveTo>
                    <a:pt x="916435" y="313102"/>
                  </a:moveTo>
                  <a:cubicBezTo>
                    <a:pt x="927915" y="313102"/>
                    <a:pt x="919154" y="368393"/>
                    <a:pt x="905257" y="383499"/>
                  </a:cubicBezTo>
                  <a:cubicBezTo>
                    <a:pt x="893173" y="397095"/>
                    <a:pt x="862359" y="400116"/>
                    <a:pt x="860547" y="387729"/>
                  </a:cubicBezTo>
                  <a:cubicBezTo>
                    <a:pt x="858734" y="374737"/>
                    <a:pt x="867495" y="359329"/>
                    <a:pt x="890152" y="336669"/>
                  </a:cubicBezTo>
                  <a:cubicBezTo>
                    <a:pt x="903143" y="323677"/>
                    <a:pt x="914925" y="313102"/>
                    <a:pt x="916435" y="313102"/>
                  </a:cubicBezTo>
                  <a:close/>
                  <a:moveTo>
                    <a:pt x="4594842" y="165814"/>
                  </a:moveTo>
                  <a:cubicBezTo>
                    <a:pt x="4602017" y="165663"/>
                    <a:pt x="4608815" y="166796"/>
                    <a:pt x="4613346" y="169213"/>
                  </a:cubicBezTo>
                  <a:cubicBezTo>
                    <a:pt x="4616971" y="171328"/>
                    <a:pt x="4620596" y="173443"/>
                    <a:pt x="4620898" y="173745"/>
                  </a:cubicBezTo>
                  <a:cubicBezTo>
                    <a:pt x="4621503" y="174048"/>
                    <a:pt x="4620596" y="179184"/>
                    <a:pt x="4618482" y="185226"/>
                  </a:cubicBezTo>
                  <a:cubicBezTo>
                    <a:pt x="4615763" y="193384"/>
                    <a:pt x="4613950" y="195197"/>
                    <a:pt x="4610929" y="192780"/>
                  </a:cubicBezTo>
                  <a:cubicBezTo>
                    <a:pt x="4605491" y="188248"/>
                    <a:pt x="4598241" y="197312"/>
                    <a:pt x="4603074" y="202750"/>
                  </a:cubicBezTo>
                  <a:cubicBezTo>
                    <a:pt x="4604887" y="205167"/>
                    <a:pt x="4605491" y="207584"/>
                    <a:pt x="4604585" y="208793"/>
                  </a:cubicBezTo>
                  <a:cubicBezTo>
                    <a:pt x="4603679" y="209699"/>
                    <a:pt x="4604283" y="213325"/>
                    <a:pt x="4606398" y="216648"/>
                  </a:cubicBezTo>
                  <a:cubicBezTo>
                    <a:pt x="4609116" y="221784"/>
                    <a:pt x="4608814" y="222993"/>
                    <a:pt x="4604887" y="222993"/>
                  </a:cubicBezTo>
                  <a:cubicBezTo>
                    <a:pt x="4602470" y="222993"/>
                    <a:pt x="4600356" y="224201"/>
                    <a:pt x="4600356" y="226014"/>
                  </a:cubicBezTo>
                  <a:cubicBezTo>
                    <a:pt x="4600356" y="227525"/>
                    <a:pt x="4602168" y="229036"/>
                    <a:pt x="4604283" y="229036"/>
                  </a:cubicBezTo>
                  <a:cubicBezTo>
                    <a:pt x="4606700" y="229036"/>
                    <a:pt x="4610929" y="231755"/>
                    <a:pt x="4613950" y="235078"/>
                  </a:cubicBezTo>
                  <a:cubicBezTo>
                    <a:pt x="4619086" y="240819"/>
                    <a:pt x="4619086" y="241423"/>
                    <a:pt x="4613950" y="247163"/>
                  </a:cubicBezTo>
                  <a:cubicBezTo>
                    <a:pt x="4609721" y="251998"/>
                    <a:pt x="4607908" y="252300"/>
                    <a:pt x="4605793" y="249581"/>
                  </a:cubicBezTo>
                  <a:cubicBezTo>
                    <a:pt x="4603981" y="246559"/>
                    <a:pt x="4603377" y="246559"/>
                    <a:pt x="4603377" y="249278"/>
                  </a:cubicBezTo>
                  <a:cubicBezTo>
                    <a:pt x="4603377" y="251393"/>
                    <a:pt x="4601262" y="253206"/>
                    <a:pt x="4598845" y="253206"/>
                  </a:cubicBezTo>
                  <a:cubicBezTo>
                    <a:pt x="4596126" y="253206"/>
                    <a:pt x="4594314" y="250487"/>
                    <a:pt x="4594314" y="245955"/>
                  </a:cubicBezTo>
                  <a:cubicBezTo>
                    <a:pt x="4594314" y="241725"/>
                    <a:pt x="4592803" y="237495"/>
                    <a:pt x="4590990" y="236287"/>
                  </a:cubicBezTo>
                  <a:cubicBezTo>
                    <a:pt x="4588574" y="235078"/>
                    <a:pt x="4588272" y="237193"/>
                    <a:pt x="4589782" y="243840"/>
                  </a:cubicBezTo>
                  <a:cubicBezTo>
                    <a:pt x="4591595" y="251695"/>
                    <a:pt x="4590990" y="253206"/>
                    <a:pt x="4585855" y="253206"/>
                  </a:cubicBezTo>
                  <a:cubicBezTo>
                    <a:pt x="4577094" y="253206"/>
                    <a:pt x="4569843" y="243236"/>
                    <a:pt x="4568635" y="229640"/>
                  </a:cubicBezTo>
                  <a:cubicBezTo>
                    <a:pt x="4567427" y="216346"/>
                    <a:pt x="4571958" y="210001"/>
                    <a:pt x="4581021" y="211512"/>
                  </a:cubicBezTo>
                  <a:cubicBezTo>
                    <a:pt x="4589480" y="213023"/>
                    <a:pt x="4590084" y="196103"/>
                    <a:pt x="4581625" y="193082"/>
                  </a:cubicBezTo>
                  <a:cubicBezTo>
                    <a:pt x="4577094" y="191571"/>
                    <a:pt x="4576188" y="190061"/>
                    <a:pt x="4578906" y="188550"/>
                  </a:cubicBezTo>
                  <a:cubicBezTo>
                    <a:pt x="4584344" y="184924"/>
                    <a:pt x="4577396" y="177975"/>
                    <a:pt x="4570146" y="179788"/>
                  </a:cubicBezTo>
                  <a:cubicBezTo>
                    <a:pt x="4560176" y="182507"/>
                    <a:pt x="4563197" y="174652"/>
                    <a:pt x="4574073" y="170120"/>
                  </a:cubicBezTo>
                  <a:cubicBezTo>
                    <a:pt x="4580115" y="167401"/>
                    <a:pt x="4587667" y="165965"/>
                    <a:pt x="4594842" y="165814"/>
                  </a:cubicBezTo>
                  <a:close/>
                  <a:moveTo>
                    <a:pt x="1431223" y="126695"/>
                  </a:moveTo>
                  <a:cubicBezTo>
                    <a:pt x="1436057" y="128093"/>
                    <a:pt x="1441192" y="130887"/>
                    <a:pt x="1444062" y="134362"/>
                  </a:cubicBezTo>
                  <a:cubicBezTo>
                    <a:pt x="1445875" y="136779"/>
                    <a:pt x="1449198" y="138592"/>
                    <a:pt x="1451011" y="138592"/>
                  </a:cubicBezTo>
                  <a:cubicBezTo>
                    <a:pt x="1453125" y="138592"/>
                    <a:pt x="1457657" y="141613"/>
                    <a:pt x="1461282" y="145541"/>
                  </a:cubicBezTo>
                  <a:lnTo>
                    <a:pt x="1467626" y="152490"/>
                  </a:lnTo>
                  <a:lnTo>
                    <a:pt x="1460678" y="167899"/>
                  </a:lnTo>
                  <a:cubicBezTo>
                    <a:pt x="1456751" y="176358"/>
                    <a:pt x="1451917" y="183912"/>
                    <a:pt x="1450407" y="185120"/>
                  </a:cubicBezTo>
                  <a:cubicBezTo>
                    <a:pt x="1446177" y="187537"/>
                    <a:pt x="1437718" y="184214"/>
                    <a:pt x="1437718" y="179682"/>
                  </a:cubicBezTo>
                  <a:cubicBezTo>
                    <a:pt x="1437718" y="177869"/>
                    <a:pt x="1435302" y="172733"/>
                    <a:pt x="1432583" y="168805"/>
                  </a:cubicBezTo>
                  <a:cubicBezTo>
                    <a:pt x="1424426" y="157626"/>
                    <a:pt x="1416873" y="131643"/>
                    <a:pt x="1420197" y="127413"/>
                  </a:cubicBezTo>
                  <a:cubicBezTo>
                    <a:pt x="1421858" y="125298"/>
                    <a:pt x="1426390" y="125298"/>
                    <a:pt x="1431223" y="126695"/>
                  </a:cubicBezTo>
                  <a:close/>
                  <a:moveTo>
                    <a:pt x="2524127" y="1"/>
                  </a:moveTo>
                  <a:cubicBezTo>
                    <a:pt x="3108086" y="1"/>
                    <a:pt x="3403237" y="907"/>
                    <a:pt x="3403237" y="3022"/>
                  </a:cubicBezTo>
                  <a:cubicBezTo>
                    <a:pt x="3403237" y="4532"/>
                    <a:pt x="3405352" y="6043"/>
                    <a:pt x="3407769" y="6043"/>
                  </a:cubicBezTo>
                  <a:cubicBezTo>
                    <a:pt x="3410185" y="6043"/>
                    <a:pt x="3412300" y="4532"/>
                    <a:pt x="3412300" y="3022"/>
                  </a:cubicBezTo>
                  <a:cubicBezTo>
                    <a:pt x="3412300" y="1209"/>
                    <a:pt x="3424686" y="1"/>
                    <a:pt x="3443416" y="1"/>
                  </a:cubicBezTo>
                  <a:lnTo>
                    <a:pt x="3474835" y="1"/>
                  </a:lnTo>
                  <a:lnTo>
                    <a:pt x="3475137" y="15107"/>
                  </a:lnTo>
                  <a:cubicBezTo>
                    <a:pt x="3475137" y="23265"/>
                    <a:pt x="3474231" y="30818"/>
                    <a:pt x="3472418" y="31724"/>
                  </a:cubicBezTo>
                  <a:cubicBezTo>
                    <a:pt x="3470907" y="32933"/>
                    <a:pt x="3469699" y="36861"/>
                    <a:pt x="3469699" y="41090"/>
                  </a:cubicBezTo>
                  <a:cubicBezTo>
                    <a:pt x="3469699" y="45018"/>
                    <a:pt x="3468189" y="50759"/>
                    <a:pt x="3466678" y="53780"/>
                  </a:cubicBezTo>
                  <a:cubicBezTo>
                    <a:pt x="3463053" y="59823"/>
                    <a:pt x="3454594" y="96683"/>
                    <a:pt x="3453386" y="110883"/>
                  </a:cubicBezTo>
                  <a:cubicBezTo>
                    <a:pt x="3453084" y="116019"/>
                    <a:pt x="3450969" y="122666"/>
                    <a:pt x="3448854" y="125083"/>
                  </a:cubicBezTo>
                  <a:cubicBezTo>
                    <a:pt x="3445833" y="128406"/>
                    <a:pt x="3445833" y="132032"/>
                    <a:pt x="3447948" y="138377"/>
                  </a:cubicBezTo>
                  <a:cubicBezTo>
                    <a:pt x="3449761" y="144117"/>
                    <a:pt x="3449761" y="148951"/>
                    <a:pt x="3447948" y="152275"/>
                  </a:cubicBezTo>
                  <a:cubicBezTo>
                    <a:pt x="3445833" y="156203"/>
                    <a:pt x="3446135" y="158922"/>
                    <a:pt x="3449458" y="162245"/>
                  </a:cubicBezTo>
                  <a:cubicBezTo>
                    <a:pt x="3454896" y="167684"/>
                    <a:pt x="3460636" y="164964"/>
                    <a:pt x="3460636" y="156807"/>
                  </a:cubicBezTo>
                  <a:cubicBezTo>
                    <a:pt x="3460636" y="153786"/>
                    <a:pt x="3462751" y="151066"/>
                    <a:pt x="3465168" y="151066"/>
                  </a:cubicBezTo>
                  <a:cubicBezTo>
                    <a:pt x="3468189" y="151066"/>
                    <a:pt x="3474231" y="142305"/>
                    <a:pt x="3480273" y="129615"/>
                  </a:cubicBezTo>
                  <a:cubicBezTo>
                    <a:pt x="3489940" y="109372"/>
                    <a:pt x="3501117" y="93661"/>
                    <a:pt x="3506253" y="93661"/>
                  </a:cubicBezTo>
                  <a:cubicBezTo>
                    <a:pt x="3507462" y="93661"/>
                    <a:pt x="3510483" y="97287"/>
                    <a:pt x="3513504" y="101517"/>
                  </a:cubicBezTo>
                  <a:cubicBezTo>
                    <a:pt x="3518337" y="108768"/>
                    <a:pt x="3518337" y="109674"/>
                    <a:pt x="3513201" y="115113"/>
                  </a:cubicBezTo>
                  <a:cubicBezTo>
                    <a:pt x="3508368" y="120249"/>
                    <a:pt x="3508368" y="120853"/>
                    <a:pt x="3512899" y="120853"/>
                  </a:cubicBezTo>
                  <a:cubicBezTo>
                    <a:pt x="3515920" y="120853"/>
                    <a:pt x="3518035" y="123270"/>
                    <a:pt x="3518035" y="126896"/>
                  </a:cubicBezTo>
                  <a:cubicBezTo>
                    <a:pt x="3518035" y="130219"/>
                    <a:pt x="3516827" y="132938"/>
                    <a:pt x="3515014" y="132938"/>
                  </a:cubicBezTo>
                  <a:cubicBezTo>
                    <a:pt x="3513504" y="132938"/>
                    <a:pt x="3511993" y="135658"/>
                    <a:pt x="3511993" y="138679"/>
                  </a:cubicBezTo>
                  <a:cubicBezTo>
                    <a:pt x="3511993" y="142002"/>
                    <a:pt x="3510785" y="145326"/>
                    <a:pt x="3509274" y="146534"/>
                  </a:cubicBezTo>
                  <a:cubicBezTo>
                    <a:pt x="3504441" y="149254"/>
                    <a:pt x="3501722" y="180675"/>
                    <a:pt x="3505649" y="185509"/>
                  </a:cubicBezTo>
                  <a:cubicBezTo>
                    <a:pt x="3507764" y="187926"/>
                    <a:pt x="3508972" y="190948"/>
                    <a:pt x="3508368" y="192156"/>
                  </a:cubicBezTo>
                  <a:cubicBezTo>
                    <a:pt x="3508066" y="193667"/>
                    <a:pt x="3509274" y="197897"/>
                    <a:pt x="3511389" y="201522"/>
                  </a:cubicBezTo>
                  <a:cubicBezTo>
                    <a:pt x="3515316" y="208774"/>
                    <a:pt x="3528306" y="209982"/>
                    <a:pt x="3525588" y="203033"/>
                  </a:cubicBezTo>
                  <a:cubicBezTo>
                    <a:pt x="3521660" y="192458"/>
                    <a:pt x="3520754" y="184301"/>
                    <a:pt x="3523473" y="184301"/>
                  </a:cubicBezTo>
                  <a:cubicBezTo>
                    <a:pt x="3524983" y="184301"/>
                    <a:pt x="3527098" y="181582"/>
                    <a:pt x="3528004" y="178258"/>
                  </a:cubicBezTo>
                  <a:cubicBezTo>
                    <a:pt x="3529515" y="172216"/>
                    <a:pt x="3537974" y="167079"/>
                    <a:pt x="3540995" y="170101"/>
                  </a:cubicBezTo>
                  <a:cubicBezTo>
                    <a:pt x="3544016" y="173122"/>
                    <a:pt x="3538880" y="184301"/>
                    <a:pt x="3534651" y="184301"/>
                  </a:cubicBezTo>
                  <a:cubicBezTo>
                    <a:pt x="3532234" y="184301"/>
                    <a:pt x="3529515" y="185812"/>
                    <a:pt x="3528306" y="187624"/>
                  </a:cubicBezTo>
                  <a:cubicBezTo>
                    <a:pt x="3525890" y="191552"/>
                    <a:pt x="3533140" y="196990"/>
                    <a:pt x="3538578" y="194875"/>
                  </a:cubicBezTo>
                  <a:cubicBezTo>
                    <a:pt x="3541297" y="193969"/>
                    <a:pt x="3541901" y="196688"/>
                    <a:pt x="3540390" y="205450"/>
                  </a:cubicBezTo>
                  <a:cubicBezTo>
                    <a:pt x="3538880" y="213910"/>
                    <a:pt x="3539484" y="217535"/>
                    <a:pt x="3541901" y="217535"/>
                  </a:cubicBezTo>
                  <a:cubicBezTo>
                    <a:pt x="3544318" y="217535"/>
                    <a:pt x="3544922" y="219952"/>
                    <a:pt x="3543714" y="223578"/>
                  </a:cubicBezTo>
                  <a:cubicBezTo>
                    <a:pt x="3542505" y="227204"/>
                    <a:pt x="3543109" y="229621"/>
                    <a:pt x="3545526" y="229621"/>
                  </a:cubicBezTo>
                  <a:cubicBezTo>
                    <a:pt x="3547943" y="229621"/>
                    <a:pt x="3548245" y="226599"/>
                    <a:pt x="3547037" y="220557"/>
                  </a:cubicBezTo>
                  <a:cubicBezTo>
                    <a:pt x="3546130" y="215118"/>
                    <a:pt x="3546432" y="211795"/>
                    <a:pt x="3547943" y="213003"/>
                  </a:cubicBezTo>
                  <a:cubicBezTo>
                    <a:pt x="3549453" y="213910"/>
                    <a:pt x="3551266" y="213003"/>
                    <a:pt x="3551870" y="211493"/>
                  </a:cubicBezTo>
                  <a:cubicBezTo>
                    <a:pt x="3552474" y="209680"/>
                    <a:pt x="3555193" y="211191"/>
                    <a:pt x="3558214" y="214816"/>
                  </a:cubicBezTo>
                  <a:cubicBezTo>
                    <a:pt x="3563652" y="220859"/>
                    <a:pt x="3563350" y="221161"/>
                    <a:pt x="3557610" y="222672"/>
                  </a:cubicBezTo>
                  <a:cubicBezTo>
                    <a:pt x="3550964" y="224484"/>
                    <a:pt x="3549453" y="228110"/>
                    <a:pt x="3553985" y="231131"/>
                  </a:cubicBezTo>
                  <a:cubicBezTo>
                    <a:pt x="3555495" y="232038"/>
                    <a:pt x="3557610" y="231433"/>
                    <a:pt x="3558818" y="229621"/>
                  </a:cubicBezTo>
                  <a:cubicBezTo>
                    <a:pt x="3559725" y="228110"/>
                    <a:pt x="3563954" y="226599"/>
                    <a:pt x="3567579" y="226599"/>
                  </a:cubicBezTo>
                  <a:cubicBezTo>
                    <a:pt x="3571507" y="226599"/>
                    <a:pt x="3576340" y="224787"/>
                    <a:pt x="3578455" y="222369"/>
                  </a:cubicBezTo>
                  <a:cubicBezTo>
                    <a:pt x="3580268" y="219952"/>
                    <a:pt x="3583893" y="218744"/>
                    <a:pt x="3586310" y="219650"/>
                  </a:cubicBezTo>
                  <a:cubicBezTo>
                    <a:pt x="3589028" y="220557"/>
                    <a:pt x="3590539" y="219650"/>
                    <a:pt x="3589935" y="217535"/>
                  </a:cubicBezTo>
                  <a:cubicBezTo>
                    <a:pt x="3589028" y="213306"/>
                    <a:pt x="3604738" y="207565"/>
                    <a:pt x="3611082" y="209982"/>
                  </a:cubicBezTo>
                  <a:cubicBezTo>
                    <a:pt x="3612894" y="210586"/>
                    <a:pt x="3614707" y="214212"/>
                    <a:pt x="3614707" y="217535"/>
                  </a:cubicBezTo>
                  <a:cubicBezTo>
                    <a:pt x="3614707" y="220859"/>
                    <a:pt x="3616217" y="223578"/>
                    <a:pt x="3617728" y="223578"/>
                  </a:cubicBezTo>
                  <a:cubicBezTo>
                    <a:pt x="3619541" y="223578"/>
                    <a:pt x="3620749" y="220255"/>
                    <a:pt x="3620749" y="216025"/>
                  </a:cubicBezTo>
                  <a:cubicBezTo>
                    <a:pt x="3620749" y="207867"/>
                    <a:pt x="3626187" y="206356"/>
                    <a:pt x="3636156" y="211493"/>
                  </a:cubicBezTo>
                  <a:cubicBezTo>
                    <a:pt x="3642802" y="215118"/>
                    <a:pt x="3644011" y="229621"/>
                    <a:pt x="3637667" y="229621"/>
                  </a:cubicBezTo>
                  <a:cubicBezTo>
                    <a:pt x="3635250" y="229621"/>
                    <a:pt x="3630416" y="232340"/>
                    <a:pt x="3626489" y="235361"/>
                  </a:cubicBezTo>
                  <a:lnTo>
                    <a:pt x="3619238" y="241102"/>
                  </a:lnTo>
                  <a:lnTo>
                    <a:pt x="3625280" y="252583"/>
                  </a:lnTo>
                  <a:cubicBezTo>
                    <a:pt x="3628604" y="258927"/>
                    <a:pt x="3631020" y="265876"/>
                    <a:pt x="3630416" y="268293"/>
                  </a:cubicBezTo>
                  <a:cubicBezTo>
                    <a:pt x="3628906" y="274336"/>
                    <a:pt x="3635552" y="289141"/>
                    <a:pt x="3640385" y="290953"/>
                  </a:cubicBezTo>
                  <a:cubicBezTo>
                    <a:pt x="3642500" y="291860"/>
                    <a:pt x="3647032" y="288536"/>
                    <a:pt x="3650657" y="283702"/>
                  </a:cubicBezTo>
                  <a:cubicBezTo>
                    <a:pt x="3658511" y="272825"/>
                    <a:pt x="3665158" y="272523"/>
                    <a:pt x="3669689" y="282494"/>
                  </a:cubicBezTo>
                  <a:cubicBezTo>
                    <a:pt x="3673918" y="291860"/>
                    <a:pt x="3678148" y="292162"/>
                    <a:pt x="3678148" y="283702"/>
                  </a:cubicBezTo>
                  <a:cubicBezTo>
                    <a:pt x="3678148" y="278264"/>
                    <a:pt x="3679054" y="277962"/>
                    <a:pt x="3682377" y="280681"/>
                  </a:cubicBezTo>
                  <a:cubicBezTo>
                    <a:pt x="3685700" y="283400"/>
                    <a:pt x="3688419" y="283400"/>
                    <a:pt x="3692951" y="281285"/>
                  </a:cubicBezTo>
                  <a:cubicBezTo>
                    <a:pt x="3699899" y="277357"/>
                    <a:pt x="3705035" y="282494"/>
                    <a:pt x="3699899" y="287630"/>
                  </a:cubicBezTo>
                  <a:cubicBezTo>
                    <a:pt x="3695972" y="291558"/>
                    <a:pt x="3701712" y="305154"/>
                    <a:pt x="3707452" y="305154"/>
                  </a:cubicBezTo>
                  <a:cubicBezTo>
                    <a:pt x="3710170" y="305154"/>
                    <a:pt x="3711379" y="309383"/>
                    <a:pt x="3711379" y="318749"/>
                  </a:cubicBezTo>
                  <a:cubicBezTo>
                    <a:pt x="3711379" y="331741"/>
                    <a:pt x="3713191" y="334158"/>
                    <a:pt x="3721952" y="332345"/>
                  </a:cubicBezTo>
                  <a:cubicBezTo>
                    <a:pt x="3723463" y="332043"/>
                    <a:pt x="3726484" y="334158"/>
                    <a:pt x="3728599" y="337180"/>
                  </a:cubicBezTo>
                  <a:cubicBezTo>
                    <a:pt x="3731317" y="341107"/>
                    <a:pt x="3734943" y="341711"/>
                    <a:pt x="3743099" y="340503"/>
                  </a:cubicBezTo>
                  <a:cubicBezTo>
                    <a:pt x="3752162" y="338992"/>
                    <a:pt x="3753975" y="339597"/>
                    <a:pt x="3752464" y="342920"/>
                  </a:cubicBezTo>
                  <a:cubicBezTo>
                    <a:pt x="3750652" y="347754"/>
                    <a:pt x="3751256" y="348056"/>
                    <a:pt x="3763944" y="348963"/>
                  </a:cubicBezTo>
                  <a:cubicBezTo>
                    <a:pt x="3769986" y="349265"/>
                    <a:pt x="3775122" y="347150"/>
                    <a:pt x="3779351" y="342618"/>
                  </a:cubicBezTo>
                  <a:cubicBezTo>
                    <a:pt x="3782976" y="338690"/>
                    <a:pt x="3787508" y="335367"/>
                    <a:pt x="3789623" y="335367"/>
                  </a:cubicBezTo>
                  <a:cubicBezTo>
                    <a:pt x="3791435" y="335367"/>
                    <a:pt x="3792946" y="333856"/>
                    <a:pt x="3792946" y="332345"/>
                  </a:cubicBezTo>
                  <a:cubicBezTo>
                    <a:pt x="3792946" y="330533"/>
                    <a:pt x="3789018" y="329324"/>
                    <a:pt x="3784185" y="329324"/>
                  </a:cubicBezTo>
                  <a:cubicBezTo>
                    <a:pt x="3779049" y="329324"/>
                    <a:pt x="3774820" y="327511"/>
                    <a:pt x="3773611" y="324792"/>
                  </a:cubicBezTo>
                  <a:cubicBezTo>
                    <a:pt x="3771195" y="318447"/>
                    <a:pt x="3777841" y="308175"/>
                    <a:pt x="3784185" y="308175"/>
                  </a:cubicBezTo>
                  <a:cubicBezTo>
                    <a:pt x="3787206" y="308175"/>
                    <a:pt x="3790831" y="304247"/>
                    <a:pt x="3792644" y="298809"/>
                  </a:cubicBezTo>
                  <a:cubicBezTo>
                    <a:pt x="3795363" y="291255"/>
                    <a:pt x="3796873" y="290047"/>
                    <a:pt x="3802311" y="291558"/>
                  </a:cubicBezTo>
                  <a:cubicBezTo>
                    <a:pt x="3806540" y="293068"/>
                    <a:pt x="3808051" y="292766"/>
                    <a:pt x="3806842" y="290349"/>
                  </a:cubicBezTo>
                  <a:cubicBezTo>
                    <a:pt x="3805332" y="288234"/>
                    <a:pt x="3806540" y="287630"/>
                    <a:pt x="3809259" y="288838"/>
                  </a:cubicBezTo>
                  <a:cubicBezTo>
                    <a:pt x="3812582" y="290047"/>
                    <a:pt x="3814093" y="288838"/>
                    <a:pt x="3814093" y="285515"/>
                  </a:cubicBezTo>
                  <a:cubicBezTo>
                    <a:pt x="3814093" y="281889"/>
                    <a:pt x="3812582" y="280983"/>
                    <a:pt x="3808353" y="282494"/>
                  </a:cubicBezTo>
                  <a:cubicBezTo>
                    <a:pt x="3805030" y="283400"/>
                    <a:pt x="3801707" y="282796"/>
                    <a:pt x="3800498" y="280983"/>
                  </a:cubicBezTo>
                  <a:cubicBezTo>
                    <a:pt x="3799290" y="279170"/>
                    <a:pt x="3801707" y="277962"/>
                    <a:pt x="3805936" y="277962"/>
                  </a:cubicBezTo>
                  <a:cubicBezTo>
                    <a:pt x="3816207" y="277962"/>
                    <a:pt x="3816207" y="264970"/>
                    <a:pt x="3805936" y="260136"/>
                  </a:cubicBezTo>
                  <a:cubicBezTo>
                    <a:pt x="3796269" y="255604"/>
                    <a:pt x="3798686" y="249561"/>
                    <a:pt x="3810468" y="248353"/>
                  </a:cubicBezTo>
                  <a:cubicBezTo>
                    <a:pt x="3815905" y="247749"/>
                    <a:pt x="3820135" y="246238"/>
                    <a:pt x="3820135" y="244425"/>
                  </a:cubicBezTo>
                  <a:cubicBezTo>
                    <a:pt x="3820135" y="242914"/>
                    <a:pt x="3821645" y="241706"/>
                    <a:pt x="3823156" y="241706"/>
                  </a:cubicBezTo>
                  <a:cubicBezTo>
                    <a:pt x="3824968" y="241706"/>
                    <a:pt x="3826177" y="243821"/>
                    <a:pt x="3826177" y="246238"/>
                  </a:cubicBezTo>
                  <a:cubicBezTo>
                    <a:pt x="3826177" y="251374"/>
                    <a:pt x="3831010" y="252280"/>
                    <a:pt x="3833729" y="247749"/>
                  </a:cubicBezTo>
                  <a:cubicBezTo>
                    <a:pt x="3834636" y="246238"/>
                    <a:pt x="3840073" y="242612"/>
                    <a:pt x="3845813" y="239893"/>
                  </a:cubicBezTo>
                  <a:cubicBezTo>
                    <a:pt x="3854574" y="235965"/>
                    <a:pt x="3856387" y="233246"/>
                    <a:pt x="3856387" y="225391"/>
                  </a:cubicBezTo>
                  <a:cubicBezTo>
                    <a:pt x="3856387" y="212399"/>
                    <a:pt x="3859408" y="202127"/>
                    <a:pt x="3862731" y="204242"/>
                  </a:cubicBezTo>
                  <a:cubicBezTo>
                    <a:pt x="3864241" y="205148"/>
                    <a:pt x="3866356" y="203637"/>
                    <a:pt x="3867262" y="201220"/>
                  </a:cubicBezTo>
                  <a:cubicBezTo>
                    <a:pt x="3868169" y="198501"/>
                    <a:pt x="3871190" y="196386"/>
                    <a:pt x="3873908" y="196386"/>
                  </a:cubicBezTo>
                  <a:cubicBezTo>
                    <a:pt x="3877836" y="196386"/>
                    <a:pt x="3877534" y="195480"/>
                    <a:pt x="3873002" y="190343"/>
                  </a:cubicBezTo>
                  <a:cubicBezTo>
                    <a:pt x="3868471" y="185509"/>
                    <a:pt x="3868169" y="183697"/>
                    <a:pt x="3871492" y="179769"/>
                  </a:cubicBezTo>
                  <a:cubicBezTo>
                    <a:pt x="3874513" y="175841"/>
                    <a:pt x="3874513" y="173424"/>
                    <a:pt x="3871794" y="166777"/>
                  </a:cubicBezTo>
                  <a:cubicBezTo>
                    <a:pt x="3868471" y="159526"/>
                    <a:pt x="3868773" y="158318"/>
                    <a:pt x="3874513" y="154088"/>
                  </a:cubicBezTo>
                  <a:cubicBezTo>
                    <a:pt x="3878440" y="151671"/>
                    <a:pt x="3885388" y="145930"/>
                    <a:pt x="3890222" y="141096"/>
                  </a:cubicBezTo>
                  <a:cubicBezTo>
                    <a:pt x="3897774" y="134147"/>
                    <a:pt x="3898681" y="132032"/>
                    <a:pt x="3895358" y="128104"/>
                  </a:cubicBezTo>
                  <a:cubicBezTo>
                    <a:pt x="3892337" y="124177"/>
                    <a:pt x="3892337" y="122968"/>
                    <a:pt x="3895962" y="120551"/>
                  </a:cubicBezTo>
                  <a:cubicBezTo>
                    <a:pt x="3901702" y="116925"/>
                    <a:pt x="3907744" y="117228"/>
                    <a:pt x="3907744" y="121155"/>
                  </a:cubicBezTo>
                  <a:cubicBezTo>
                    <a:pt x="3907744" y="122666"/>
                    <a:pt x="3908952" y="123270"/>
                    <a:pt x="3910765" y="122364"/>
                  </a:cubicBezTo>
                  <a:cubicBezTo>
                    <a:pt x="3912577" y="121155"/>
                    <a:pt x="3912879" y="125687"/>
                    <a:pt x="3911973" y="133543"/>
                  </a:cubicBezTo>
                  <a:cubicBezTo>
                    <a:pt x="3911067" y="140794"/>
                    <a:pt x="3910463" y="151066"/>
                    <a:pt x="3910765" y="156807"/>
                  </a:cubicBezTo>
                  <a:cubicBezTo>
                    <a:pt x="3910765" y="162245"/>
                    <a:pt x="3908650" y="170403"/>
                    <a:pt x="3905931" y="174331"/>
                  </a:cubicBezTo>
                  <a:cubicBezTo>
                    <a:pt x="3902306" y="180373"/>
                    <a:pt x="3901702" y="183697"/>
                    <a:pt x="3904118" y="189135"/>
                  </a:cubicBezTo>
                  <a:cubicBezTo>
                    <a:pt x="3906837" y="194573"/>
                    <a:pt x="3906233" y="197595"/>
                    <a:pt x="3901400" y="203637"/>
                  </a:cubicBezTo>
                  <a:cubicBezTo>
                    <a:pt x="3898076" y="207867"/>
                    <a:pt x="3895660" y="213003"/>
                    <a:pt x="3896264" y="215118"/>
                  </a:cubicBezTo>
                  <a:cubicBezTo>
                    <a:pt x="3897472" y="222369"/>
                    <a:pt x="3892337" y="241102"/>
                    <a:pt x="3888107" y="244727"/>
                  </a:cubicBezTo>
                  <a:cubicBezTo>
                    <a:pt x="3885690" y="246842"/>
                    <a:pt x="3882065" y="254093"/>
                    <a:pt x="3880555" y="261042"/>
                  </a:cubicBezTo>
                  <a:cubicBezTo>
                    <a:pt x="3877534" y="272825"/>
                    <a:pt x="3871492" y="288536"/>
                    <a:pt x="3859408" y="315728"/>
                  </a:cubicBezTo>
                  <a:cubicBezTo>
                    <a:pt x="3856387" y="322375"/>
                    <a:pt x="3853064" y="330835"/>
                    <a:pt x="3851855" y="334762"/>
                  </a:cubicBezTo>
                  <a:cubicBezTo>
                    <a:pt x="3847626" y="349265"/>
                    <a:pt x="3825573" y="383406"/>
                    <a:pt x="3807447" y="403951"/>
                  </a:cubicBezTo>
                  <a:cubicBezTo>
                    <a:pt x="3759413" y="458032"/>
                    <a:pt x="3674825" y="525710"/>
                    <a:pt x="3605342" y="565893"/>
                  </a:cubicBezTo>
                  <a:cubicBezTo>
                    <a:pt x="3591747" y="573447"/>
                    <a:pt x="3586007" y="580396"/>
                    <a:pt x="3589633" y="584323"/>
                  </a:cubicBezTo>
                  <a:cubicBezTo>
                    <a:pt x="3592956" y="587345"/>
                    <a:pt x="3622562" y="586136"/>
                    <a:pt x="3633135" y="582510"/>
                  </a:cubicBezTo>
                  <a:cubicBezTo>
                    <a:pt x="3638875" y="580698"/>
                    <a:pt x="3648844" y="575259"/>
                    <a:pt x="3655188" y="570425"/>
                  </a:cubicBezTo>
                  <a:cubicBezTo>
                    <a:pt x="3661532" y="565893"/>
                    <a:pt x="3668179" y="561966"/>
                    <a:pt x="3669689" y="561966"/>
                  </a:cubicBezTo>
                  <a:cubicBezTo>
                    <a:pt x="3673012" y="561966"/>
                    <a:pt x="3684190" y="553808"/>
                    <a:pt x="3701712" y="538701"/>
                  </a:cubicBezTo>
                  <a:cubicBezTo>
                    <a:pt x="3708056" y="533565"/>
                    <a:pt x="3722859" y="523293"/>
                    <a:pt x="3734641" y="516041"/>
                  </a:cubicBezTo>
                  <a:cubicBezTo>
                    <a:pt x="3746422" y="508790"/>
                    <a:pt x="3764548" y="495799"/>
                    <a:pt x="3775122" y="487037"/>
                  </a:cubicBezTo>
                  <a:cubicBezTo>
                    <a:pt x="3785695" y="478275"/>
                    <a:pt x="3803821" y="463471"/>
                    <a:pt x="3815301" y="453802"/>
                  </a:cubicBezTo>
                  <a:cubicBezTo>
                    <a:pt x="3827083" y="444436"/>
                    <a:pt x="3847324" y="425402"/>
                    <a:pt x="3860616" y="411806"/>
                  </a:cubicBezTo>
                  <a:cubicBezTo>
                    <a:pt x="3874211" y="398512"/>
                    <a:pt x="3888711" y="384916"/>
                    <a:pt x="3893243" y="382197"/>
                  </a:cubicBezTo>
                  <a:cubicBezTo>
                    <a:pt x="3897774" y="379478"/>
                    <a:pt x="3902306" y="374342"/>
                    <a:pt x="3903514" y="370716"/>
                  </a:cubicBezTo>
                  <a:cubicBezTo>
                    <a:pt x="3906535" y="361048"/>
                    <a:pt x="3932214" y="337482"/>
                    <a:pt x="3943391" y="334158"/>
                  </a:cubicBezTo>
                  <a:cubicBezTo>
                    <a:pt x="3951850" y="331439"/>
                    <a:pt x="3970580" y="309988"/>
                    <a:pt x="3972997" y="300319"/>
                  </a:cubicBezTo>
                  <a:cubicBezTo>
                    <a:pt x="3974508" y="293975"/>
                    <a:pt x="3976320" y="293068"/>
                    <a:pt x="3982060" y="294277"/>
                  </a:cubicBezTo>
                  <a:cubicBezTo>
                    <a:pt x="3987800" y="295787"/>
                    <a:pt x="3989915" y="294579"/>
                    <a:pt x="3992029" y="289443"/>
                  </a:cubicBezTo>
                  <a:cubicBezTo>
                    <a:pt x="3993540" y="285515"/>
                    <a:pt x="3997165" y="280077"/>
                    <a:pt x="4000186" y="277357"/>
                  </a:cubicBezTo>
                  <a:cubicBezTo>
                    <a:pt x="4003509" y="274336"/>
                    <a:pt x="4011968" y="266179"/>
                    <a:pt x="4019521" y="258927"/>
                  </a:cubicBezTo>
                  <a:cubicBezTo>
                    <a:pt x="4027073" y="251676"/>
                    <a:pt x="4036136" y="244727"/>
                    <a:pt x="4040063" y="243519"/>
                  </a:cubicBezTo>
                  <a:cubicBezTo>
                    <a:pt x="4043689" y="242310"/>
                    <a:pt x="4048220" y="238382"/>
                    <a:pt x="4050335" y="234757"/>
                  </a:cubicBezTo>
                  <a:cubicBezTo>
                    <a:pt x="4055470" y="225089"/>
                    <a:pt x="4077524" y="202429"/>
                    <a:pt x="4081753" y="202429"/>
                  </a:cubicBezTo>
                  <a:cubicBezTo>
                    <a:pt x="4083868" y="202429"/>
                    <a:pt x="4091722" y="193969"/>
                    <a:pt x="4098973" y="183394"/>
                  </a:cubicBezTo>
                  <a:cubicBezTo>
                    <a:pt x="4120724" y="153786"/>
                    <a:pt x="4128881" y="145628"/>
                    <a:pt x="4143986" y="138981"/>
                  </a:cubicBezTo>
                  <a:cubicBezTo>
                    <a:pt x="4151840" y="135658"/>
                    <a:pt x="4159997" y="130521"/>
                    <a:pt x="4162112" y="127500"/>
                  </a:cubicBezTo>
                  <a:cubicBezTo>
                    <a:pt x="4164226" y="124781"/>
                    <a:pt x="4168758" y="120853"/>
                    <a:pt x="4172383" y="119343"/>
                  </a:cubicBezTo>
                  <a:cubicBezTo>
                    <a:pt x="4180238" y="115717"/>
                    <a:pt x="4206822" y="85806"/>
                    <a:pt x="4206822" y="80368"/>
                  </a:cubicBezTo>
                  <a:cubicBezTo>
                    <a:pt x="4206822" y="78253"/>
                    <a:pt x="4215583" y="67376"/>
                    <a:pt x="4226459" y="55895"/>
                  </a:cubicBezTo>
                  <a:cubicBezTo>
                    <a:pt x="4239147" y="42601"/>
                    <a:pt x="4246095" y="32933"/>
                    <a:pt x="4246095" y="28401"/>
                  </a:cubicBezTo>
                  <a:cubicBezTo>
                    <a:pt x="4246095" y="19941"/>
                    <a:pt x="4262711" y="11179"/>
                    <a:pt x="4279629" y="10575"/>
                  </a:cubicBezTo>
                  <a:cubicBezTo>
                    <a:pt x="4285671" y="10575"/>
                    <a:pt x="4294129" y="8158"/>
                    <a:pt x="4298359" y="5137"/>
                  </a:cubicBezTo>
                  <a:cubicBezTo>
                    <a:pt x="4305609" y="605"/>
                    <a:pt x="4317995" y="1"/>
                    <a:pt x="4430376" y="1"/>
                  </a:cubicBezTo>
                  <a:cubicBezTo>
                    <a:pt x="4553029" y="1"/>
                    <a:pt x="4554237" y="1"/>
                    <a:pt x="4554237" y="6043"/>
                  </a:cubicBezTo>
                  <a:cubicBezTo>
                    <a:pt x="4554237" y="9669"/>
                    <a:pt x="4550612" y="19035"/>
                    <a:pt x="4546383" y="27494"/>
                  </a:cubicBezTo>
                  <a:cubicBezTo>
                    <a:pt x="4542153" y="36256"/>
                    <a:pt x="4538226" y="50154"/>
                    <a:pt x="4537320" y="59520"/>
                  </a:cubicBezTo>
                  <a:cubicBezTo>
                    <a:pt x="4536715" y="68584"/>
                    <a:pt x="4533996" y="79763"/>
                    <a:pt x="4531882" y="83993"/>
                  </a:cubicBezTo>
                  <a:cubicBezTo>
                    <a:pt x="4529465" y="88525"/>
                    <a:pt x="4526746" y="99402"/>
                    <a:pt x="4525538" y="108164"/>
                  </a:cubicBezTo>
                  <a:cubicBezTo>
                    <a:pt x="4524027" y="118436"/>
                    <a:pt x="4521610" y="125385"/>
                    <a:pt x="4517683" y="128104"/>
                  </a:cubicBezTo>
                  <a:cubicBezTo>
                    <a:pt x="4513152" y="131126"/>
                    <a:pt x="4511037" y="138075"/>
                    <a:pt x="4508620" y="158620"/>
                  </a:cubicBezTo>
                  <a:cubicBezTo>
                    <a:pt x="4507110" y="173122"/>
                    <a:pt x="4504693" y="186718"/>
                    <a:pt x="4503786" y="188229"/>
                  </a:cubicBezTo>
                  <a:cubicBezTo>
                    <a:pt x="4502578" y="190041"/>
                    <a:pt x="4501370" y="195178"/>
                    <a:pt x="4500765" y="199407"/>
                  </a:cubicBezTo>
                  <a:cubicBezTo>
                    <a:pt x="4500161" y="203637"/>
                    <a:pt x="4499255" y="209680"/>
                    <a:pt x="4498953" y="213003"/>
                  </a:cubicBezTo>
                  <a:cubicBezTo>
                    <a:pt x="4498349" y="216629"/>
                    <a:pt x="4496838" y="221161"/>
                    <a:pt x="4495026" y="223578"/>
                  </a:cubicBezTo>
                  <a:cubicBezTo>
                    <a:pt x="4487775" y="235361"/>
                    <a:pt x="4485358" y="241706"/>
                    <a:pt x="4488077" y="243217"/>
                  </a:cubicBezTo>
                  <a:cubicBezTo>
                    <a:pt x="4493515" y="246842"/>
                    <a:pt x="4490796" y="253187"/>
                    <a:pt x="4478712" y="265272"/>
                  </a:cubicBezTo>
                  <a:cubicBezTo>
                    <a:pt x="4466628" y="277055"/>
                    <a:pt x="4466628" y="277357"/>
                    <a:pt x="4466326" y="302132"/>
                  </a:cubicBezTo>
                  <a:cubicBezTo>
                    <a:pt x="4466024" y="325094"/>
                    <a:pt x="4465420" y="327813"/>
                    <a:pt x="4457867" y="334762"/>
                  </a:cubicBezTo>
                  <a:cubicBezTo>
                    <a:pt x="4453638" y="338690"/>
                    <a:pt x="4446388" y="343826"/>
                    <a:pt x="4441856" y="346243"/>
                  </a:cubicBezTo>
                  <a:cubicBezTo>
                    <a:pt x="4432189" y="351078"/>
                    <a:pt x="4431585" y="354099"/>
                    <a:pt x="4437929" y="359537"/>
                  </a:cubicBezTo>
                  <a:cubicBezTo>
                    <a:pt x="4444273" y="364673"/>
                    <a:pt x="4443669" y="370716"/>
                    <a:pt x="4436720" y="374644"/>
                  </a:cubicBezTo>
                  <a:cubicBezTo>
                    <a:pt x="4428262" y="379176"/>
                    <a:pt x="4426751" y="387031"/>
                    <a:pt x="4431585" y="400929"/>
                  </a:cubicBezTo>
                  <a:cubicBezTo>
                    <a:pt x="4435814" y="412712"/>
                    <a:pt x="4435512" y="413015"/>
                    <a:pt x="4427657" y="419661"/>
                  </a:cubicBezTo>
                  <a:cubicBezTo>
                    <a:pt x="4423428" y="423287"/>
                    <a:pt x="4417688" y="427517"/>
                    <a:pt x="4415271" y="429028"/>
                  </a:cubicBezTo>
                  <a:cubicBezTo>
                    <a:pt x="4411646" y="431445"/>
                    <a:pt x="4411948" y="432049"/>
                    <a:pt x="4416782" y="432351"/>
                  </a:cubicBezTo>
                  <a:cubicBezTo>
                    <a:pt x="4420105" y="432351"/>
                    <a:pt x="4421011" y="433257"/>
                    <a:pt x="4419199" y="434164"/>
                  </a:cubicBezTo>
                  <a:cubicBezTo>
                    <a:pt x="4414667" y="435977"/>
                    <a:pt x="4414063" y="444134"/>
                    <a:pt x="4418292" y="444134"/>
                  </a:cubicBezTo>
                  <a:cubicBezTo>
                    <a:pt x="4422220" y="444134"/>
                    <a:pt x="4422220" y="455313"/>
                    <a:pt x="4418292" y="457730"/>
                  </a:cubicBezTo>
                  <a:cubicBezTo>
                    <a:pt x="4416480" y="458636"/>
                    <a:pt x="4416178" y="462866"/>
                    <a:pt x="4417084" y="466492"/>
                  </a:cubicBezTo>
                  <a:cubicBezTo>
                    <a:pt x="4418292" y="471628"/>
                    <a:pt x="4416178" y="475858"/>
                    <a:pt x="4409229" y="483109"/>
                  </a:cubicBezTo>
                  <a:cubicBezTo>
                    <a:pt x="4403791" y="488245"/>
                    <a:pt x="4399260" y="495497"/>
                    <a:pt x="4398656" y="499424"/>
                  </a:cubicBezTo>
                  <a:cubicBezTo>
                    <a:pt x="4398052" y="503050"/>
                    <a:pt x="4396541" y="511207"/>
                    <a:pt x="4395333" y="517250"/>
                  </a:cubicBezTo>
                  <a:cubicBezTo>
                    <a:pt x="4393822" y="526314"/>
                    <a:pt x="4394426" y="529033"/>
                    <a:pt x="4398354" y="530544"/>
                  </a:cubicBezTo>
                  <a:cubicBezTo>
                    <a:pt x="4405906" y="533565"/>
                    <a:pt x="4404094" y="545650"/>
                    <a:pt x="4394124" y="556527"/>
                  </a:cubicBezTo>
                  <a:cubicBezTo>
                    <a:pt x="4388989" y="561966"/>
                    <a:pt x="4385666" y="568008"/>
                    <a:pt x="4386270" y="570123"/>
                  </a:cubicBezTo>
                  <a:cubicBezTo>
                    <a:pt x="4387176" y="572238"/>
                    <a:pt x="4385666" y="575864"/>
                    <a:pt x="4383249" y="578281"/>
                  </a:cubicBezTo>
                  <a:cubicBezTo>
                    <a:pt x="4380832" y="580698"/>
                    <a:pt x="4378415" y="587949"/>
                    <a:pt x="4377811" y="594294"/>
                  </a:cubicBezTo>
                  <a:cubicBezTo>
                    <a:pt x="4375998" y="613328"/>
                    <a:pt x="4366633" y="628434"/>
                    <a:pt x="4356362" y="628434"/>
                  </a:cubicBezTo>
                  <a:cubicBezTo>
                    <a:pt x="4350018" y="628434"/>
                    <a:pt x="4350622" y="635384"/>
                    <a:pt x="4358779" y="647469"/>
                  </a:cubicBezTo>
                  <a:cubicBezTo>
                    <a:pt x="4366029" y="658950"/>
                    <a:pt x="4373279" y="662575"/>
                    <a:pt x="4395333" y="667107"/>
                  </a:cubicBezTo>
                  <a:cubicBezTo>
                    <a:pt x="4411042" y="670431"/>
                    <a:pt x="4418292" y="667409"/>
                    <a:pt x="4418292" y="657439"/>
                  </a:cubicBezTo>
                  <a:cubicBezTo>
                    <a:pt x="4418292" y="654720"/>
                    <a:pt x="4419803" y="652605"/>
                    <a:pt x="4421615" y="652605"/>
                  </a:cubicBezTo>
                  <a:cubicBezTo>
                    <a:pt x="4423428" y="652605"/>
                    <a:pt x="4424334" y="654720"/>
                    <a:pt x="4423126" y="657137"/>
                  </a:cubicBezTo>
                  <a:cubicBezTo>
                    <a:pt x="4421917" y="660158"/>
                    <a:pt x="4423428" y="661669"/>
                    <a:pt x="4427355" y="661669"/>
                  </a:cubicBezTo>
                  <a:cubicBezTo>
                    <a:pt x="4434606" y="661669"/>
                    <a:pt x="4435210" y="656231"/>
                    <a:pt x="4428564" y="651396"/>
                  </a:cubicBezTo>
                  <a:cubicBezTo>
                    <a:pt x="4421313" y="645958"/>
                    <a:pt x="4427053" y="626924"/>
                    <a:pt x="4435814" y="627226"/>
                  </a:cubicBezTo>
                  <a:cubicBezTo>
                    <a:pt x="4439741" y="627226"/>
                    <a:pt x="4442460" y="625715"/>
                    <a:pt x="4442460" y="622996"/>
                  </a:cubicBezTo>
                  <a:cubicBezTo>
                    <a:pt x="4442460" y="620579"/>
                    <a:pt x="4444273" y="619371"/>
                    <a:pt x="4446388" y="620277"/>
                  </a:cubicBezTo>
                  <a:cubicBezTo>
                    <a:pt x="4458169" y="624809"/>
                    <a:pt x="4463305" y="625413"/>
                    <a:pt x="4465118" y="622392"/>
                  </a:cubicBezTo>
                  <a:cubicBezTo>
                    <a:pt x="4466024" y="620881"/>
                    <a:pt x="4470253" y="619371"/>
                    <a:pt x="4474483" y="619371"/>
                  </a:cubicBezTo>
                  <a:cubicBezTo>
                    <a:pt x="4481129" y="619371"/>
                    <a:pt x="4481733" y="618464"/>
                    <a:pt x="4480223" y="612422"/>
                  </a:cubicBezTo>
                  <a:cubicBezTo>
                    <a:pt x="4479014" y="608796"/>
                    <a:pt x="4476295" y="603055"/>
                    <a:pt x="4474181" y="599430"/>
                  </a:cubicBezTo>
                  <a:cubicBezTo>
                    <a:pt x="4470858" y="593991"/>
                    <a:pt x="4471160" y="591877"/>
                    <a:pt x="4475993" y="584021"/>
                  </a:cubicBezTo>
                  <a:cubicBezTo>
                    <a:pt x="4482640" y="573749"/>
                    <a:pt x="4492609" y="569821"/>
                    <a:pt x="4507110" y="572238"/>
                  </a:cubicBezTo>
                  <a:cubicBezTo>
                    <a:pt x="4512245" y="573144"/>
                    <a:pt x="4514662" y="573144"/>
                    <a:pt x="4512849" y="572238"/>
                  </a:cubicBezTo>
                  <a:cubicBezTo>
                    <a:pt x="4505901" y="569217"/>
                    <a:pt x="4508620" y="556527"/>
                    <a:pt x="4517985" y="547161"/>
                  </a:cubicBezTo>
                  <a:cubicBezTo>
                    <a:pt x="4528861" y="536284"/>
                    <a:pt x="4540945" y="531450"/>
                    <a:pt x="4538226" y="539003"/>
                  </a:cubicBezTo>
                  <a:cubicBezTo>
                    <a:pt x="4537017" y="541723"/>
                    <a:pt x="4537622" y="543838"/>
                    <a:pt x="4539132" y="543838"/>
                  </a:cubicBezTo>
                  <a:cubicBezTo>
                    <a:pt x="4540945" y="543838"/>
                    <a:pt x="4542153" y="541118"/>
                    <a:pt x="4542153" y="537795"/>
                  </a:cubicBezTo>
                  <a:cubicBezTo>
                    <a:pt x="4542153" y="533263"/>
                    <a:pt x="4540038" y="531752"/>
                    <a:pt x="4534601" y="531752"/>
                  </a:cubicBezTo>
                  <a:cubicBezTo>
                    <a:pt x="4527652" y="531752"/>
                    <a:pt x="4527350" y="531148"/>
                    <a:pt x="4530673" y="524803"/>
                  </a:cubicBezTo>
                  <a:cubicBezTo>
                    <a:pt x="4535809" y="516041"/>
                    <a:pt x="4539132" y="513624"/>
                    <a:pt x="4547591" y="513624"/>
                  </a:cubicBezTo>
                  <a:cubicBezTo>
                    <a:pt x="4551216" y="513624"/>
                    <a:pt x="4554237" y="512114"/>
                    <a:pt x="4554237" y="510301"/>
                  </a:cubicBezTo>
                  <a:cubicBezTo>
                    <a:pt x="4554237" y="508186"/>
                    <a:pt x="4556956" y="507582"/>
                    <a:pt x="4560581" y="508488"/>
                  </a:cubicBezTo>
                  <a:cubicBezTo>
                    <a:pt x="4570551" y="511207"/>
                    <a:pt x="4575384" y="507582"/>
                    <a:pt x="4575384" y="498518"/>
                  </a:cubicBezTo>
                  <a:cubicBezTo>
                    <a:pt x="4575384" y="493684"/>
                    <a:pt x="4576593" y="489152"/>
                    <a:pt x="4578405" y="487943"/>
                  </a:cubicBezTo>
                  <a:cubicBezTo>
                    <a:pt x="4579916" y="487037"/>
                    <a:pt x="4580520" y="484318"/>
                    <a:pt x="4579614" y="482203"/>
                  </a:cubicBezTo>
                  <a:cubicBezTo>
                    <a:pt x="4578707" y="480088"/>
                    <a:pt x="4580218" y="477369"/>
                    <a:pt x="4582937" y="476160"/>
                  </a:cubicBezTo>
                  <a:cubicBezTo>
                    <a:pt x="4585958" y="474952"/>
                    <a:pt x="4587468" y="472535"/>
                    <a:pt x="4586260" y="469815"/>
                  </a:cubicBezTo>
                  <a:cubicBezTo>
                    <a:pt x="4583541" y="462564"/>
                    <a:pt x="4599854" y="467700"/>
                    <a:pt x="4608011" y="476764"/>
                  </a:cubicBezTo>
                  <a:cubicBezTo>
                    <a:pt x="4615261" y="484922"/>
                    <a:pt x="4616470" y="487943"/>
                    <a:pt x="4611334" y="484620"/>
                  </a:cubicBezTo>
                  <a:cubicBezTo>
                    <a:pt x="4608917" y="483411"/>
                    <a:pt x="4608615" y="485526"/>
                    <a:pt x="4609823" y="491569"/>
                  </a:cubicBezTo>
                  <a:cubicBezTo>
                    <a:pt x="4611636" y="499122"/>
                    <a:pt x="4610126" y="502446"/>
                    <a:pt x="4600760" y="513020"/>
                  </a:cubicBezTo>
                  <a:cubicBezTo>
                    <a:pt x="4594719" y="519969"/>
                    <a:pt x="4588677" y="524803"/>
                    <a:pt x="4587166" y="523897"/>
                  </a:cubicBezTo>
                  <a:cubicBezTo>
                    <a:pt x="4585656" y="522991"/>
                    <a:pt x="4584447" y="523293"/>
                    <a:pt x="4584145" y="524803"/>
                  </a:cubicBezTo>
                  <a:cubicBezTo>
                    <a:pt x="4584145" y="526012"/>
                    <a:pt x="4583239" y="530846"/>
                    <a:pt x="4582635" y="535378"/>
                  </a:cubicBezTo>
                  <a:cubicBezTo>
                    <a:pt x="4581426" y="542931"/>
                    <a:pt x="4582635" y="544442"/>
                    <a:pt x="4596833" y="551089"/>
                  </a:cubicBezTo>
                  <a:lnTo>
                    <a:pt x="4612542" y="558038"/>
                  </a:lnTo>
                  <a:lnTo>
                    <a:pt x="4620699" y="548672"/>
                  </a:lnTo>
                  <a:cubicBezTo>
                    <a:pt x="4630064" y="538097"/>
                    <a:pt x="4636408" y="526616"/>
                    <a:pt x="4637315" y="519667"/>
                  </a:cubicBezTo>
                  <a:cubicBezTo>
                    <a:pt x="4638523" y="507280"/>
                    <a:pt x="4642752" y="492475"/>
                    <a:pt x="4644867" y="492475"/>
                  </a:cubicBezTo>
                  <a:cubicBezTo>
                    <a:pt x="4654534" y="492475"/>
                    <a:pt x="4676588" y="462262"/>
                    <a:pt x="4674473" y="451990"/>
                  </a:cubicBezTo>
                  <a:cubicBezTo>
                    <a:pt x="4672660" y="442623"/>
                    <a:pt x="4679306" y="419057"/>
                    <a:pt x="4686859" y="408785"/>
                  </a:cubicBezTo>
                  <a:cubicBezTo>
                    <a:pt x="4691390" y="402440"/>
                    <a:pt x="4696224" y="393376"/>
                    <a:pt x="4697432" y="388240"/>
                  </a:cubicBezTo>
                  <a:cubicBezTo>
                    <a:pt x="4698943" y="381895"/>
                    <a:pt x="4700453" y="380686"/>
                    <a:pt x="4702266" y="383708"/>
                  </a:cubicBezTo>
                  <a:cubicBezTo>
                    <a:pt x="4704381" y="387333"/>
                    <a:pt x="4706193" y="387333"/>
                    <a:pt x="4713444" y="383708"/>
                  </a:cubicBezTo>
                  <a:cubicBezTo>
                    <a:pt x="4717975" y="381291"/>
                    <a:pt x="4722809" y="378874"/>
                    <a:pt x="4724319" y="378269"/>
                  </a:cubicBezTo>
                  <a:cubicBezTo>
                    <a:pt x="4725528" y="377665"/>
                    <a:pt x="4726434" y="379176"/>
                    <a:pt x="4726434" y="381593"/>
                  </a:cubicBezTo>
                  <a:cubicBezTo>
                    <a:pt x="4726434" y="384010"/>
                    <a:pt x="4729757" y="388240"/>
                    <a:pt x="4733986" y="390959"/>
                  </a:cubicBezTo>
                  <a:cubicBezTo>
                    <a:pt x="4743049" y="397002"/>
                    <a:pt x="4748185" y="406066"/>
                    <a:pt x="4750602" y="419964"/>
                  </a:cubicBezTo>
                  <a:cubicBezTo>
                    <a:pt x="4751508" y="425704"/>
                    <a:pt x="4753321" y="430236"/>
                    <a:pt x="4754831" y="429632"/>
                  </a:cubicBezTo>
                  <a:cubicBezTo>
                    <a:pt x="4756342" y="429028"/>
                    <a:pt x="4760571" y="435977"/>
                    <a:pt x="4764499" y="444738"/>
                  </a:cubicBezTo>
                  <a:cubicBezTo>
                    <a:pt x="4770843" y="459845"/>
                    <a:pt x="4771145" y="461356"/>
                    <a:pt x="4766311" y="468305"/>
                  </a:cubicBezTo>
                  <a:cubicBezTo>
                    <a:pt x="4763894" y="472535"/>
                    <a:pt x="4759967" y="477671"/>
                    <a:pt x="4757550" y="479786"/>
                  </a:cubicBezTo>
                  <a:cubicBezTo>
                    <a:pt x="4753623" y="483713"/>
                    <a:pt x="4755436" y="502143"/>
                    <a:pt x="4760269" y="503956"/>
                  </a:cubicBezTo>
                  <a:cubicBezTo>
                    <a:pt x="4764196" y="505769"/>
                    <a:pt x="4762988" y="516646"/>
                    <a:pt x="4759061" y="516646"/>
                  </a:cubicBezTo>
                  <a:cubicBezTo>
                    <a:pt x="4756946" y="516646"/>
                    <a:pt x="4758457" y="518761"/>
                    <a:pt x="4762082" y="521480"/>
                  </a:cubicBezTo>
                  <a:cubicBezTo>
                    <a:pt x="4765707" y="523897"/>
                    <a:pt x="4768728" y="528429"/>
                    <a:pt x="4768728" y="531450"/>
                  </a:cubicBezTo>
                  <a:cubicBezTo>
                    <a:pt x="4768728" y="539608"/>
                    <a:pt x="4774468" y="542931"/>
                    <a:pt x="4789875" y="543233"/>
                  </a:cubicBezTo>
                  <a:cubicBezTo>
                    <a:pt x="4804980" y="543838"/>
                    <a:pt x="4812532" y="540514"/>
                    <a:pt x="4810418" y="534472"/>
                  </a:cubicBezTo>
                  <a:cubicBezTo>
                    <a:pt x="4809511" y="532054"/>
                    <a:pt x="4811022" y="528731"/>
                    <a:pt x="4813741" y="526616"/>
                  </a:cubicBezTo>
                  <a:cubicBezTo>
                    <a:pt x="4817970" y="523293"/>
                    <a:pt x="4817970" y="522991"/>
                    <a:pt x="4813439" y="522688"/>
                  </a:cubicBezTo>
                  <a:cubicBezTo>
                    <a:pt x="4810418" y="522688"/>
                    <a:pt x="4805584" y="520271"/>
                    <a:pt x="4802261" y="516948"/>
                  </a:cubicBezTo>
                  <a:cubicBezTo>
                    <a:pt x="4799240" y="513927"/>
                    <a:pt x="4795011" y="510905"/>
                    <a:pt x="4792896" y="509999"/>
                  </a:cubicBezTo>
                  <a:cubicBezTo>
                    <a:pt x="4789875" y="509092"/>
                    <a:pt x="4789573" y="504258"/>
                    <a:pt x="4791083" y="491267"/>
                  </a:cubicBezTo>
                  <a:cubicBezTo>
                    <a:pt x="4793500" y="472535"/>
                    <a:pt x="4798938" y="467398"/>
                    <a:pt x="4814345" y="470420"/>
                  </a:cubicBezTo>
                  <a:cubicBezTo>
                    <a:pt x="4820085" y="471326"/>
                    <a:pt x="4822502" y="469815"/>
                    <a:pt x="4825523" y="463471"/>
                  </a:cubicBezTo>
                  <a:cubicBezTo>
                    <a:pt x="4827335" y="458636"/>
                    <a:pt x="4829148" y="452594"/>
                    <a:pt x="4829148" y="449875"/>
                  </a:cubicBezTo>
                  <a:cubicBezTo>
                    <a:pt x="4829148" y="446853"/>
                    <a:pt x="4830658" y="443530"/>
                    <a:pt x="4832169" y="442623"/>
                  </a:cubicBezTo>
                  <a:cubicBezTo>
                    <a:pt x="4837002" y="439602"/>
                    <a:pt x="4835492" y="434164"/>
                    <a:pt x="4830356" y="436279"/>
                  </a:cubicBezTo>
                  <a:cubicBezTo>
                    <a:pt x="4827939" y="437185"/>
                    <a:pt x="4826429" y="436883"/>
                    <a:pt x="4827335" y="435372"/>
                  </a:cubicBezTo>
                  <a:cubicBezTo>
                    <a:pt x="4828242" y="433862"/>
                    <a:pt x="4827033" y="432049"/>
                    <a:pt x="4824616" y="430840"/>
                  </a:cubicBezTo>
                  <a:cubicBezTo>
                    <a:pt x="4819179" y="428725"/>
                    <a:pt x="4818574" y="421172"/>
                    <a:pt x="4824012" y="419057"/>
                  </a:cubicBezTo>
                  <a:cubicBezTo>
                    <a:pt x="4829148" y="416942"/>
                    <a:pt x="4838211" y="423891"/>
                    <a:pt x="4838211" y="430236"/>
                  </a:cubicBezTo>
                  <a:cubicBezTo>
                    <a:pt x="4838211" y="432955"/>
                    <a:pt x="4839419" y="435070"/>
                    <a:pt x="4840930" y="435070"/>
                  </a:cubicBezTo>
                  <a:cubicBezTo>
                    <a:pt x="4842440" y="435070"/>
                    <a:pt x="4844555" y="438394"/>
                    <a:pt x="4845461" y="442321"/>
                  </a:cubicBezTo>
                  <a:cubicBezTo>
                    <a:pt x="4846368" y="446551"/>
                    <a:pt x="4849389" y="451990"/>
                    <a:pt x="4852107" y="454709"/>
                  </a:cubicBezTo>
                  <a:cubicBezTo>
                    <a:pt x="4856337" y="458939"/>
                    <a:pt x="4856337" y="460147"/>
                    <a:pt x="4852410" y="466492"/>
                  </a:cubicBezTo>
                  <a:cubicBezTo>
                    <a:pt x="4848180" y="472535"/>
                    <a:pt x="4849389" y="481296"/>
                    <a:pt x="4854524" y="480692"/>
                  </a:cubicBezTo>
                  <a:cubicBezTo>
                    <a:pt x="4860868" y="479786"/>
                    <a:pt x="4862379" y="480994"/>
                    <a:pt x="4862681" y="487037"/>
                  </a:cubicBezTo>
                  <a:cubicBezTo>
                    <a:pt x="4862983" y="492173"/>
                    <a:pt x="4863285" y="492777"/>
                    <a:pt x="4864494" y="488547"/>
                  </a:cubicBezTo>
                  <a:cubicBezTo>
                    <a:pt x="4866306" y="481598"/>
                    <a:pt x="4872046" y="481901"/>
                    <a:pt x="4876880" y="489454"/>
                  </a:cubicBezTo>
                  <a:cubicBezTo>
                    <a:pt x="4881109" y="496403"/>
                    <a:pt x="4886547" y="497309"/>
                    <a:pt x="4886547" y="491267"/>
                  </a:cubicBezTo>
                  <a:cubicBezTo>
                    <a:pt x="4886547" y="488850"/>
                    <a:pt x="4891683" y="484318"/>
                    <a:pt x="4898027" y="481296"/>
                  </a:cubicBezTo>
                  <a:cubicBezTo>
                    <a:pt x="4905881" y="477066"/>
                    <a:pt x="4909506" y="472837"/>
                    <a:pt x="4910111" y="467700"/>
                  </a:cubicBezTo>
                  <a:cubicBezTo>
                    <a:pt x="4910715" y="463168"/>
                    <a:pt x="4918267" y="452594"/>
                    <a:pt x="4927632" y="442926"/>
                  </a:cubicBezTo>
                  <a:lnTo>
                    <a:pt x="4943946" y="426308"/>
                  </a:lnTo>
                  <a:lnTo>
                    <a:pt x="4937904" y="414827"/>
                  </a:lnTo>
                  <a:cubicBezTo>
                    <a:pt x="4934581" y="408483"/>
                    <a:pt x="4931862" y="399721"/>
                    <a:pt x="4931862" y="395189"/>
                  </a:cubicBezTo>
                  <a:cubicBezTo>
                    <a:pt x="4931862" y="386729"/>
                    <a:pt x="4945758" y="367393"/>
                    <a:pt x="4949988" y="370112"/>
                  </a:cubicBezTo>
                  <a:cubicBezTo>
                    <a:pt x="4951196" y="371018"/>
                    <a:pt x="4952405" y="369810"/>
                    <a:pt x="4952102" y="367695"/>
                  </a:cubicBezTo>
                  <a:cubicBezTo>
                    <a:pt x="4951800" y="358631"/>
                    <a:pt x="4953311" y="353495"/>
                    <a:pt x="4956030" y="353495"/>
                  </a:cubicBezTo>
                  <a:cubicBezTo>
                    <a:pt x="4957842" y="353495"/>
                    <a:pt x="4959051" y="355610"/>
                    <a:pt x="4959051" y="358027"/>
                  </a:cubicBezTo>
                  <a:cubicBezTo>
                    <a:pt x="4959051" y="360444"/>
                    <a:pt x="4960561" y="362559"/>
                    <a:pt x="4962072" y="362559"/>
                  </a:cubicBezTo>
                  <a:cubicBezTo>
                    <a:pt x="4963884" y="362559"/>
                    <a:pt x="4965093" y="365278"/>
                    <a:pt x="4965093" y="368601"/>
                  </a:cubicBezTo>
                  <a:cubicBezTo>
                    <a:pt x="4965093" y="371925"/>
                    <a:pt x="4968416" y="377665"/>
                    <a:pt x="4972645" y="381291"/>
                  </a:cubicBezTo>
                  <a:cubicBezTo>
                    <a:pt x="4981406" y="388844"/>
                    <a:pt x="4982010" y="396095"/>
                    <a:pt x="4975968" y="413317"/>
                  </a:cubicBezTo>
                  <a:cubicBezTo>
                    <a:pt x="4973552" y="419964"/>
                    <a:pt x="4972343" y="426308"/>
                    <a:pt x="4973552" y="427215"/>
                  </a:cubicBezTo>
                  <a:cubicBezTo>
                    <a:pt x="4974458" y="428423"/>
                    <a:pt x="4974760" y="452594"/>
                    <a:pt x="4973854" y="481296"/>
                  </a:cubicBezTo>
                  <a:cubicBezTo>
                    <a:pt x="4971739" y="570727"/>
                    <a:pt x="4972343" y="594596"/>
                    <a:pt x="4976270" y="598523"/>
                  </a:cubicBezTo>
                  <a:cubicBezTo>
                    <a:pt x="4983521" y="605775"/>
                    <a:pt x="4990469" y="591272"/>
                    <a:pt x="5009803" y="527220"/>
                  </a:cubicBezTo>
                  <a:cubicBezTo>
                    <a:pt x="5024304" y="479181"/>
                    <a:pt x="5031857" y="445343"/>
                    <a:pt x="5030044" y="437185"/>
                  </a:cubicBezTo>
                  <a:cubicBezTo>
                    <a:pt x="5028836" y="432955"/>
                    <a:pt x="5030044" y="421172"/>
                    <a:pt x="5032763" y="410900"/>
                  </a:cubicBezTo>
                  <a:cubicBezTo>
                    <a:pt x="5035482" y="400627"/>
                    <a:pt x="5037597" y="388542"/>
                    <a:pt x="5037597" y="384010"/>
                  </a:cubicBezTo>
                  <a:cubicBezTo>
                    <a:pt x="5037597" y="379478"/>
                    <a:pt x="5039711" y="368601"/>
                    <a:pt x="5042128" y="360142"/>
                  </a:cubicBezTo>
                  <a:cubicBezTo>
                    <a:pt x="5046358" y="346546"/>
                    <a:pt x="5046358" y="342920"/>
                    <a:pt x="5042732" y="332043"/>
                  </a:cubicBezTo>
                  <a:cubicBezTo>
                    <a:pt x="5039409" y="322375"/>
                    <a:pt x="5039107" y="316332"/>
                    <a:pt x="5041524" y="306966"/>
                  </a:cubicBezTo>
                  <a:cubicBezTo>
                    <a:pt x="5043337" y="300017"/>
                    <a:pt x="5044243" y="291860"/>
                    <a:pt x="5043941" y="288536"/>
                  </a:cubicBezTo>
                  <a:cubicBezTo>
                    <a:pt x="5043639" y="285213"/>
                    <a:pt x="5043034" y="263157"/>
                    <a:pt x="5042430" y="239591"/>
                  </a:cubicBezTo>
                  <a:cubicBezTo>
                    <a:pt x="5041826" y="216025"/>
                    <a:pt x="5040013" y="192761"/>
                    <a:pt x="5038201" y="188229"/>
                  </a:cubicBezTo>
                  <a:cubicBezTo>
                    <a:pt x="5034878" y="179165"/>
                    <a:pt x="5031253" y="147743"/>
                    <a:pt x="5030346" y="120853"/>
                  </a:cubicBezTo>
                  <a:cubicBezTo>
                    <a:pt x="5030044" y="111789"/>
                    <a:pt x="5028836" y="102725"/>
                    <a:pt x="5027929" y="100913"/>
                  </a:cubicBezTo>
                  <a:cubicBezTo>
                    <a:pt x="5026721" y="99100"/>
                    <a:pt x="5024304" y="88525"/>
                    <a:pt x="5022492" y="77044"/>
                  </a:cubicBezTo>
                  <a:cubicBezTo>
                    <a:pt x="5020679" y="65563"/>
                    <a:pt x="5015241" y="44112"/>
                    <a:pt x="5010408" y="29307"/>
                  </a:cubicBezTo>
                  <a:cubicBezTo>
                    <a:pt x="5005272" y="14503"/>
                    <a:pt x="5001345" y="1813"/>
                    <a:pt x="5001345" y="1209"/>
                  </a:cubicBezTo>
                  <a:cubicBezTo>
                    <a:pt x="5001345" y="605"/>
                    <a:pt x="5012220" y="1"/>
                    <a:pt x="5025211" y="1"/>
                  </a:cubicBezTo>
                  <a:cubicBezTo>
                    <a:pt x="5050889" y="1"/>
                    <a:pt x="5052702" y="1209"/>
                    <a:pt x="5052702" y="17524"/>
                  </a:cubicBezTo>
                  <a:cubicBezTo>
                    <a:pt x="5052702" y="22056"/>
                    <a:pt x="5055421" y="41393"/>
                    <a:pt x="5058744" y="60427"/>
                  </a:cubicBezTo>
                  <a:cubicBezTo>
                    <a:pt x="5065994" y="101517"/>
                    <a:pt x="5076265" y="158015"/>
                    <a:pt x="5078380" y="170705"/>
                  </a:cubicBezTo>
                  <a:cubicBezTo>
                    <a:pt x="5083214" y="195782"/>
                    <a:pt x="5095298" y="339597"/>
                    <a:pt x="5096506" y="387636"/>
                  </a:cubicBezTo>
                  <a:cubicBezTo>
                    <a:pt x="5097715" y="431142"/>
                    <a:pt x="5099527" y="442321"/>
                    <a:pt x="5104361" y="439300"/>
                  </a:cubicBezTo>
                  <a:cubicBezTo>
                    <a:pt x="5105871" y="438394"/>
                    <a:pt x="5106475" y="436581"/>
                    <a:pt x="5105569" y="435070"/>
                  </a:cubicBezTo>
                  <a:cubicBezTo>
                    <a:pt x="5104663" y="433560"/>
                    <a:pt x="5105569" y="431445"/>
                    <a:pt x="5107986" y="429934"/>
                  </a:cubicBezTo>
                  <a:cubicBezTo>
                    <a:pt x="5114934" y="425402"/>
                    <a:pt x="5129133" y="386125"/>
                    <a:pt x="5133060" y="359839"/>
                  </a:cubicBezTo>
                  <a:cubicBezTo>
                    <a:pt x="5133966" y="354401"/>
                    <a:pt x="5137290" y="344129"/>
                    <a:pt x="5140915" y="337482"/>
                  </a:cubicBezTo>
                  <a:cubicBezTo>
                    <a:pt x="5144238" y="330533"/>
                    <a:pt x="5149071" y="311800"/>
                    <a:pt x="5151186" y="294881"/>
                  </a:cubicBezTo>
                  <a:cubicBezTo>
                    <a:pt x="5153603" y="278264"/>
                    <a:pt x="5157832" y="258625"/>
                    <a:pt x="5160551" y="251072"/>
                  </a:cubicBezTo>
                  <a:cubicBezTo>
                    <a:pt x="5162968" y="243519"/>
                    <a:pt x="5166291" y="223578"/>
                    <a:pt x="5167500" y="206961"/>
                  </a:cubicBezTo>
                  <a:cubicBezTo>
                    <a:pt x="5169010" y="190343"/>
                    <a:pt x="5172635" y="169194"/>
                    <a:pt x="5175958" y="159828"/>
                  </a:cubicBezTo>
                  <a:cubicBezTo>
                    <a:pt x="5180792" y="145930"/>
                    <a:pt x="5181396" y="140190"/>
                    <a:pt x="5178979" y="129615"/>
                  </a:cubicBezTo>
                  <a:cubicBezTo>
                    <a:pt x="5175052" y="110883"/>
                    <a:pt x="5170521" y="74627"/>
                    <a:pt x="5169010" y="50154"/>
                  </a:cubicBezTo>
                  <a:cubicBezTo>
                    <a:pt x="5168104" y="38673"/>
                    <a:pt x="5166291" y="24473"/>
                    <a:pt x="5164479" y="18431"/>
                  </a:cubicBezTo>
                  <a:cubicBezTo>
                    <a:pt x="5159343" y="-302"/>
                    <a:pt x="5158739" y="1"/>
                    <a:pt x="5191668" y="1"/>
                  </a:cubicBezTo>
                  <a:cubicBezTo>
                    <a:pt x="5220971" y="1"/>
                    <a:pt x="5221877" y="303"/>
                    <a:pt x="5222180" y="6647"/>
                  </a:cubicBezTo>
                  <a:cubicBezTo>
                    <a:pt x="5222482" y="10575"/>
                    <a:pt x="5222784" y="27797"/>
                    <a:pt x="5223086" y="45320"/>
                  </a:cubicBezTo>
                  <a:cubicBezTo>
                    <a:pt x="5223388" y="62844"/>
                    <a:pt x="5224898" y="84295"/>
                    <a:pt x="5226409" y="93057"/>
                  </a:cubicBezTo>
                  <a:cubicBezTo>
                    <a:pt x="5228826" y="108466"/>
                    <a:pt x="5228524" y="109674"/>
                    <a:pt x="5220669" y="116321"/>
                  </a:cubicBezTo>
                  <a:cubicBezTo>
                    <a:pt x="5216138" y="120249"/>
                    <a:pt x="5212814" y="125989"/>
                    <a:pt x="5213419" y="129011"/>
                  </a:cubicBezTo>
                  <a:cubicBezTo>
                    <a:pt x="5213721" y="132032"/>
                    <a:pt x="5213117" y="136262"/>
                    <a:pt x="5211908" y="138075"/>
                  </a:cubicBezTo>
                  <a:cubicBezTo>
                    <a:pt x="5209189" y="142607"/>
                    <a:pt x="5212512" y="163152"/>
                    <a:pt x="5215835" y="163152"/>
                  </a:cubicBezTo>
                  <a:cubicBezTo>
                    <a:pt x="5218856" y="163152"/>
                    <a:pt x="5221273" y="176143"/>
                    <a:pt x="5223388" y="203939"/>
                  </a:cubicBezTo>
                  <a:cubicBezTo>
                    <a:pt x="5224294" y="215420"/>
                    <a:pt x="5225805" y="228714"/>
                    <a:pt x="5226711" y="233246"/>
                  </a:cubicBezTo>
                  <a:cubicBezTo>
                    <a:pt x="5227617" y="238080"/>
                    <a:pt x="5227013" y="241706"/>
                    <a:pt x="5225503" y="241706"/>
                  </a:cubicBezTo>
                  <a:cubicBezTo>
                    <a:pt x="5223690" y="241706"/>
                    <a:pt x="5221273" y="246238"/>
                    <a:pt x="5220065" y="251374"/>
                  </a:cubicBezTo>
                  <a:cubicBezTo>
                    <a:pt x="5217648" y="262553"/>
                    <a:pt x="5218252" y="295787"/>
                    <a:pt x="5221273" y="300319"/>
                  </a:cubicBezTo>
                  <a:cubicBezTo>
                    <a:pt x="5224596" y="305758"/>
                    <a:pt x="5233961" y="261949"/>
                    <a:pt x="5233961" y="239893"/>
                  </a:cubicBezTo>
                  <a:cubicBezTo>
                    <a:pt x="5233961" y="228110"/>
                    <a:pt x="5236076" y="203637"/>
                    <a:pt x="5238493" y="185509"/>
                  </a:cubicBezTo>
                  <a:cubicBezTo>
                    <a:pt x="5243931" y="148347"/>
                    <a:pt x="5246650" y="53176"/>
                    <a:pt x="5243024" y="33235"/>
                  </a:cubicBezTo>
                  <a:cubicBezTo>
                    <a:pt x="5241816" y="26286"/>
                    <a:pt x="5241816" y="15711"/>
                    <a:pt x="5243629" y="10273"/>
                  </a:cubicBezTo>
                  <a:lnTo>
                    <a:pt x="5246348" y="1"/>
                  </a:lnTo>
                  <a:lnTo>
                    <a:pt x="5273234" y="1"/>
                  </a:lnTo>
                  <a:lnTo>
                    <a:pt x="5300423" y="1"/>
                  </a:lnTo>
                  <a:lnTo>
                    <a:pt x="5301028" y="17222"/>
                  </a:lnTo>
                  <a:cubicBezTo>
                    <a:pt x="5303747" y="85202"/>
                    <a:pt x="5304049" y="101819"/>
                    <a:pt x="5302236" y="131428"/>
                  </a:cubicBezTo>
                  <a:cubicBezTo>
                    <a:pt x="5301028" y="159526"/>
                    <a:pt x="5298611" y="174633"/>
                    <a:pt x="5292267" y="193365"/>
                  </a:cubicBezTo>
                  <a:cubicBezTo>
                    <a:pt x="5286225" y="212097"/>
                    <a:pt x="5281995" y="235663"/>
                    <a:pt x="5284110" y="238987"/>
                  </a:cubicBezTo>
                  <a:cubicBezTo>
                    <a:pt x="5285016" y="240497"/>
                    <a:pt x="5289246" y="236872"/>
                    <a:pt x="5293475" y="230527"/>
                  </a:cubicBezTo>
                  <a:cubicBezTo>
                    <a:pt x="5297705" y="224182"/>
                    <a:pt x="5301934" y="218442"/>
                    <a:pt x="5303142" y="217535"/>
                  </a:cubicBezTo>
                  <a:cubicBezTo>
                    <a:pt x="5304351" y="216629"/>
                    <a:pt x="5307674" y="209982"/>
                    <a:pt x="5310997" y="202731"/>
                  </a:cubicBezTo>
                  <a:cubicBezTo>
                    <a:pt x="5314320" y="195178"/>
                    <a:pt x="5322779" y="178862"/>
                    <a:pt x="5330029" y="166475"/>
                  </a:cubicBezTo>
                  <a:cubicBezTo>
                    <a:pt x="5337280" y="153786"/>
                    <a:pt x="5345738" y="135356"/>
                    <a:pt x="5349061" y="125083"/>
                  </a:cubicBezTo>
                  <a:cubicBezTo>
                    <a:pt x="5352082" y="114811"/>
                    <a:pt x="5358124" y="103632"/>
                    <a:pt x="5362656" y="99402"/>
                  </a:cubicBezTo>
                  <a:cubicBezTo>
                    <a:pt x="5367187" y="95474"/>
                    <a:pt x="5372625" y="87619"/>
                    <a:pt x="5374740" y="82180"/>
                  </a:cubicBezTo>
                  <a:cubicBezTo>
                    <a:pt x="5377157" y="77044"/>
                    <a:pt x="5380480" y="72512"/>
                    <a:pt x="5381990" y="72512"/>
                  </a:cubicBezTo>
                  <a:cubicBezTo>
                    <a:pt x="5383803" y="72512"/>
                    <a:pt x="5385011" y="71001"/>
                    <a:pt x="5385011" y="69189"/>
                  </a:cubicBezTo>
                  <a:cubicBezTo>
                    <a:pt x="5385011" y="67376"/>
                    <a:pt x="5388334" y="61938"/>
                    <a:pt x="5392262" y="57103"/>
                  </a:cubicBezTo>
                  <a:cubicBezTo>
                    <a:pt x="5396491" y="52269"/>
                    <a:pt x="5404950" y="37465"/>
                    <a:pt x="5410992" y="24171"/>
                  </a:cubicBezTo>
                  <a:lnTo>
                    <a:pt x="5422472" y="1"/>
                  </a:lnTo>
                  <a:lnTo>
                    <a:pt x="5543614" y="1"/>
                  </a:lnTo>
                  <a:lnTo>
                    <a:pt x="5665058" y="1"/>
                  </a:lnTo>
                  <a:lnTo>
                    <a:pt x="5668381" y="6647"/>
                  </a:lnTo>
                  <a:cubicBezTo>
                    <a:pt x="5678350" y="26588"/>
                    <a:pt x="5682882" y="138981"/>
                    <a:pt x="5675329" y="181280"/>
                  </a:cubicBezTo>
                  <a:cubicBezTo>
                    <a:pt x="5668985" y="217535"/>
                    <a:pt x="5666266" y="228714"/>
                    <a:pt x="5662037" y="240195"/>
                  </a:cubicBezTo>
                  <a:cubicBezTo>
                    <a:pt x="5659620" y="246842"/>
                    <a:pt x="5655391" y="260438"/>
                    <a:pt x="5652672" y="270408"/>
                  </a:cubicBezTo>
                  <a:cubicBezTo>
                    <a:pt x="5649651" y="280379"/>
                    <a:pt x="5644817" y="296694"/>
                    <a:pt x="5641796" y="306664"/>
                  </a:cubicBezTo>
                  <a:cubicBezTo>
                    <a:pt x="5638775" y="316635"/>
                    <a:pt x="5635452" y="330230"/>
                    <a:pt x="5634546" y="336877"/>
                  </a:cubicBezTo>
                  <a:cubicBezTo>
                    <a:pt x="5633639" y="343524"/>
                    <a:pt x="5632129" y="355005"/>
                    <a:pt x="5630920" y="362559"/>
                  </a:cubicBezTo>
                  <a:cubicBezTo>
                    <a:pt x="5630014" y="369810"/>
                    <a:pt x="5628504" y="377363"/>
                    <a:pt x="5627295" y="379176"/>
                  </a:cubicBezTo>
                  <a:cubicBezTo>
                    <a:pt x="5626389" y="380686"/>
                    <a:pt x="5625785" y="387333"/>
                    <a:pt x="5626389" y="393980"/>
                  </a:cubicBezTo>
                  <a:cubicBezTo>
                    <a:pt x="5626993" y="401231"/>
                    <a:pt x="5625785" y="406670"/>
                    <a:pt x="5623066" y="408180"/>
                  </a:cubicBezTo>
                  <a:cubicBezTo>
                    <a:pt x="5619743" y="410295"/>
                    <a:pt x="5619743" y="410900"/>
                    <a:pt x="5623066" y="410900"/>
                  </a:cubicBezTo>
                  <a:cubicBezTo>
                    <a:pt x="5626087" y="410900"/>
                    <a:pt x="5626087" y="412108"/>
                    <a:pt x="5622462" y="415734"/>
                  </a:cubicBezTo>
                  <a:cubicBezTo>
                    <a:pt x="5617930" y="420266"/>
                    <a:pt x="5615815" y="437185"/>
                    <a:pt x="5617326" y="456824"/>
                  </a:cubicBezTo>
                  <a:cubicBezTo>
                    <a:pt x="5617628" y="461658"/>
                    <a:pt x="5616420" y="465283"/>
                    <a:pt x="5614909" y="465283"/>
                  </a:cubicBezTo>
                  <a:cubicBezTo>
                    <a:pt x="5610378" y="465283"/>
                    <a:pt x="5610680" y="476462"/>
                    <a:pt x="5614909" y="477973"/>
                  </a:cubicBezTo>
                  <a:cubicBezTo>
                    <a:pt x="5617628" y="478879"/>
                    <a:pt x="5617628" y="480994"/>
                    <a:pt x="5614909" y="485828"/>
                  </a:cubicBezTo>
                  <a:cubicBezTo>
                    <a:pt x="5612795" y="489454"/>
                    <a:pt x="5611888" y="493684"/>
                    <a:pt x="5612795" y="495194"/>
                  </a:cubicBezTo>
                  <a:cubicBezTo>
                    <a:pt x="5614909" y="498518"/>
                    <a:pt x="5608867" y="532357"/>
                    <a:pt x="5605242" y="536586"/>
                  </a:cubicBezTo>
                  <a:cubicBezTo>
                    <a:pt x="5603732" y="538399"/>
                    <a:pt x="5602221" y="543838"/>
                    <a:pt x="5601617" y="548672"/>
                  </a:cubicBezTo>
                  <a:cubicBezTo>
                    <a:pt x="5601013" y="553506"/>
                    <a:pt x="5598294" y="561966"/>
                    <a:pt x="5595273" y="567404"/>
                  </a:cubicBezTo>
                  <a:cubicBezTo>
                    <a:pt x="5592554" y="572842"/>
                    <a:pt x="5591043" y="578583"/>
                    <a:pt x="5591950" y="580093"/>
                  </a:cubicBezTo>
                  <a:cubicBezTo>
                    <a:pt x="5592856" y="581906"/>
                    <a:pt x="5591648" y="583115"/>
                    <a:pt x="5588627" y="583115"/>
                  </a:cubicBezTo>
                  <a:cubicBezTo>
                    <a:pt x="5584699" y="583115"/>
                    <a:pt x="5584397" y="584021"/>
                    <a:pt x="5587116" y="587345"/>
                  </a:cubicBezTo>
                  <a:cubicBezTo>
                    <a:pt x="5591345" y="592179"/>
                    <a:pt x="5586512" y="597013"/>
                    <a:pt x="5581074" y="593387"/>
                  </a:cubicBezTo>
                  <a:cubicBezTo>
                    <a:pt x="5578657" y="591877"/>
                    <a:pt x="5578053" y="593689"/>
                    <a:pt x="5578959" y="599430"/>
                  </a:cubicBezTo>
                  <a:cubicBezTo>
                    <a:pt x="5579866" y="603962"/>
                    <a:pt x="5579866" y="606983"/>
                    <a:pt x="5579261" y="606077"/>
                  </a:cubicBezTo>
                  <a:cubicBezTo>
                    <a:pt x="5577449" y="604566"/>
                    <a:pt x="5564459" y="617558"/>
                    <a:pt x="5562344" y="623600"/>
                  </a:cubicBezTo>
                  <a:cubicBezTo>
                    <a:pt x="5561135" y="626320"/>
                    <a:pt x="5562042" y="628434"/>
                    <a:pt x="5563854" y="628434"/>
                  </a:cubicBezTo>
                  <a:cubicBezTo>
                    <a:pt x="5565969" y="628434"/>
                    <a:pt x="5564459" y="631154"/>
                    <a:pt x="5560833" y="634477"/>
                  </a:cubicBezTo>
                  <a:cubicBezTo>
                    <a:pt x="5557208" y="638103"/>
                    <a:pt x="5554187" y="643239"/>
                    <a:pt x="5554187" y="646260"/>
                  </a:cubicBezTo>
                  <a:cubicBezTo>
                    <a:pt x="5554187" y="649282"/>
                    <a:pt x="5550864" y="656835"/>
                    <a:pt x="5546635" y="662878"/>
                  </a:cubicBezTo>
                  <a:cubicBezTo>
                    <a:pt x="5536363" y="677984"/>
                    <a:pt x="5523977" y="702759"/>
                    <a:pt x="5523977" y="707895"/>
                  </a:cubicBezTo>
                  <a:cubicBezTo>
                    <a:pt x="5523977" y="715146"/>
                    <a:pt x="5516425" y="719074"/>
                    <a:pt x="5499507" y="721189"/>
                  </a:cubicBezTo>
                  <a:cubicBezTo>
                    <a:pt x="5490444" y="722095"/>
                    <a:pt x="5481381" y="724210"/>
                    <a:pt x="5479266" y="726023"/>
                  </a:cubicBezTo>
                  <a:cubicBezTo>
                    <a:pt x="5473829" y="730253"/>
                    <a:pt x="5429722" y="731461"/>
                    <a:pt x="5425191" y="727534"/>
                  </a:cubicBezTo>
                  <a:cubicBezTo>
                    <a:pt x="5422472" y="725419"/>
                    <a:pt x="5420055" y="725419"/>
                    <a:pt x="5416732" y="728138"/>
                  </a:cubicBezTo>
                  <a:cubicBezTo>
                    <a:pt x="5413409" y="731159"/>
                    <a:pt x="5411294" y="730857"/>
                    <a:pt x="5407669" y="726929"/>
                  </a:cubicBezTo>
                  <a:cubicBezTo>
                    <a:pt x="5401325" y="720585"/>
                    <a:pt x="5383803" y="720585"/>
                    <a:pt x="5377459" y="727232"/>
                  </a:cubicBezTo>
                  <a:cubicBezTo>
                    <a:pt x="5373532" y="731159"/>
                    <a:pt x="5372021" y="731461"/>
                    <a:pt x="5369906" y="728138"/>
                  </a:cubicBezTo>
                  <a:cubicBezTo>
                    <a:pt x="5366583" y="723002"/>
                    <a:pt x="5346947" y="726627"/>
                    <a:pt x="5342717" y="733576"/>
                  </a:cubicBezTo>
                  <a:cubicBezTo>
                    <a:pt x="5340301" y="737202"/>
                    <a:pt x="5338790" y="737504"/>
                    <a:pt x="5337884" y="735087"/>
                  </a:cubicBezTo>
                  <a:cubicBezTo>
                    <a:pt x="5336675" y="732066"/>
                    <a:pt x="5334561" y="732066"/>
                    <a:pt x="5330029" y="734483"/>
                  </a:cubicBezTo>
                  <a:cubicBezTo>
                    <a:pt x="5326706" y="736296"/>
                    <a:pt x="5321268" y="736900"/>
                    <a:pt x="5317945" y="736296"/>
                  </a:cubicBezTo>
                  <a:cubicBezTo>
                    <a:pt x="5313414" y="735087"/>
                    <a:pt x="5308882" y="737806"/>
                    <a:pt x="5301028" y="746266"/>
                  </a:cubicBezTo>
                  <a:cubicBezTo>
                    <a:pt x="5295288" y="752913"/>
                    <a:pt x="5289246" y="757445"/>
                    <a:pt x="5288037" y="756538"/>
                  </a:cubicBezTo>
                  <a:cubicBezTo>
                    <a:pt x="5286527" y="755632"/>
                    <a:pt x="5285318" y="756840"/>
                    <a:pt x="5285318" y="758955"/>
                  </a:cubicBezTo>
                  <a:cubicBezTo>
                    <a:pt x="5285318" y="764696"/>
                    <a:pt x="5274443" y="773458"/>
                    <a:pt x="5267192" y="773458"/>
                  </a:cubicBezTo>
                  <a:cubicBezTo>
                    <a:pt x="5263265" y="773458"/>
                    <a:pt x="5261755" y="774968"/>
                    <a:pt x="5262963" y="777990"/>
                  </a:cubicBezTo>
                  <a:cubicBezTo>
                    <a:pt x="5264171" y="780407"/>
                    <a:pt x="5263265" y="782824"/>
                    <a:pt x="5261453" y="782824"/>
                  </a:cubicBezTo>
                  <a:cubicBezTo>
                    <a:pt x="5259640" y="783126"/>
                    <a:pt x="5256921" y="783730"/>
                    <a:pt x="5255108" y="784032"/>
                  </a:cubicBezTo>
                  <a:cubicBezTo>
                    <a:pt x="5253598" y="784334"/>
                    <a:pt x="5250879" y="784939"/>
                    <a:pt x="5249066" y="785241"/>
                  </a:cubicBezTo>
                  <a:cubicBezTo>
                    <a:pt x="5247556" y="785241"/>
                    <a:pt x="5246045" y="787658"/>
                    <a:pt x="5246045" y="790075"/>
                  </a:cubicBezTo>
                  <a:cubicBezTo>
                    <a:pt x="5246045" y="792794"/>
                    <a:pt x="5243931" y="795513"/>
                    <a:pt x="5241514" y="796420"/>
                  </a:cubicBezTo>
                  <a:cubicBezTo>
                    <a:pt x="5238191" y="797930"/>
                    <a:pt x="5237587" y="803067"/>
                    <a:pt x="5238795" y="822705"/>
                  </a:cubicBezTo>
                  <a:cubicBezTo>
                    <a:pt x="5239701" y="836301"/>
                    <a:pt x="5241816" y="849595"/>
                    <a:pt x="5243024" y="852012"/>
                  </a:cubicBezTo>
                  <a:cubicBezTo>
                    <a:pt x="5244535" y="854731"/>
                    <a:pt x="5244535" y="858961"/>
                    <a:pt x="5242722" y="861378"/>
                  </a:cubicBezTo>
                  <a:cubicBezTo>
                    <a:pt x="5237889" y="869233"/>
                    <a:pt x="5239399" y="876182"/>
                    <a:pt x="5246348" y="875276"/>
                  </a:cubicBezTo>
                  <a:cubicBezTo>
                    <a:pt x="5255108" y="874370"/>
                    <a:pt x="5262963" y="894915"/>
                    <a:pt x="5258129" y="906698"/>
                  </a:cubicBezTo>
                  <a:cubicBezTo>
                    <a:pt x="5256317" y="910928"/>
                    <a:pt x="5255108" y="921200"/>
                    <a:pt x="5255411" y="929358"/>
                  </a:cubicBezTo>
                  <a:cubicBezTo>
                    <a:pt x="5256317" y="946579"/>
                    <a:pt x="5253296" y="954737"/>
                    <a:pt x="5246952" y="954737"/>
                  </a:cubicBezTo>
                  <a:cubicBezTo>
                    <a:pt x="5242420" y="954737"/>
                    <a:pt x="5234264" y="962894"/>
                    <a:pt x="5233961" y="967728"/>
                  </a:cubicBezTo>
                  <a:cubicBezTo>
                    <a:pt x="5233961" y="968937"/>
                    <a:pt x="5237285" y="967728"/>
                    <a:pt x="5241514" y="965009"/>
                  </a:cubicBezTo>
                  <a:cubicBezTo>
                    <a:pt x="5248160" y="960477"/>
                    <a:pt x="5249369" y="960477"/>
                    <a:pt x="5253598" y="965009"/>
                  </a:cubicBezTo>
                  <a:cubicBezTo>
                    <a:pt x="5256317" y="967728"/>
                    <a:pt x="5259640" y="969843"/>
                    <a:pt x="5261150" y="969843"/>
                  </a:cubicBezTo>
                  <a:cubicBezTo>
                    <a:pt x="5262661" y="969843"/>
                    <a:pt x="5263567" y="975886"/>
                    <a:pt x="5263567" y="983439"/>
                  </a:cubicBezTo>
                  <a:cubicBezTo>
                    <a:pt x="5263567" y="994014"/>
                    <a:pt x="5262661" y="997035"/>
                    <a:pt x="5258734" y="997337"/>
                  </a:cubicBezTo>
                  <a:cubicBezTo>
                    <a:pt x="5254202" y="997639"/>
                    <a:pt x="5254202" y="997942"/>
                    <a:pt x="5259036" y="999150"/>
                  </a:cubicBezTo>
                  <a:cubicBezTo>
                    <a:pt x="5261755" y="999754"/>
                    <a:pt x="5264171" y="1001869"/>
                    <a:pt x="5264171" y="1003380"/>
                  </a:cubicBezTo>
                  <a:cubicBezTo>
                    <a:pt x="5264171" y="1004891"/>
                    <a:pt x="5261755" y="1006099"/>
                    <a:pt x="5259036" y="1006099"/>
                  </a:cubicBezTo>
                  <a:cubicBezTo>
                    <a:pt x="5254202" y="1006401"/>
                    <a:pt x="5254202" y="1006703"/>
                    <a:pt x="5259338" y="1010631"/>
                  </a:cubicBezTo>
                  <a:cubicBezTo>
                    <a:pt x="5264776" y="1014861"/>
                    <a:pt x="5264776" y="1015163"/>
                    <a:pt x="5259942" y="1015163"/>
                  </a:cubicBezTo>
                  <a:cubicBezTo>
                    <a:pt x="5256619" y="1015163"/>
                    <a:pt x="5255108" y="1016976"/>
                    <a:pt x="5255713" y="1020299"/>
                  </a:cubicBezTo>
                  <a:cubicBezTo>
                    <a:pt x="5256317" y="1023321"/>
                    <a:pt x="5258734" y="1025436"/>
                    <a:pt x="5260546" y="1024831"/>
                  </a:cubicBezTo>
                  <a:cubicBezTo>
                    <a:pt x="5262661" y="1024529"/>
                    <a:pt x="5264171" y="1026342"/>
                    <a:pt x="5264171" y="1028759"/>
                  </a:cubicBezTo>
                  <a:cubicBezTo>
                    <a:pt x="5264171" y="1031176"/>
                    <a:pt x="5262963" y="1033291"/>
                    <a:pt x="5261150" y="1033291"/>
                  </a:cubicBezTo>
                  <a:cubicBezTo>
                    <a:pt x="5256921" y="1033291"/>
                    <a:pt x="5257223" y="1043261"/>
                    <a:pt x="5261755" y="1047793"/>
                  </a:cubicBezTo>
                  <a:cubicBezTo>
                    <a:pt x="5264474" y="1050512"/>
                    <a:pt x="5264171" y="1052627"/>
                    <a:pt x="5260244" y="1056857"/>
                  </a:cubicBezTo>
                  <a:cubicBezTo>
                    <a:pt x="5253900" y="1063806"/>
                    <a:pt x="5253598" y="1066828"/>
                    <a:pt x="5259640" y="1064713"/>
                  </a:cubicBezTo>
                  <a:cubicBezTo>
                    <a:pt x="5262359" y="1063504"/>
                    <a:pt x="5264171" y="1064713"/>
                    <a:pt x="5264171" y="1067734"/>
                  </a:cubicBezTo>
                  <a:cubicBezTo>
                    <a:pt x="5264171" y="1070453"/>
                    <a:pt x="5262963" y="1072568"/>
                    <a:pt x="5261150" y="1072568"/>
                  </a:cubicBezTo>
                  <a:cubicBezTo>
                    <a:pt x="5259640" y="1072568"/>
                    <a:pt x="5258129" y="1076496"/>
                    <a:pt x="5258129" y="1081330"/>
                  </a:cubicBezTo>
                  <a:cubicBezTo>
                    <a:pt x="5258129" y="1086466"/>
                    <a:pt x="5256921" y="1090998"/>
                    <a:pt x="5255411" y="1091905"/>
                  </a:cubicBezTo>
                  <a:cubicBezTo>
                    <a:pt x="5254202" y="1092811"/>
                    <a:pt x="5253598" y="1097041"/>
                    <a:pt x="5254504" y="1101271"/>
                  </a:cubicBezTo>
                  <a:cubicBezTo>
                    <a:pt x="5255108" y="1105803"/>
                    <a:pt x="5254504" y="1108824"/>
                    <a:pt x="5252390" y="1108824"/>
                  </a:cubicBezTo>
                  <a:cubicBezTo>
                    <a:pt x="5250577" y="1108824"/>
                    <a:pt x="5249066" y="1112752"/>
                    <a:pt x="5249066" y="1117586"/>
                  </a:cubicBezTo>
                  <a:cubicBezTo>
                    <a:pt x="5249066" y="1127858"/>
                    <a:pt x="5243629" y="1132692"/>
                    <a:pt x="5239399" y="1126650"/>
                  </a:cubicBezTo>
                  <a:cubicBezTo>
                    <a:pt x="5237587" y="1123931"/>
                    <a:pt x="5237285" y="1126650"/>
                    <a:pt x="5238493" y="1134505"/>
                  </a:cubicBezTo>
                  <a:cubicBezTo>
                    <a:pt x="5239399" y="1141454"/>
                    <a:pt x="5239097" y="1150216"/>
                    <a:pt x="5237285" y="1154748"/>
                  </a:cubicBezTo>
                  <a:cubicBezTo>
                    <a:pt x="5235472" y="1159884"/>
                    <a:pt x="5235472" y="1163510"/>
                    <a:pt x="5237587" y="1165625"/>
                  </a:cubicBezTo>
                  <a:cubicBezTo>
                    <a:pt x="5242118" y="1170157"/>
                    <a:pt x="5237889" y="1175293"/>
                    <a:pt x="5229430" y="1175293"/>
                  </a:cubicBezTo>
                  <a:cubicBezTo>
                    <a:pt x="5225805" y="1175293"/>
                    <a:pt x="5221877" y="1177408"/>
                    <a:pt x="5220669" y="1179825"/>
                  </a:cubicBezTo>
                  <a:cubicBezTo>
                    <a:pt x="5219461" y="1182846"/>
                    <a:pt x="5220971" y="1184357"/>
                    <a:pt x="5224898" y="1184357"/>
                  </a:cubicBezTo>
                  <a:cubicBezTo>
                    <a:pt x="5228222" y="1184357"/>
                    <a:pt x="5230940" y="1185263"/>
                    <a:pt x="5230940" y="1186774"/>
                  </a:cubicBezTo>
                  <a:cubicBezTo>
                    <a:pt x="5230940" y="1189795"/>
                    <a:pt x="5219159" y="1197046"/>
                    <a:pt x="5216440" y="1195234"/>
                  </a:cubicBezTo>
                  <a:cubicBezTo>
                    <a:pt x="5215231" y="1194629"/>
                    <a:pt x="5214325" y="1200974"/>
                    <a:pt x="5214023" y="1209434"/>
                  </a:cubicBezTo>
                  <a:cubicBezTo>
                    <a:pt x="5214023" y="1218196"/>
                    <a:pt x="5214325" y="1222728"/>
                    <a:pt x="5214929" y="1219706"/>
                  </a:cubicBezTo>
                  <a:cubicBezTo>
                    <a:pt x="5216742" y="1212757"/>
                    <a:pt x="5221877" y="1213059"/>
                    <a:pt x="5221877" y="1220311"/>
                  </a:cubicBezTo>
                  <a:cubicBezTo>
                    <a:pt x="5221877" y="1223634"/>
                    <a:pt x="5219159" y="1227260"/>
                    <a:pt x="5215835" y="1228166"/>
                  </a:cubicBezTo>
                  <a:cubicBezTo>
                    <a:pt x="5208585" y="1230583"/>
                    <a:pt x="5207981" y="1234511"/>
                    <a:pt x="5214627" y="1238136"/>
                  </a:cubicBezTo>
                  <a:cubicBezTo>
                    <a:pt x="5218554" y="1240251"/>
                    <a:pt x="5218554" y="1241158"/>
                    <a:pt x="5214929" y="1244179"/>
                  </a:cubicBezTo>
                  <a:cubicBezTo>
                    <a:pt x="5209793" y="1248711"/>
                    <a:pt x="5211908" y="1262911"/>
                    <a:pt x="5217648" y="1262911"/>
                  </a:cubicBezTo>
                  <a:cubicBezTo>
                    <a:pt x="5223086" y="1262911"/>
                    <a:pt x="5222784" y="1265932"/>
                    <a:pt x="5217346" y="1273184"/>
                  </a:cubicBezTo>
                  <a:cubicBezTo>
                    <a:pt x="5214929" y="1276507"/>
                    <a:pt x="5212814" y="1281341"/>
                    <a:pt x="5212814" y="1284060"/>
                  </a:cubicBezTo>
                  <a:cubicBezTo>
                    <a:pt x="5212814" y="1286779"/>
                    <a:pt x="5210096" y="1292520"/>
                    <a:pt x="5206470" y="1296448"/>
                  </a:cubicBezTo>
                  <a:lnTo>
                    <a:pt x="5200126" y="1303699"/>
                  </a:lnTo>
                  <a:lnTo>
                    <a:pt x="5206470" y="1304605"/>
                  </a:lnTo>
                  <a:cubicBezTo>
                    <a:pt x="5213419" y="1305814"/>
                    <a:pt x="5213721" y="1306418"/>
                    <a:pt x="5211002" y="1316388"/>
                  </a:cubicBezTo>
                  <a:cubicBezTo>
                    <a:pt x="5209793" y="1320618"/>
                    <a:pt x="5206772" y="1323337"/>
                    <a:pt x="5203449" y="1323337"/>
                  </a:cubicBezTo>
                  <a:cubicBezTo>
                    <a:pt x="5198314" y="1323337"/>
                    <a:pt x="5196199" y="1326661"/>
                    <a:pt x="5197407" y="1333308"/>
                  </a:cubicBezTo>
                  <a:cubicBezTo>
                    <a:pt x="5197710" y="1334516"/>
                    <a:pt x="5195595" y="1339653"/>
                    <a:pt x="5192876" y="1344789"/>
                  </a:cubicBezTo>
                  <a:cubicBezTo>
                    <a:pt x="5190459" y="1349925"/>
                    <a:pt x="5189553" y="1353248"/>
                    <a:pt x="5191365" y="1352342"/>
                  </a:cubicBezTo>
                  <a:cubicBezTo>
                    <a:pt x="5193178" y="1351134"/>
                    <a:pt x="5194084" y="1352040"/>
                    <a:pt x="5193178" y="1354457"/>
                  </a:cubicBezTo>
                  <a:cubicBezTo>
                    <a:pt x="5192272" y="1356572"/>
                    <a:pt x="5186532" y="1360198"/>
                    <a:pt x="5180792" y="1362312"/>
                  </a:cubicBezTo>
                  <a:cubicBezTo>
                    <a:pt x="5175052" y="1364427"/>
                    <a:pt x="5169312" y="1368053"/>
                    <a:pt x="5168406" y="1370470"/>
                  </a:cubicBezTo>
                  <a:cubicBezTo>
                    <a:pt x="5167500" y="1372887"/>
                    <a:pt x="5163874" y="1374700"/>
                    <a:pt x="5159947" y="1374700"/>
                  </a:cubicBezTo>
                  <a:cubicBezTo>
                    <a:pt x="5152999" y="1374700"/>
                    <a:pt x="5149374" y="1383462"/>
                    <a:pt x="5149374" y="1400985"/>
                  </a:cubicBezTo>
                  <a:cubicBezTo>
                    <a:pt x="5149374" y="1404913"/>
                    <a:pt x="5148165" y="1407632"/>
                    <a:pt x="5146655" y="1406726"/>
                  </a:cubicBezTo>
                  <a:cubicBezTo>
                    <a:pt x="5142425" y="1404007"/>
                    <a:pt x="5140915" y="1418509"/>
                    <a:pt x="5145144" y="1422437"/>
                  </a:cubicBezTo>
                  <a:cubicBezTo>
                    <a:pt x="5150280" y="1427271"/>
                    <a:pt x="5152395" y="1426969"/>
                    <a:pt x="5152395" y="1421530"/>
                  </a:cubicBezTo>
                  <a:cubicBezTo>
                    <a:pt x="5152395" y="1414883"/>
                    <a:pt x="5157530" y="1416092"/>
                    <a:pt x="5159343" y="1423041"/>
                  </a:cubicBezTo>
                  <a:cubicBezTo>
                    <a:pt x="5160249" y="1426364"/>
                    <a:pt x="5159645" y="1429084"/>
                    <a:pt x="5158134" y="1429084"/>
                  </a:cubicBezTo>
                  <a:cubicBezTo>
                    <a:pt x="5156926" y="1429084"/>
                    <a:pt x="5156322" y="1431198"/>
                    <a:pt x="5157228" y="1433616"/>
                  </a:cubicBezTo>
                  <a:cubicBezTo>
                    <a:pt x="5158739" y="1436939"/>
                    <a:pt x="5156926" y="1438147"/>
                    <a:pt x="5150884" y="1438147"/>
                  </a:cubicBezTo>
                  <a:cubicBezTo>
                    <a:pt x="5144842" y="1438147"/>
                    <a:pt x="5143029" y="1436939"/>
                    <a:pt x="5144238" y="1433918"/>
                  </a:cubicBezTo>
                  <a:cubicBezTo>
                    <a:pt x="5145446" y="1430896"/>
                    <a:pt x="5144540" y="1429990"/>
                    <a:pt x="5141519" y="1431198"/>
                  </a:cubicBezTo>
                  <a:cubicBezTo>
                    <a:pt x="5136081" y="1433313"/>
                    <a:pt x="5136081" y="1442377"/>
                    <a:pt x="5141519" y="1447211"/>
                  </a:cubicBezTo>
                  <a:cubicBezTo>
                    <a:pt x="5143936" y="1449024"/>
                    <a:pt x="5145144" y="1452650"/>
                    <a:pt x="5144540" y="1454765"/>
                  </a:cubicBezTo>
                  <a:cubicBezTo>
                    <a:pt x="5143634" y="1457182"/>
                    <a:pt x="5144842" y="1462016"/>
                    <a:pt x="5147561" y="1465944"/>
                  </a:cubicBezTo>
                  <a:cubicBezTo>
                    <a:pt x="5153603" y="1474403"/>
                    <a:pt x="5153905" y="1483467"/>
                    <a:pt x="5147863" y="1483467"/>
                  </a:cubicBezTo>
                  <a:cubicBezTo>
                    <a:pt x="5145446" y="1483467"/>
                    <a:pt x="5143332" y="1484676"/>
                    <a:pt x="5143332" y="1486186"/>
                  </a:cubicBezTo>
                  <a:cubicBezTo>
                    <a:pt x="5143332" y="1487697"/>
                    <a:pt x="5146050" y="1488301"/>
                    <a:pt x="5149676" y="1487395"/>
                  </a:cubicBezTo>
                  <a:cubicBezTo>
                    <a:pt x="5154207" y="1486186"/>
                    <a:pt x="5156322" y="1487395"/>
                    <a:pt x="5157530" y="1491927"/>
                  </a:cubicBezTo>
                  <a:cubicBezTo>
                    <a:pt x="5158437" y="1495553"/>
                    <a:pt x="5161155" y="1498876"/>
                    <a:pt x="5164176" y="1499480"/>
                  </a:cubicBezTo>
                  <a:cubicBezTo>
                    <a:pt x="5166895" y="1500084"/>
                    <a:pt x="5162666" y="1501293"/>
                    <a:pt x="5154811" y="1502804"/>
                  </a:cubicBezTo>
                  <a:cubicBezTo>
                    <a:pt x="5139102" y="1505221"/>
                    <a:pt x="5133362" y="1512472"/>
                    <a:pt x="5142123" y="1518817"/>
                  </a:cubicBezTo>
                  <a:cubicBezTo>
                    <a:pt x="5146957" y="1522442"/>
                    <a:pt x="5146957" y="1522744"/>
                    <a:pt x="5140915" y="1522744"/>
                  </a:cubicBezTo>
                  <a:cubicBezTo>
                    <a:pt x="5135175" y="1522744"/>
                    <a:pt x="5134269" y="1524557"/>
                    <a:pt x="5134269" y="1533621"/>
                  </a:cubicBezTo>
                  <a:cubicBezTo>
                    <a:pt x="5134269" y="1541779"/>
                    <a:pt x="5136685" y="1546311"/>
                    <a:pt x="5144238" y="1553562"/>
                  </a:cubicBezTo>
                  <a:cubicBezTo>
                    <a:pt x="5151790" y="1560813"/>
                    <a:pt x="5152697" y="1562324"/>
                    <a:pt x="5147863" y="1561417"/>
                  </a:cubicBezTo>
                  <a:cubicBezTo>
                    <a:pt x="5143332" y="1560209"/>
                    <a:pt x="5141821" y="1561719"/>
                    <a:pt x="5141519" y="1567158"/>
                  </a:cubicBezTo>
                  <a:cubicBezTo>
                    <a:pt x="5141217" y="1570783"/>
                    <a:pt x="5142123" y="1574107"/>
                    <a:pt x="5143634" y="1574107"/>
                  </a:cubicBezTo>
                  <a:cubicBezTo>
                    <a:pt x="5145144" y="1574107"/>
                    <a:pt x="5146353" y="1572596"/>
                    <a:pt x="5146353" y="1571085"/>
                  </a:cubicBezTo>
                  <a:cubicBezTo>
                    <a:pt x="5146353" y="1569273"/>
                    <a:pt x="5147863" y="1568064"/>
                    <a:pt x="5149374" y="1568064"/>
                  </a:cubicBezTo>
                  <a:cubicBezTo>
                    <a:pt x="5151186" y="1568064"/>
                    <a:pt x="5152395" y="1574107"/>
                    <a:pt x="5152395" y="1581660"/>
                  </a:cubicBezTo>
                  <a:cubicBezTo>
                    <a:pt x="5152395" y="1592839"/>
                    <a:pt x="5153301" y="1595256"/>
                    <a:pt x="5158134" y="1595256"/>
                  </a:cubicBezTo>
                  <a:cubicBezTo>
                    <a:pt x="5161155" y="1595256"/>
                    <a:pt x="5164479" y="1597371"/>
                    <a:pt x="5165687" y="1599788"/>
                  </a:cubicBezTo>
                  <a:cubicBezTo>
                    <a:pt x="5166593" y="1602205"/>
                    <a:pt x="5169312" y="1604320"/>
                    <a:pt x="5171729" y="1604320"/>
                  </a:cubicBezTo>
                  <a:cubicBezTo>
                    <a:pt x="5174146" y="1604320"/>
                    <a:pt x="5177167" y="1605831"/>
                    <a:pt x="5178375" y="1607946"/>
                  </a:cubicBezTo>
                  <a:cubicBezTo>
                    <a:pt x="5179886" y="1610363"/>
                    <a:pt x="5178375" y="1610665"/>
                    <a:pt x="5174146" y="1609758"/>
                  </a:cubicBezTo>
                  <a:cubicBezTo>
                    <a:pt x="5169916" y="1608550"/>
                    <a:pt x="5167500" y="1609154"/>
                    <a:pt x="5167500" y="1611571"/>
                  </a:cubicBezTo>
                  <a:cubicBezTo>
                    <a:pt x="5167500" y="1613686"/>
                    <a:pt x="5164781" y="1617916"/>
                    <a:pt x="5161458" y="1620937"/>
                  </a:cubicBezTo>
                  <a:cubicBezTo>
                    <a:pt x="5155113" y="1626678"/>
                    <a:pt x="5153301" y="1634533"/>
                    <a:pt x="5158437" y="1634533"/>
                  </a:cubicBezTo>
                  <a:cubicBezTo>
                    <a:pt x="5160249" y="1634533"/>
                    <a:pt x="5161458" y="1633325"/>
                    <a:pt x="5161458" y="1632116"/>
                  </a:cubicBezTo>
                  <a:cubicBezTo>
                    <a:pt x="5161458" y="1626376"/>
                    <a:pt x="5173844" y="1616707"/>
                    <a:pt x="5178375" y="1618520"/>
                  </a:cubicBezTo>
                  <a:cubicBezTo>
                    <a:pt x="5182907" y="1620333"/>
                    <a:pt x="5182907" y="1620635"/>
                    <a:pt x="5178073" y="1624261"/>
                  </a:cubicBezTo>
                  <a:cubicBezTo>
                    <a:pt x="5171427" y="1629095"/>
                    <a:pt x="5175354" y="1635439"/>
                    <a:pt x="5183813" y="1633325"/>
                  </a:cubicBezTo>
                  <a:cubicBezTo>
                    <a:pt x="5188344" y="1632116"/>
                    <a:pt x="5191668" y="1633627"/>
                    <a:pt x="5194084" y="1637554"/>
                  </a:cubicBezTo>
                  <a:cubicBezTo>
                    <a:pt x="5196199" y="1640878"/>
                    <a:pt x="5200428" y="1643597"/>
                    <a:pt x="5203449" y="1643597"/>
                  </a:cubicBezTo>
                  <a:cubicBezTo>
                    <a:pt x="5209189" y="1643597"/>
                    <a:pt x="5227919" y="1650546"/>
                    <a:pt x="5231545" y="1654172"/>
                  </a:cubicBezTo>
                  <a:cubicBezTo>
                    <a:pt x="5232753" y="1655380"/>
                    <a:pt x="5232451" y="1659610"/>
                    <a:pt x="5230940" y="1663538"/>
                  </a:cubicBezTo>
                  <a:cubicBezTo>
                    <a:pt x="5229128" y="1667768"/>
                    <a:pt x="5229128" y="1671393"/>
                    <a:pt x="5230940" y="1672300"/>
                  </a:cubicBezTo>
                  <a:cubicBezTo>
                    <a:pt x="5235472" y="1675019"/>
                    <a:pt x="5234566" y="1679853"/>
                    <a:pt x="5229732" y="1679853"/>
                  </a:cubicBezTo>
                  <a:cubicBezTo>
                    <a:pt x="5227315" y="1679853"/>
                    <a:pt x="5225805" y="1682572"/>
                    <a:pt x="5226107" y="1686802"/>
                  </a:cubicBezTo>
                  <a:cubicBezTo>
                    <a:pt x="5226409" y="1692542"/>
                    <a:pt x="5227919" y="1693751"/>
                    <a:pt x="5233961" y="1692845"/>
                  </a:cubicBezTo>
                  <a:cubicBezTo>
                    <a:pt x="5238191" y="1692542"/>
                    <a:pt x="5239097" y="1692845"/>
                    <a:pt x="5236378" y="1693751"/>
                  </a:cubicBezTo>
                  <a:cubicBezTo>
                    <a:pt x="5228524" y="1696168"/>
                    <a:pt x="5229732" y="1700700"/>
                    <a:pt x="5238493" y="1704023"/>
                  </a:cubicBezTo>
                  <a:cubicBezTo>
                    <a:pt x="5245441" y="1706743"/>
                    <a:pt x="5246045" y="1708253"/>
                    <a:pt x="5244837" y="1720641"/>
                  </a:cubicBezTo>
                  <a:cubicBezTo>
                    <a:pt x="5243931" y="1730913"/>
                    <a:pt x="5244535" y="1734237"/>
                    <a:pt x="5247858" y="1734237"/>
                  </a:cubicBezTo>
                  <a:cubicBezTo>
                    <a:pt x="5250275" y="1734237"/>
                    <a:pt x="5252087" y="1732122"/>
                    <a:pt x="5252087" y="1729705"/>
                  </a:cubicBezTo>
                  <a:cubicBezTo>
                    <a:pt x="5252087" y="1727288"/>
                    <a:pt x="5253598" y="1725173"/>
                    <a:pt x="5255108" y="1725173"/>
                  </a:cubicBezTo>
                  <a:cubicBezTo>
                    <a:pt x="5259036" y="1725173"/>
                    <a:pt x="5259036" y="1730007"/>
                    <a:pt x="5254806" y="1737862"/>
                  </a:cubicBezTo>
                  <a:cubicBezTo>
                    <a:pt x="5251785" y="1743301"/>
                    <a:pt x="5252390" y="1745415"/>
                    <a:pt x="5258129" y="1749947"/>
                  </a:cubicBezTo>
                  <a:cubicBezTo>
                    <a:pt x="5263265" y="1753875"/>
                    <a:pt x="5264171" y="1756594"/>
                    <a:pt x="5261755" y="1759011"/>
                  </a:cubicBezTo>
                  <a:cubicBezTo>
                    <a:pt x="5257827" y="1762939"/>
                    <a:pt x="5252087" y="1759616"/>
                    <a:pt x="5252087" y="1753573"/>
                  </a:cubicBezTo>
                  <a:cubicBezTo>
                    <a:pt x="5252087" y="1751156"/>
                    <a:pt x="5250879" y="1749947"/>
                    <a:pt x="5249066" y="1750854"/>
                  </a:cubicBezTo>
                  <a:cubicBezTo>
                    <a:pt x="5245441" y="1753271"/>
                    <a:pt x="5252087" y="1764450"/>
                    <a:pt x="5257223" y="1764450"/>
                  </a:cubicBezTo>
                  <a:cubicBezTo>
                    <a:pt x="5262359" y="1764450"/>
                    <a:pt x="5262359" y="1780161"/>
                    <a:pt x="5257525" y="1784995"/>
                  </a:cubicBezTo>
                  <a:cubicBezTo>
                    <a:pt x="5254806" y="1787714"/>
                    <a:pt x="5254806" y="1788620"/>
                    <a:pt x="5257525" y="1788620"/>
                  </a:cubicBezTo>
                  <a:cubicBezTo>
                    <a:pt x="5259640" y="1788620"/>
                    <a:pt x="5261150" y="1791642"/>
                    <a:pt x="5260848" y="1795267"/>
                  </a:cubicBezTo>
                  <a:cubicBezTo>
                    <a:pt x="5259640" y="1807957"/>
                    <a:pt x="5261150" y="1812791"/>
                    <a:pt x="5265984" y="1812791"/>
                  </a:cubicBezTo>
                  <a:cubicBezTo>
                    <a:pt x="5269005" y="1812791"/>
                    <a:pt x="5270213" y="1814604"/>
                    <a:pt x="5269307" y="1817021"/>
                  </a:cubicBezTo>
                  <a:cubicBezTo>
                    <a:pt x="5268401" y="1819136"/>
                    <a:pt x="5270818" y="1826085"/>
                    <a:pt x="5275047" y="1831825"/>
                  </a:cubicBezTo>
                  <a:cubicBezTo>
                    <a:pt x="5283506" y="1844515"/>
                    <a:pt x="5284110" y="1847838"/>
                    <a:pt x="5277464" y="1851464"/>
                  </a:cubicBezTo>
                  <a:cubicBezTo>
                    <a:pt x="5273234" y="1853881"/>
                    <a:pt x="5273234" y="1854485"/>
                    <a:pt x="5277464" y="1857808"/>
                  </a:cubicBezTo>
                  <a:cubicBezTo>
                    <a:pt x="5280183" y="1860225"/>
                    <a:pt x="5282297" y="1865664"/>
                    <a:pt x="5282297" y="1870498"/>
                  </a:cubicBezTo>
                  <a:cubicBezTo>
                    <a:pt x="5282297" y="1875030"/>
                    <a:pt x="5283506" y="1879562"/>
                    <a:pt x="5285016" y="1880468"/>
                  </a:cubicBezTo>
                  <a:cubicBezTo>
                    <a:pt x="5286225" y="1881375"/>
                    <a:pt x="5286829" y="1885907"/>
                    <a:pt x="5285923" y="1890137"/>
                  </a:cubicBezTo>
                  <a:cubicBezTo>
                    <a:pt x="5284714" y="1896179"/>
                    <a:pt x="5285318" y="1897690"/>
                    <a:pt x="5288339" y="1895877"/>
                  </a:cubicBezTo>
                  <a:cubicBezTo>
                    <a:pt x="5291058" y="1894064"/>
                    <a:pt x="5291360" y="1895877"/>
                    <a:pt x="5289850" y="1903732"/>
                  </a:cubicBezTo>
                  <a:cubicBezTo>
                    <a:pt x="5288339" y="1909473"/>
                    <a:pt x="5287433" y="1915213"/>
                    <a:pt x="5287735" y="1917026"/>
                  </a:cubicBezTo>
                  <a:cubicBezTo>
                    <a:pt x="5287735" y="1918537"/>
                    <a:pt x="5288944" y="1929414"/>
                    <a:pt x="5289850" y="1941197"/>
                  </a:cubicBezTo>
                  <a:cubicBezTo>
                    <a:pt x="5291663" y="1958418"/>
                    <a:pt x="5290756" y="1965669"/>
                    <a:pt x="5285621" y="1981380"/>
                  </a:cubicBezTo>
                  <a:cubicBezTo>
                    <a:pt x="5281995" y="1991955"/>
                    <a:pt x="5279881" y="2001321"/>
                    <a:pt x="5280485" y="2002832"/>
                  </a:cubicBezTo>
                  <a:cubicBezTo>
                    <a:pt x="5281391" y="2004040"/>
                    <a:pt x="5278068" y="2007364"/>
                    <a:pt x="5272932" y="2010385"/>
                  </a:cubicBezTo>
                  <a:cubicBezTo>
                    <a:pt x="5268099" y="2013104"/>
                    <a:pt x="5264171" y="2018240"/>
                    <a:pt x="5264171" y="2021262"/>
                  </a:cubicBezTo>
                  <a:cubicBezTo>
                    <a:pt x="5264171" y="2024283"/>
                    <a:pt x="5261453" y="2027909"/>
                    <a:pt x="5257827" y="2028815"/>
                  </a:cubicBezTo>
                  <a:cubicBezTo>
                    <a:pt x="5253296" y="2030326"/>
                    <a:pt x="5252087" y="2032743"/>
                    <a:pt x="5253296" y="2036973"/>
                  </a:cubicBezTo>
                  <a:cubicBezTo>
                    <a:pt x="5255108" y="2043922"/>
                    <a:pt x="5244837" y="2054194"/>
                    <a:pt x="5236378" y="2054496"/>
                  </a:cubicBezTo>
                  <a:cubicBezTo>
                    <a:pt x="5233055" y="2054496"/>
                    <a:pt x="5230940" y="2056913"/>
                    <a:pt x="5230940" y="2060539"/>
                  </a:cubicBezTo>
                  <a:cubicBezTo>
                    <a:pt x="5230940" y="2063862"/>
                    <a:pt x="5229128" y="2067488"/>
                    <a:pt x="5226711" y="2068394"/>
                  </a:cubicBezTo>
                  <a:cubicBezTo>
                    <a:pt x="5224294" y="2069301"/>
                    <a:pt x="5222180" y="2072322"/>
                    <a:pt x="5222180" y="2075041"/>
                  </a:cubicBezTo>
                  <a:cubicBezTo>
                    <a:pt x="5220669" y="2101327"/>
                    <a:pt x="5217950" y="2110391"/>
                    <a:pt x="5212210" y="2106765"/>
                  </a:cubicBezTo>
                  <a:cubicBezTo>
                    <a:pt x="5210700" y="2106161"/>
                    <a:pt x="5209793" y="2106765"/>
                    <a:pt x="5209793" y="2108578"/>
                  </a:cubicBezTo>
                  <a:cubicBezTo>
                    <a:pt x="5209793" y="2113110"/>
                    <a:pt x="5189855" y="2132144"/>
                    <a:pt x="5182907" y="2134561"/>
                  </a:cubicBezTo>
                  <a:cubicBezTo>
                    <a:pt x="5179584" y="2135467"/>
                    <a:pt x="5174146" y="2139697"/>
                    <a:pt x="5171125" y="2143323"/>
                  </a:cubicBezTo>
                  <a:cubicBezTo>
                    <a:pt x="5168104" y="2147251"/>
                    <a:pt x="5162666" y="2151480"/>
                    <a:pt x="5158739" y="2152689"/>
                  </a:cubicBezTo>
                  <a:cubicBezTo>
                    <a:pt x="5153603" y="2154200"/>
                    <a:pt x="5152697" y="2155408"/>
                    <a:pt x="5155416" y="2157221"/>
                  </a:cubicBezTo>
                  <a:cubicBezTo>
                    <a:pt x="5158134" y="2159034"/>
                    <a:pt x="5157228" y="2160242"/>
                    <a:pt x="5152697" y="2161753"/>
                  </a:cubicBezTo>
                  <a:cubicBezTo>
                    <a:pt x="5148769" y="2162961"/>
                    <a:pt x="5146655" y="2165379"/>
                    <a:pt x="5147259" y="2167493"/>
                  </a:cubicBezTo>
                  <a:cubicBezTo>
                    <a:pt x="5148165" y="2169608"/>
                    <a:pt x="5144842" y="2174745"/>
                    <a:pt x="5140008" y="2178672"/>
                  </a:cubicBezTo>
                  <a:cubicBezTo>
                    <a:pt x="5135175" y="2182600"/>
                    <a:pt x="5131248" y="2187434"/>
                    <a:pt x="5131248" y="2189247"/>
                  </a:cubicBezTo>
                  <a:cubicBezTo>
                    <a:pt x="5131248" y="2191060"/>
                    <a:pt x="5126414" y="2198009"/>
                    <a:pt x="5120674" y="2204656"/>
                  </a:cubicBezTo>
                  <a:cubicBezTo>
                    <a:pt x="5109496" y="2217949"/>
                    <a:pt x="5107986" y="2222179"/>
                    <a:pt x="5114028" y="2224596"/>
                  </a:cubicBezTo>
                  <a:cubicBezTo>
                    <a:pt x="5116143" y="2225503"/>
                    <a:pt x="5115236" y="2226409"/>
                    <a:pt x="5111913" y="2226409"/>
                  </a:cubicBezTo>
                  <a:cubicBezTo>
                    <a:pt x="5107382" y="2226711"/>
                    <a:pt x="5107080" y="2227618"/>
                    <a:pt x="5110101" y="2231243"/>
                  </a:cubicBezTo>
                  <a:cubicBezTo>
                    <a:pt x="5113424" y="2235171"/>
                    <a:pt x="5112517" y="2235775"/>
                    <a:pt x="5106173" y="2235775"/>
                  </a:cubicBezTo>
                  <a:cubicBezTo>
                    <a:pt x="5100736" y="2235775"/>
                    <a:pt x="5098621" y="2236984"/>
                    <a:pt x="5099829" y="2240005"/>
                  </a:cubicBezTo>
                  <a:cubicBezTo>
                    <a:pt x="5100736" y="2242422"/>
                    <a:pt x="5098923" y="2244839"/>
                    <a:pt x="5094996" y="2245746"/>
                  </a:cubicBezTo>
                  <a:cubicBezTo>
                    <a:pt x="5091370" y="2246652"/>
                    <a:pt x="5089256" y="2248767"/>
                    <a:pt x="5090162" y="2250278"/>
                  </a:cubicBezTo>
                  <a:cubicBezTo>
                    <a:pt x="5091068" y="2251788"/>
                    <a:pt x="5087443" y="2256622"/>
                    <a:pt x="5081703" y="2260852"/>
                  </a:cubicBezTo>
                  <a:cubicBezTo>
                    <a:pt x="5073849" y="2266895"/>
                    <a:pt x="5071130" y="2271427"/>
                    <a:pt x="5069921" y="2281699"/>
                  </a:cubicBezTo>
                  <a:cubicBezTo>
                    <a:pt x="5069015" y="2288648"/>
                    <a:pt x="5066900" y="2294993"/>
                    <a:pt x="5065088" y="2295597"/>
                  </a:cubicBezTo>
                  <a:cubicBezTo>
                    <a:pt x="5063275" y="2296202"/>
                    <a:pt x="5062671" y="2299827"/>
                    <a:pt x="5063577" y="2304359"/>
                  </a:cubicBezTo>
                  <a:cubicBezTo>
                    <a:pt x="5064786" y="2309193"/>
                    <a:pt x="5064181" y="2312819"/>
                    <a:pt x="5061463" y="2314632"/>
                  </a:cubicBezTo>
                  <a:cubicBezTo>
                    <a:pt x="5058139" y="2316747"/>
                    <a:pt x="5058139" y="2317955"/>
                    <a:pt x="5060858" y="2319768"/>
                  </a:cubicBezTo>
                  <a:cubicBezTo>
                    <a:pt x="5063577" y="2321581"/>
                    <a:pt x="5063879" y="2324903"/>
                    <a:pt x="5061765" y="2332155"/>
                  </a:cubicBezTo>
                  <a:cubicBezTo>
                    <a:pt x="5060254" y="2337594"/>
                    <a:pt x="5059046" y="2343032"/>
                    <a:pt x="5059348" y="2344241"/>
                  </a:cubicBezTo>
                  <a:cubicBezTo>
                    <a:pt x="5059650" y="2345146"/>
                    <a:pt x="5058139" y="2349981"/>
                    <a:pt x="5056327" y="2354513"/>
                  </a:cubicBezTo>
                  <a:cubicBezTo>
                    <a:pt x="5054212" y="2359347"/>
                    <a:pt x="5052702" y="2364483"/>
                    <a:pt x="5052702" y="2365994"/>
                  </a:cubicBezTo>
                  <a:cubicBezTo>
                    <a:pt x="5052702" y="2367505"/>
                    <a:pt x="5051493" y="2368713"/>
                    <a:pt x="5049983" y="2368713"/>
                  </a:cubicBezTo>
                  <a:cubicBezTo>
                    <a:pt x="5045451" y="2368713"/>
                    <a:pt x="5043337" y="2378381"/>
                    <a:pt x="5046660" y="2382309"/>
                  </a:cubicBezTo>
                  <a:cubicBezTo>
                    <a:pt x="5049076" y="2385028"/>
                    <a:pt x="5048472" y="2386539"/>
                    <a:pt x="5045149" y="2387747"/>
                  </a:cubicBezTo>
                  <a:cubicBezTo>
                    <a:pt x="5041524" y="2389258"/>
                    <a:pt x="5040920" y="2393789"/>
                    <a:pt x="5042128" y="2411011"/>
                  </a:cubicBezTo>
                  <a:cubicBezTo>
                    <a:pt x="5043034" y="2422493"/>
                    <a:pt x="5042732" y="2432161"/>
                    <a:pt x="5041222" y="2432161"/>
                  </a:cubicBezTo>
                  <a:cubicBezTo>
                    <a:pt x="5036690" y="2432161"/>
                    <a:pt x="5031253" y="2452404"/>
                    <a:pt x="5030044" y="2474760"/>
                  </a:cubicBezTo>
                  <a:cubicBezTo>
                    <a:pt x="5029440" y="2487149"/>
                    <a:pt x="5027627" y="2503161"/>
                    <a:pt x="5025815" y="2510715"/>
                  </a:cubicBezTo>
                  <a:cubicBezTo>
                    <a:pt x="5023700" y="2519779"/>
                    <a:pt x="5023700" y="2525218"/>
                    <a:pt x="5025815" y="2527635"/>
                  </a:cubicBezTo>
                  <a:cubicBezTo>
                    <a:pt x="5030648" y="2533677"/>
                    <a:pt x="5031253" y="2559661"/>
                    <a:pt x="5026721" y="2569630"/>
                  </a:cubicBezTo>
                  <a:cubicBezTo>
                    <a:pt x="5021585" y="2581113"/>
                    <a:pt x="5018866" y="2599542"/>
                    <a:pt x="5018262" y="2629151"/>
                  </a:cubicBezTo>
                  <a:cubicBezTo>
                    <a:pt x="5017960" y="2641840"/>
                    <a:pt x="5016752" y="2653321"/>
                    <a:pt x="5015543" y="2654530"/>
                  </a:cubicBezTo>
                  <a:cubicBezTo>
                    <a:pt x="5014335" y="2655738"/>
                    <a:pt x="5015241" y="2658760"/>
                    <a:pt x="5017356" y="2661479"/>
                  </a:cubicBezTo>
                  <a:cubicBezTo>
                    <a:pt x="5024304" y="2669636"/>
                    <a:pt x="5025815" y="2676888"/>
                    <a:pt x="5020981" y="2678700"/>
                  </a:cubicBezTo>
                  <a:cubicBezTo>
                    <a:pt x="5018564" y="2679909"/>
                    <a:pt x="5017356" y="2681722"/>
                    <a:pt x="5018262" y="2683232"/>
                  </a:cubicBezTo>
                  <a:cubicBezTo>
                    <a:pt x="5020075" y="2686254"/>
                    <a:pt x="5013731" y="2710122"/>
                    <a:pt x="5009199" y="2715863"/>
                  </a:cubicBezTo>
                  <a:cubicBezTo>
                    <a:pt x="5007387" y="2717978"/>
                    <a:pt x="5005876" y="2724624"/>
                    <a:pt x="5005574" y="2730063"/>
                  </a:cubicBezTo>
                  <a:cubicBezTo>
                    <a:pt x="5005272" y="2742147"/>
                    <a:pt x="4998928" y="2755442"/>
                    <a:pt x="4993490" y="2755442"/>
                  </a:cubicBezTo>
                  <a:cubicBezTo>
                    <a:pt x="4987750" y="2755442"/>
                    <a:pt x="4979594" y="2764808"/>
                    <a:pt x="4981406" y="2769340"/>
                  </a:cubicBezTo>
                  <a:cubicBezTo>
                    <a:pt x="4982312" y="2771455"/>
                    <a:pt x="4980802" y="2775383"/>
                    <a:pt x="4978385" y="2778102"/>
                  </a:cubicBezTo>
                  <a:cubicBezTo>
                    <a:pt x="4975968" y="2780519"/>
                    <a:pt x="4974458" y="2783842"/>
                    <a:pt x="4975364" y="2785353"/>
                  </a:cubicBezTo>
                  <a:cubicBezTo>
                    <a:pt x="4976270" y="2786863"/>
                    <a:pt x="4975062" y="2788676"/>
                    <a:pt x="4972645" y="2789885"/>
                  </a:cubicBezTo>
                  <a:cubicBezTo>
                    <a:pt x="4966905" y="2792000"/>
                    <a:pt x="4965999" y="2826745"/>
                    <a:pt x="4972041" y="2828860"/>
                  </a:cubicBezTo>
                  <a:cubicBezTo>
                    <a:pt x="4974458" y="2829464"/>
                    <a:pt x="4975666" y="2837017"/>
                    <a:pt x="4975666" y="2851218"/>
                  </a:cubicBezTo>
                  <a:cubicBezTo>
                    <a:pt x="4975666" y="2863001"/>
                    <a:pt x="4974760" y="2872065"/>
                    <a:pt x="4973552" y="2871460"/>
                  </a:cubicBezTo>
                  <a:cubicBezTo>
                    <a:pt x="4972041" y="2870554"/>
                    <a:pt x="4968718" y="2871460"/>
                    <a:pt x="4965999" y="2872971"/>
                  </a:cubicBezTo>
                  <a:cubicBezTo>
                    <a:pt x="4961165" y="2875690"/>
                    <a:pt x="4961468" y="2876295"/>
                    <a:pt x="4968114" y="2876597"/>
                  </a:cubicBezTo>
                  <a:lnTo>
                    <a:pt x="4975666" y="2876899"/>
                  </a:lnTo>
                  <a:lnTo>
                    <a:pt x="4968416" y="2879014"/>
                  </a:lnTo>
                  <a:cubicBezTo>
                    <a:pt x="4959655" y="2881431"/>
                    <a:pt x="4953009" y="2890495"/>
                    <a:pt x="4957540" y="2893818"/>
                  </a:cubicBezTo>
                  <a:cubicBezTo>
                    <a:pt x="4962072" y="2897142"/>
                    <a:pt x="4968114" y="2915270"/>
                    <a:pt x="4965999" y="2920406"/>
                  </a:cubicBezTo>
                  <a:cubicBezTo>
                    <a:pt x="4965093" y="2922823"/>
                    <a:pt x="4962676" y="2924635"/>
                    <a:pt x="4960259" y="2924635"/>
                  </a:cubicBezTo>
                  <a:cubicBezTo>
                    <a:pt x="4957842" y="2924635"/>
                    <a:pt x="4956936" y="2926448"/>
                    <a:pt x="4957842" y="2929168"/>
                  </a:cubicBezTo>
                  <a:cubicBezTo>
                    <a:pt x="4959051" y="2931585"/>
                    <a:pt x="4957540" y="2934304"/>
                    <a:pt x="4954821" y="2935511"/>
                  </a:cubicBezTo>
                  <a:cubicBezTo>
                    <a:pt x="4947873" y="2938232"/>
                    <a:pt x="4948477" y="2949108"/>
                    <a:pt x="4955426" y="2946993"/>
                  </a:cubicBezTo>
                  <a:cubicBezTo>
                    <a:pt x="4959655" y="2945483"/>
                    <a:pt x="4959655" y="2945785"/>
                    <a:pt x="4956332" y="2948202"/>
                  </a:cubicBezTo>
                  <a:cubicBezTo>
                    <a:pt x="4953311" y="2950317"/>
                    <a:pt x="4951498" y="2958474"/>
                    <a:pt x="4950592" y="2972070"/>
                  </a:cubicBezTo>
                  <a:cubicBezTo>
                    <a:pt x="4949988" y="2986573"/>
                    <a:pt x="4950592" y="2991407"/>
                    <a:pt x="4952707" y="2988083"/>
                  </a:cubicBezTo>
                  <a:cubicBezTo>
                    <a:pt x="4955426" y="2984457"/>
                    <a:pt x="4956030" y="2984457"/>
                    <a:pt x="4957842" y="2988990"/>
                  </a:cubicBezTo>
                  <a:cubicBezTo>
                    <a:pt x="4958749" y="2991709"/>
                    <a:pt x="4958144" y="2995939"/>
                    <a:pt x="4956332" y="2998356"/>
                  </a:cubicBezTo>
                  <a:cubicBezTo>
                    <a:pt x="4951196" y="3004700"/>
                    <a:pt x="4948477" y="3029475"/>
                    <a:pt x="4952707" y="3034612"/>
                  </a:cubicBezTo>
                  <a:cubicBezTo>
                    <a:pt x="4955426" y="3037934"/>
                    <a:pt x="4955426" y="3039446"/>
                    <a:pt x="4952707" y="3040956"/>
                  </a:cubicBezTo>
                  <a:cubicBezTo>
                    <a:pt x="4950290" y="3042769"/>
                    <a:pt x="4950290" y="3043978"/>
                    <a:pt x="4953311" y="3045488"/>
                  </a:cubicBezTo>
                  <a:cubicBezTo>
                    <a:pt x="4958144" y="3048812"/>
                    <a:pt x="4958144" y="3066335"/>
                    <a:pt x="4953311" y="3069659"/>
                  </a:cubicBezTo>
                  <a:cubicBezTo>
                    <a:pt x="4950290" y="3071472"/>
                    <a:pt x="4950290" y="3072378"/>
                    <a:pt x="4953009" y="3074191"/>
                  </a:cubicBezTo>
                  <a:cubicBezTo>
                    <a:pt x="4955426" y="3075701"/>
                    <a:pt x="4955123" y="3077816"/>
                    <a:pt x="4951196" y="3082046"/>
                  </a:cubicBezTo>
                  <a:cubicBezTo>
                    <a:pt x="4944248" y="3089600"/>
                    <a:pt x="4941529" y="3089296"/>
                    <a:pt x="4937300" y="3080233"/>
                  </a:cubicBezTo>
                  <a:lnTo>
                    <a:pt x="4933976" y="3072680"/>
                  </a:lnTo>
                  <a:lnTo>
                    <a:pt x="4926726" y="3079025"/>
                  </a:lnTo>
                  <a:cubicBezTo>
                    <a:pt x="4921590" y="3084161"/>
                    <a:pt x="4920684" y="3086577"/>
                    <a:pt x="4923101" y="3089902"/>
                  </a:cubicBezTo>
                  <a:cubicBezTo>
                    <a:pt x="4925216" y="3092319"/>
                    <a:pt x="4925216" y="3093828"/>
                    <a:pt x="4923705" y="3093828"/>
                  </a:cubicBezTo>
                  <a:cubicBezTo>
                    <a:pt x="4919174" y="3093828"/>
                    <a:pt x="4916153" y="3124345"/>
                    <a:pt x="4920080" y="3129179"/>
                  </a:cubicBezTo>
                  <a:cubicBezTo>
                    <a:pt x="4922799" y="3132200"/>
                    <a:pt x="4922195" y="3133107"/>
                    <a:pt x="4917663" y="3133107"/>
                  </a:cubicBezTo>
                  <a:cubicBezTo>
                    <a:pt x="4907996" y="3133107"/>
                    <a:pt x="4908902" y="3150629"/>
                    <a:pt x="4918569" y="3154256"/>
                  </a:cubicBezTo>
                  <a:cubicBezTo>
                    <a:pt x="4927330" y="3157579"/>
                    <a:pt x="4925518" y="3163319"/>
                    <a:pt x="4915850" y="3163319"/>
                  </a:cubicBezTo>
                  <a:cubicBezTo>
                    <a:pt x="4911923" y="3163319"/>
                    <a:pt x="4910715" y="3164225"/>
                    <a:pt x="4912527" y="3165737"/>
                  </a:cubicBezTo>
                  <a:cubicBezTo>
                    <a:pt x="4916757" y="3168456"/>
                    <a:pt x="4919778" y="3187792"/>
                    <a:pt x="4917663" y="3196252"/>
                  </a:cubicBezTo>
                  <a:cubicBezTo>
                    <a:pt x="4916757" y="3200180"/>
                    <a:pt x="4914038" y="3202295"/>
                    <a:pt x="4911017" y="3201993"/>
                  </a:cubicBezTo>
                  <a:cubicBezTo>
                    <a:pt x="4907392" y="3201388"/>
                    <a:pt x="4906485" y="3203201"/>
                    <a:pt x="4907090" y="3209244"/>
                  </a:cubicBezTo>
                  <a:cubicBezTo>
                    <a:pt x="4907392" y="3214078"/>
                    <a:pt x="4906485" y="3217703"/>
                    <a:pt x="4904673" y="3217703"/>
                  </a:cubicBezTo>
                  <a:cubicBezTo>
                    <a:pt x="4903162" y="3217703"/>
                    <a:pt x="4901652" y="3221631"/>
                    <a:pt x="4901652" y="3226465"/>
                  </a:cubicBezTo>
                  <a:cubicBezTo>
                    <a:pt x="4901652" y="3231601"/>
                    <a:pt x="4900443" y="3236133"/>
                    <a:pt x="4898631" y="3237342"/>
                  </a:cubicBezTo>
                  <a:cubicBezTo>
                    <a:pt x="4897120" y="3238248"/>
                    <a:pt x="4896516" y="3240968"/>
                    <a:pt x="4897725" y="3243385"/>
                  </a:cubicBezTo>
                  <a:cubicBezTo>
                    <a:pt x="4898631" y="3245802"/>
                    <a:pt x="4897725" y="3247917"/>
                    <a:pt x="4895912" y="3247917"/>
                  </a:cubicBezTo>
                  <a:cubicBezTo>
                    <a:pt x="4894099" y="3247917"/>
                    <a:pt x="4892589" y="3249729"/>
                    <a:pt x="4892589" y="3252146"/>
                  </a:cubicBezTo>
                  <a:cubicBezTo>
                    <a:pt x="4892589" y="3254563"/>
                    <a:pt x="4890474" y="3258792"/>
                    <a:pt x="4887755" y="3261210"/>
                  </a:cubicBezTo>
                  <a:cubicBezTo>
                    <a:pt x="4885338" y="3263930"/>
                    <a:pt x="4883828" y="3268462"/>
                    <a:pt x="4884734" y="3271483"/>
                  </a:cubicBezTo>
                  <a:cubicBezTo>
                    <a:pt x="4885943" y="3274504"/>
                    <a:pt x="4885338" y="3283567"/>
                    <a:pt x="4883526" y="3292028"/>
                  </a:cubicBezTo>
                  <a:cubicBezTo>
                    <a:pt x="4877786" y="3319824"/>
                    <a:pt x="4877786" y="3328887"/>
                    <a:pt x="4883828" y="3334325"/>
                  </a:cubicBezTo>
                  <a:cubicBezTo>
                    <a:pt x="4887151" y="3337348"/>
                    <a:pt x="4889568" y="3343691"/>
                    <a:pt x="4889568" y="3349735"/>
                  </a:cubicBezTo>
                  <a:cubicBezTo>
                    <a:pt x="4889568" y="3355173"/>
                    <a:pt x="4890474" y="3359704"/>
                    <a:pt x="4891985" y="3359704"/>
                  </a:cubicBezTo>
                  <a:cubicBezTo>
                    <a:pt x="4893193" y="3359704"/>
                    <a:pt x="4894099" y="3365144"/>
                    <a:pt x="4894099" y="3371791"/>
                  </a:cubicBezTo>
                  <a:cubicBezTo>
                    <a:pt x="4894099" y="3378739"/>
                    <a:pt x="4892891" y="3383875"/>
                    <a:pt x="4890776" y="3383875"/>
                  </a:cubicBezTo>
                  <a:cubicBezTo>
                    <a:pt x="4888359" y="3383875"/>
                    <a:pt x="4888057" y="3387500"/>
                    <a:pt x="4889568" y="3395961"/>
                  </a:cubicBezTo>
                  <a:cubicBezTo>
                    <a:pt x="4891078" y="3404420"/>
                    <a:pt x="4890474" y="3408952"/>
                    <a:pt x="4887755" y="3411369"/>
                  </a:cubicBezTo>
                  <a:cubicBezTo>
                    <a:pt x="4885641" y="3412881"/>
                    <a:pt x="4884130" y="3420132"/>
                    <a:pt x="4884130" y="3427080"/>
                  </a:cubicBezTo>
                  <a:cubicBezTo>
                    <a:pt x="4884734" y="3469982"/>
                    <a:pt x="4877786" y="3519532"/>
                    <a:pt x="4870536" y="3526783"/>
                  </a:cubicBezTo>
                  <a:cubicBezTo>
                    <a:pt x="4866910" y="3530409"/>
                    <a:pt x="4865702" y="3533430"/>
                    <a:pt x="4867817" y="3535545"/>
                  </a:cubicBezTo>
                  <a:cubicBezTo>
                    <a:pt x="4871744" y="3539473"/>
                    <a:pt x="4868421" y="3565154"/>
                    <a:pt x="4862983" y="3573311"/>
                  </a:cubicBezTo>
                  <a:cubicBezTo>
                    <a:pt x="4860566" y="3577239"/>
                    <a:pt x="4859962" y="3580260"/>
                    <a:pt x="4861775" y="3580260"/>
                  </a:cubicBezTo>
                  <a:cubicBezTo>
                    <a:pt x="4864796" y="3580260"/>
                    <a:pt x="4864796" y="3584188"/>
                    <a:pt x="4859962" y="3620142"/>
                  </a:cubicBezTo>
                  <a:cubicBezTo>
                    <a:pt x="4858149" y="3634342"/>
                    <a:pt x="4858452" y="3641593"/>
                    <a:pt x="4861170" y="3644917"/>
                  </a:cubicBezTo>
                  <a:cubicBezTo>
                    <a:pt x="4863587" y="3648240"/>
                    <a:pt x="4863889" y="3653981"/>
                    <a:pt x="4862077" y="3663649"/>
                  </a:cubicBezTo>
                  <a:cubicBezTo>
                    <a:pt x="4860566" y="3671806"/>
                    <a:pt x="4860566" y="3679662"/>
                    <a:pt x="4862379" y="3682683"/>
                  </a:cubicBezTo>
                  <a:cubicBezTo>
                    <a:pt x="4864191" y="3686611"/>
                    <a:pt x="4863587" y="3689934"/>
                    <a:pt x="4860566" y="3694466"/>
                  </a:cubicBezTo>
                  <a:cubicBezTo>
                    <a:pt x="4857243" y="3699603"/>
                    <a:pt x="4856941" y="3702322"/>
                    <a:pt x="4859358" y="3707156"/>
                  </a:cubicBezTo>
                  <a:cubicBezTo>
                    <a:pt x="4861170" y="3710781"/>
                    <a:pt x="4862077" y="3715011"/>
                    <a:pt x="4861473" y="3717126"/>
                  </a:cubicBezTo>
                  <a:cubicBezTo>
                    <a:pt x="4860868" y="3719241"/>
                    <a:pt x="4862077" y="3722867"/>
                    <a:pt x="4864191" y="3725586"/>
                  </a:cubicBezTo>
                  <a:cubicBezTo>
                    <a:pt x="4869629" y="3731628"/>
                    <a:pt x="4871140" y="3777250"/>
                    <a:pt x="4866004" y="3783293"/>
                  </a:cubicBezTo>
                  <a:cubicBezTo>
                    <a:pt x="4863889" y="3786012"/>
                    <a:pt x="4861775" y="3791753"/>
                    <a:pt x="4861170" y="3796587"/>
                  </a:cubicBezTo>
                  <a:cubicBezTo>
                    <a:pt x="4857545" y="3819247"/>
                    <a:pt x="4856639" y="3828311"/>
                    <a:pt x="4854826" y="3850366"/>
                  </a:cubicBezTo>
                  <a:cubicBezTo>
                    <a:pt x="4853014" y="3874537"/>
                    <a:pt x="4849389" y="3883299"/>
                    <a:pt x="4835492" y="3895686"/>
                  </a:cubicBezTo>
                  <a:cubicBezTo>
                    <a:pt x="4831867" y="3899009"/>
                    <a:pt x="4829148" y="3902937"/>
                    <a:pt x="4829148" y="3905052"/>
                  </a:cubicBezTo>
                  <a:cubicBezTo>
                    <a:pt x="4829148" y="3906865"/>
                    <a:pt x="4823710" y="3913210"/>
                    <a:pt x="4817366" y="3918950"/>
                  </a:cubicBezTo>
                  <a:cubicBezTo>
                    <a:pt x="4808303" y="3926503"/>
                    <a:pt x="4804980" y="3932244"/>
                    <a:pt x="4804074" y="3940099"/>
                  </a:cubicBezTo>
                  <a:cubicBezTo>
                    <a:pt x="4803469" y="3945840"/>
                    <a:pt x="4801959" y="3952487"/>
                    <a:pt x="4800448" y="3954602"/>
                  </a:cubicBezTo>
                  <a:cubicBezTo>
                    <a:pt x="4797125" y="3960342"/>
                    <a:pt x="4805584" y="3966083"/>
                    <a:pt x="4820991" y="3968500"/>
                  </a:cubicBezTo>
                  <a:cubicBezTo>
                    <a:pt x="4839721" y="3971823"/>
                    <a:pt x="4864796" y="3981794"/>
                    <a:pt x="4882620" y="3993275"/>
                  </a:cubicBezTo>
                  <a:cubicBezTo>
                    <a:pt x="4891380" y="3998713"/>
                    <a:pt x="4899839" y="4003245"/>
                    <a:pt x="4901350" y="4003245"/>
                  </a:cubicBezTo>
                  <a:cubicBezTo>
                    <a:pt x="4905579" y="4003245"/>
                    <a:pt x="4914340" y="4024092"/>
                    <a:pt x="4911923" y="4028020"/>
                  </a:cubicBezTo>
                  <a:cubicBezTo>
                    <a:pt x="4910715" y="4029832"/>
                    <a:pt x="4909506" y="4037990"/>
                    <a:pt x="4908902" y="4046450"/>
                  </a:cubicBezTo>
                  <a:cubicBezTo>
                    <a:pt x="4908298" y="4054909"/>
                    <a:pt x="4906485" y="4062463"/>
                    <a:pt x="4905277" y="4063369"/>
                  </a:cubicBezTo>
                  <a:cubicBezTo>
                    <a:pt x="4901048" y="4066088"/>
                    <a:pt x="4891985" y="4084820"/>
                    <a:pt x="4894704" y="4084820"/>
                  </a:cubicBezTo>
                  <a:cubicBezTo>
                    <a:pt x="4896214" y="4084820"/>
                    <a:pt x="4895308" y="4086029"/>
                    <a:pt x="4893495" y="4087238"/>
                  </a:cubicBezTo>
                  <a:cubicBezTo>
                    <a:pt x="4890776" y="4089050"/>
                    <a:pt x="4890474" y="4092374"/>
                    <a:pt x="4892287" y="4099021"/>
                  </a:cubicBezTo>
                  <a:cubicBezTo>
                    <a:pt x="4895308" y="4109595"/>
                    <a:pt x="4893193" y="4112617"/>
                    <a:pt x="4881411" y="4116242"/>
                  </a:cubicBezTo>
                  <a:cubicBezTo>
                    <a:pt x="4866910" y="4120774"/>
                    <a:pt x="4873254" y="4125306"/>
                    <a:pt x="4924309" y="4146757"/>
                  </a:cubicBezTo>
                  <a:cubicBezTo>
                    <a:pt x="4957842" y="4161260"/>
                    <a:pt x="4971437" y="4170324"/>
                    <a:pt x="4991678" y="4191775"/>
                  </a:cubicBezTo>
                  <a:cubicBezTo>
                    <a:pt x="5001043" y="4201443"/>
                    <a:pt x="5008293" y="4206882"/>
                    <a:pt x="5008897" y="4204767"/>
                  </a:cubicBezTo>
                  <a:cubicBezTo>
                    <a:pt x="5012824" y="4194192"/>
                    <a:pt x="5016450" y="4172439"/>
                    <a:pt x="5016450" y="4159749"/>
                  </a:cubicBezTo>
                  <a:cubicBezTo>
                    <a:pt x="5016450" y="4151289"/>
                    <a:pt x="5019471" y="4138902"/>
                    <a:pt x="5023700" y="4129536"/>
                  </a:cubicBezTo>
                  <a:cubicBezTo>
                    <a:pt x="5027627" y="4120774"/>
                    <a:pt x="5032461" y="4106574"/>
                    <a:pt x="5034576" y="4097812"/>
                  </a:cubicBezTo>
                  <a:cubicBezTo>
                    <a:pt x="5036388" y="4089050"/>
                    <a:pt x="5040013" y="4080288"/>
                    <a:pt x="5042732" y="4078476"/>
                  </a:cubicBezTo>
                  <a:cubicBezTo>
                    <a:pt x="5046358" y="4075152"/>
                    <a:pt x="5046660" y="4075757"/>
                    <a:pt x="5045451" y="4082101"/>
                  </a:cubicBezTo>
                  <a:cubicBezTo>
                    <a:pt x="5044545" y="4086029"/>
                    <a:pt x="5041826" y="4100229"/>
                    <a:pt x="5039409" y="4113523"/>
                  </a:cubicBezTo>
                  <a:cubicBezTo>
                    <a:pt x="5036690" y="4126817"/>
                    <a:pt x="5033065" y="4145247"/>
                    <a:pt x="5031253" y="4154311"/>
                  </a:cubicBezTo>
                  <a:cubicBezTo>
                    <a:pt x="5022190" y="4198422"/>
                    <a:pt x="5020679" y="4211716"/>
                    <a:pt x="5021283" y="4231052"/>
                  </a:cubicBezTo>
                  <a:cubicBezTo>
                    <a:pt x="5022190" y="4260057"/>
                    <a:pt x="5027929" y="4265797"/>
                    <a:pt x="5061765" y="4269423"/>
                  </a:cubicBezTo>
                  <a:cubicBezTo>
                    <a:pt x="5081401" y="4271538"/>
                    <a:pt x="5087443" y="4271538"/>
                    <a:pt x="5089558" y="4268517"/>
                  </a:cubicBezTo>
                  <a:cubicBezTo>
                    <a:pt x="5092579" y="4263985"/>
                    <a:pt x="5095298" y="4253410"/>
                    <a:pt x="5104361" y="4212622"/>
                  </a:cubicBezTo>
                  <a:cubicBezTo>
                    <a:pt x="5109194" y="4192077"/>
                    <a:pt x="5112517" y="4182711"/>
                    <a:pt x="5114330" y="4184524"/>
                  </a:cubicBezTo>
                  <a:cubicBezTo>
                    <a:pt x="5116143" y="4186337"/>
                    <a:pt x="5117653" y="4208392"/>
                    <a:pt x="5118257" y="4233771"/>
                  </a:cubicBezTo>
                  <a:cubicBezTo>
                    <a:pt x="5118559" y="4258848"/>
                    <a:pt x="5120372" y="4286342"/>
                    <a:pt x="5122185" y="4294802"/>
                  </a:cubicBezTo>
                  <a:cubicBezTo>
                    <a:pt x="5127924" y="4319275"/>
                    <a:pt x="5121580" y="4395714"/>
                    <a:pt x="5111913" y="4422906"/>
                  </a:cubicBezTo>
                  <a:cubicBezTo>
                    <a:pt x="5102850" y="4447379"/>
                    <a:pt x="5098017" y="4471247"/>
                    <a:pt x="5094996" y="4500856"/>
                  </a:cubicBezTo>
                  <a:cubicBezTo>
                    <a:pt x="5092579" y="4528652"/>
                    <a:pt x="5091975" y="4530465"/>
                    <a:pt x="5081703" y="4540737"/>
                  </a:cubicBezTo>
                  <a:cubicBezTo>
                    <a:pt x="5071130" y="4551312"/>
                    <a:pt x="5069921" y="4551614"/>
                    <a:pt x="5040920" y="4553427"/>
                  </a:cubicBezTo>
                  <a:cubicBezTo>
                    <a:pt x="5012824" y="4555542"/>
                    <a:pt x="5010408" y="4556146"/>
                    <a:pt x="4997115" y="4566418"/>
                  </a:cubicBezTo>
                  <a:cubicBezTo>
                    <a:pt x="4973854" y="4583942"/>
                    <a:pt x="4967207" y="4580921"/>
                    <a:pt x="4960561" y="4549499"/>
                  </a:cubicBezTo>
                  <a:cubicBezTo>
                    <a:pt x="4958447" y="4538924"/>
                    <a:pt x="4952405" y="4522307"/>
                    <a:pt x="4947571" y="4512337"/>
                  </a:cubicBezTo>
                  <a:cubicBezTo>
                    <a:pt x="4942435" y="4502366"/>
                    <a:pt x="4933372" y="4483936"/>
                    <a:pt x="4927330" y="4471549"/>
                  </a:cubicBezTo>
                  <a:cubicBezTo>
                    <a:pt x="4920986" y="4459162"/>
                    <a:pt x="4914340" y="4446774"/>
                    <a:pt x="4912225" y="4444357"/>
                  </a:cubicBezTo>
                  <a:cubicBezTo>
                    <a:pt x="4905881" y="4436502"/>
                    <a:pt x="4895308" y="4406591"/>
                    <a:pt x="4894099" y="4392995"/>
                  </a:cubicBezTo>
                  <a:cubicBezTo>
                    <a:pt x="4893193" y="4386046"/>
                    <a:pt x="4891380" y="4378795"/>
                    <a:pt x="4889870" y="4376680"/>
                  </a:cubicBezTo>
                  <a:cubicBezTo>
                    <a:pt x="4888359" y="4374867"/>
                    <a:pt x="4886245" y="4363084"/>
                    <a:pt x="4885338" y="4350696"/>
                  </a:cubicBezTo>
                  <a:cubicBezTo>
                    <a:pt x="4882620" y="4312930"/>
                    <a:pt x="4877484" y="4289666"/>
                    <a:pt x="4867515" y="4268517"/>
                  </a:cubicBezTo>
                  <a:cubicBezTo>
                    <a:pt x="4860868" y="4254618"/>
                    <a:pt x="4856035" y="4247972"/>
                    <a:pt x="4852712" y="4247972"/>
                  </a:cubicBezTo>
                  <a:cubicBezTo>
                    <a:pt x="4849691" y="4247972"/>
                    <a:pt x="4847274" y="4246461"/>
                    <a:pt x="4847274" y="4244950"/>
                  </a:cubicBezTo>
                  <a:cubicBezTo>
                    <a:pt x="4847274" y="4243137"/>
                    <a:pt x="4845159" y="4241929"/>
                    <a:pt x="4842742" y="4241929"/>
                  </a:cubicBezTo>
                  <a:cubicBezTo>
                    <a:pt x="4840628" y="4241929"/>
                    <a:pt x="4837305" y="4240116"/>
                    <a:pt x="4836096" y="4238001"/>
                  </a:cubicBezTo>
                  <a:cubicBezTo>
                    <a:pt x="4834888" y="4236188"/>
                    <a:pt x="4830960" y="4232865"/>
                    <a:pt x="4827637" y="4231052"/>
                  </a:cubicBezTo>
                  <a:cubicBezTo>
                    <a:pt x="4824314" y="4229239"/>
                    <a:pt x="4821595" y="4225010"/>
                    <a:pt x="4821595" y="4221686"/>
                  </a:cubicBezTo>
                  <a:cubicBezTo>
                    <a:pt x="4821293" y="4218061"/>
                    <a:pt x="4819783" y="4213529"/>
                    <a:pt x="4817668" y="4210809"/>
                  </a:cubicBezTo>
                  <a:cubicBezTo>
                    <a:pt x="4815553" y="4208392"/>
                    <a:pt x="4814345" y="4205069"/>
                    <a:pt x="4814647" y="4203256"/>
                  </a:cubicBezTo>
                  <a:cubicBezTo>
                    <a:pt x="4815251" y="4201745"/>
                    <a:pt x="4811324" y="4195703"/>
                    <a:pt x="4805886" y="4189660"/>
                  </a:cubicBezTo>
                  <a:cubicBezTo>
                    <a:pt x="4788969" y="4170928"/>
                    <a:pt x="4752717" y="4171834"/>
                    <a:pt x="4737914" y="4191473"/>
                  </a:cubicBezTo>
                  <a:cubicBezTo>
                    <a:pt x="4733986" y="4196307"/>
                    <a:pt x="4714954" y="4216852"/>
                    <a:pt x="4695016" y="4236491"/>
                  </a:cubicBezTo>
                  <a:cubicBezTo>
                    <a:pt x="4665108" y="4267006"/>
                    <a:pt x="4658159" y="4275768"/>
                    <a:pt x="4652117" y="4291176"/>
                  </a:cubicBezTo>
                  <a:cubicBezTo>
                    <a:pt x="4643659" y="4312628"/>
                    <a:pt x="4643054" y="4326828"/>
                    <a:pt x="4649701" y="4337100"/>
                  </a:cubicBezTo>
                  <a:cubicBezTo>
                    <a:pt x="4652420" y="4341028"/>
                    <a:pt x="4653628" y="4345862"/>
                    <a:pt x="4652420" y="4347373"/>
                  </a:cubicBezTo>
                  <a:cubicBezTo>
                    <a:pt x="4651513" y="4349488"/>
                    <a:pt x="4652420" y="4349790"/>
                    <a:pt x="4655138" y="4348884"/>
                  </a:cubicBezTo>
                  <a:cubicBezTo>
                    <a:pt x="4657857" y="4347675"/>
                    <a:pt x="4659972" y="4348581"/>
                    <a:pt x="4659972" y="4350696"/>
                  </a:cubicBezTo>
                  <a:cubicBezTo>
                    <a:pt x="4659972" y="4353113"/>
                    <a:pt x="4656951" y="4353416"/>
                    <a:pt x="4650607" y="4352207"/>
                  </a:cubicBezTo>
                  <a:cubicBezTo>
                    <a:pt x="4642752" y="4350394"/>
                    <a:pt x="4641544" y="4350998"/>
                    <a:pt x="4642450" y="4355530"/>
                  </a:cubicBezTo>
                  <a:cubicBezTo>
                    <a:pt x="4643054" y="4359458"/>
                    <a:pt x="4647888" y="4362177"/>
                    <a:pt x="4658764" y="4364594"/>
                  </a:cubicBezTo>
                  <a:cubicBezTo>
                    <a:pt x="4675983" y="4368220"/>
                    <a:pt x="4684744" y="4372450"/>
                    <a:pt x="4684442" y="4376680"/>
                  </a:cubicBezTo>
                  <a:cubicBezTo>
                    <a:pt x="4684140" y="4378190"/>
                    <a:pt x="4685651" y="4379399"/>
                    <a:pt x="4687161" y="4379097"/>
                  </a:cubicBezTo>
                  <a:cubicBezTo>
                    <a:pt x="4688974" y="4378795"/>
                    <a:pt x="4691995" y="4378492"/>
                    <a:pt x="4694411" y="4378190"/>
                  </a:cubicBezTo>
                  <a:cubicBezTo>
                    <a:pt x="4696526" y="4378190"/>
                    <a:pt x="4699245" y="4375471"/>
                    <a:pt x="4700151" y="4372148"/>
                  </a:cubicBezTo>
                  <a:cubicBezTo>
                    <a:pt x="4703172" y="4360365"/>
                    <a:pt x="4726434" y="4372450"/>
                    <a:pt x="4726434" y="4386046"/>
                  </a:cubicBezTo>
                  <a:cubicBezTo>
                    <a:pt x="4726434" y="4394203"/>
                    <a:pt x="4736403" y="4405080"/>
                    <a:pt x="4743956" y="4405080"/>
                  </a:cubicBezTo>
                  <a:cubicBezTo>
                    <a:pt x="4757248" y="4405382"/>
                    <a:pt x="4764499" y="4418374"/>
                    <a:pt x="4760873" y="4434991"/>
                  </a:cubicBezTo>
                  <a:cubicBezTo>
                    <a:pt x="4759665" y="4440732"/>
                    <a:pt x="4758457" y="4441336"/>
                    <a:pt x="4756644" y="4438315"/>
                  </a:cubicBezTo>
                  <a:cubicBezTo>
                    <a:pt x="4754831" y="4435293"/>
                    <a:pt x="4752112" y="4436200"/>
                    <a:pt x="4745466" y="4443451"/>
                  </a:cubicBezTo>
                  <a:cubicBezTo>
                    <a:pt x="4730059" y="4460370"/>
                    <a:pt x="4728851" y="4462183"/>
                    <a:pt x="4730965" y="4472455"/>
                  </a:cubicBezTo>
                  <a:cubicBezTo>
                    <a:pt x="4732476" y="4480613"/>
                    <a:pt x="4732174" y="4481519"/>
                    <a:pt x="4728851" y="4477290"/>
                  </a:cubicBezTo>
                  <a:cubicBezTo>
                    <a:pt x="4725226" y="4472758"/>
                    <a:pt x="4711329" y="4465506"/>
                    <a:pt x="4698339" y="4461277"/>
                  </a:cubicBezTo>
                  <a:cubicBezTo>
                    <a:pt x="4695620" y="4460370"/>
                    <a:pt x="4693505" y="4457953"/>
                    <a:pt x="4693807" y="4455838"/>
                  </a:cubicBezTo>
                  <a:cubicBezTo>
                    <a:pt x="4694411" y="4453723"/>
                    <a:pt x="4689578" y="4451004"/>
                    <a:pt x="4683536" y="4449191"/>
                  </a:cubicBezTo>
                  <a:cubicBezTo>
                    <a:pt x="4674473" y="4447076"/>
                    <a:pt x="4672056" y="4444961"/>
                    <a:pt x="4672056" y="4439523"/>
                  </a:cubicBezTo>
                  <a:cubicBezTo>
                    <a:pt x="4672056" y="4431063"/>
                    <a:pt x="4659972" y="4423208"/>
                    <a:pt x="4646680" y="4423208"/>
                  </a:cubicBezTo>
                  <a:cubicBezTo>
                    <a:pt x="4640940" y="4423208"/>
                    <a:pt x="4635200" y="4421697"/>
                    <a:pt x="4634294" y="4420187"/>
                  </a:cubicBezTo>
                  <a:cubicBezTo>
                    <a:pt x="4633387" y="4418374"/>
                    <a:pt x="4630064" y="4417165"/>
                    <a:pt x="4627043" y="4417165"/>
                  </a:cubicBezTo>
                  <a:cubicBezTo>
                    <a:pt x="4620095" y="4417165"/>
                    <a:pt x="4617376" y="4433783"/>
                    <a:pt x="4621303" y="4451608"/>
                  </a:cubicBezTo>
                  <a:cubicBezTo>
                    <a:pt x="4623116" y="4459464"/>
                    <a:pt x="4622814" y="4464600"/>
                    <a:pt x="4620397" y="4467319"/>
                  </a:cubicBezTo>
                  <a:cubicBezTo>
                    <a:pt x="4618584" y="4469736"/>
                    <a:pt x="4617678" y="4471549"/>
                    <a:pt x="4618886" y="4471549"/>
                  </a:cubicBezTo>
                  <a:cubicBezTo>
                    <a:pt x="4620095" y="4471549"/>
                    <a:pt x="4618886" y="4475477"/>
                    <a:pt x="4616168" y="4480613"/>
                  </a:cubicBezTo>
                  <a:cubicBezTo>
                    <a:pt x="4613751" y="4485447"/>
                    <a:pt x="4611636" y="4492698"/>
                    <a:pt x="4611636" y="4496928"/>
                  </a:cubicBezTo>
                  <a:cubicBezTo>
                    <a:pt x="4611636" y="4501158"/>
                    <a:pt x="4610428" y="4505086"/>
                    <a:pt x="4608917" y="4505992"/>
                  </a:cubicBezTo>
                  <a:cubicBezTo>
                    <a:pt x="4605896" y="4508107"/>
                    <a:pt x="4607407" y="4523516"/>
                    <a:pt x="4613147" y="4552218"/>
                  </a:cubicBezTo>
                  <a:cubicBezTo>
                    <a:pt x="4615261" y="4563699"/>
                    <a:pt x="4615865" y="4571857"/>
                    <a:pt x="4614053" y="4573670"/>
                  </a:cubicBezTo>
                  <a:cubicBezTo>
                    <a:pt x="4611334" y="4576389"/>
                    <a:pt x="4607709" y="4604487"/>
                    <a:pt x="4608011" y="4618083"/>
                  </a:cubicBezTo>
                  <a:cubicBezTo>
                    <a:pt x="4608615" y="4631377"/>
                    <a:pt x="4611938" y="4643160"/>
                    <a:pt x="4616168" y="4644973"/>
                  </a:cubicBezTo>
                  <a:cubicBezTo>
                    <a:pt x="4618584" y="4645879"/>
                    <a:pt x="4621303" y="4651620"/>
                    <a:pt x="4622512" y="4657964"/>
                  </a:cubicBezTo>
                  <a:cubicBezTo>
                    <a:pt x="4623720" y="4664309"/>
                    <a:pt x="4625835" y="4670956"/>
                    <a:pt x="4627345" y="4673071"/>
                  </a:cubicBezTo>
                  <a:cubicBezTo>
                    <a:pt x="4633085" y="4680020"/>
                    <a:pt x="4635804" y="4699054"/>
                    <a:pt x="4631877" y="4703888"/>
                  </a:cubicBezTo>
                  <a:cubicBezTo>
                    <a:pt x="4629158" y="4707212"/>
                    <a:pt x="4629158" y="4708420"/>
                    <a:pt x="4632179" y="4709327"/>
                  </a:cubicBezTo>
                  <a:cubicBezTo>
                    <a:pt x="4633991" y="4710233"/>
                    <a:pt x="4635804" y="4714463"/>
                    <a:pt x="4635804" y="4719297"/>
                  </a:cubicBezTo>
                  <a:cubicBezTo>
                    <a:pt x="4635804" y="4724433"/>
                    <a:pt x="4639127" y="4731382"/>
                    <a:pt x="4644867" y="4737425"/>
                  </a:cubicBezTo>
                  <a:cubicBezTo>
                    <a:pt x="4653628" y="4746791"/>
                    <a:pt x="4657253" y="4754949"/>
                    <a:pt x="4650909" y="4751021"/>
                  </a:cubicBezTo>
                  <a:cubicBezTo>
                    <a:pt x="4645773" y="4748000"/>
                    <a:pt x="4647586" y="4758574"/>
                    <a:pt x="4653024" y="4764013"/>
                  </a:cubicBezTo>
                  <a:cubicBezTo>
                    <a:pt x="4655743" y="4766732"/>
                    <a:pt x="4658764" y="4769149"/>
                    <a:pt x="4659670" y="4769149"/>
                  </a:cubicBezTo>
                  <a:cubicBezTo>
                    <a:pt x="4660576" y="4769149"/>
                    <a:pt x="4664806" y="4772774"/>
                    <a:pt x="4669035" y="4776702"/>
                  </a:cubicBezTo>
                  <a:cubicBezTo>
                    <a:pt x="4674171" y="4781838"/>
                    <a:pt x="4676285" y="4786975"/>
                    <a:pt x="4675681" y="4792413"/>
                  </a:cubicBezTo>
                  <a:cubicBezTo>
                    <a:pt x="4675077" y="4797247"/>
                    <a:pt x="4673264" y="4800873"/>
                    <a:pt x="4671754" y="4800873"/>
                  </a:cubicBezTo>
                  <a:cubicBezTo>
                    <a:pt x="4670243" y="4800873"/>
                    <a:pt x="4669035" y="4802685"/>
                    <a:pt x="4669035" y="4805103"/>
                  </a:cubicBezTo>
                  <a:cubicBezTo>
                    <a:pt x="4669035" y="4807520"/>
                    <a:pt x="4667827" y="4809937"/>
                    <a:pt x="4666316" y="4810541"/>
                  </a:cubicBezTo>
                  <a:cubicBezTo>
                    <a:pt x="4664806" y="4811145"/>
                    <a:pt x="4664504" y="4825950"/>
                    <a:pt x="4665410" y="4845286"/>
                  </a:cubicBezTo>
                  <a:lnTo>
                    <a:pt x="4667525" y="4879125"/>
                  </a:lnTo>
                  <a:lnTo>
                    <a:pt x="4684744" y="4895138"/>
                  </a:lnTo>
                  <a:cubicBezTo>
                    <a:pt x="4707402" y="4916589"/>
                    <a:pt x="4709214" y="4917798"/>
                    <a:pt x="4713746" y="4916287"/>
                  </a:cubicBezTo>
                  <a:cubicBezTo>
                    <a:pt x="4715558" y="4915683"/>
                    <a:pt x="4717371" y="4917193"/>
                    <a:pt x="4717371" y="4919610"/>
                  </a:cubicBezTo>
                  <a:cubicBezTo>
                    <a:pt x="4717371" y="4922330"/>
                    <a:pt x="4719486" y="4926257"/>
                    <a:pt x="4721902" y="4928674"/>
                  </a:cubicBezTo>
                  <a:cubicBezTo>
                    <a:pt x="4724319" y="4931091"/>
                    <a:pt x="4725830" y="4937134"/>
                    <a:pt x="4725528" y="4941666"/>
                  </a:cubicBezTo>
                  <a:cubicBezTo>
                    <a:pt x="4724923" y="4948313"/>
                    <a:pt x="4726132" y="4950126"/>
                    <a:pt x="4730059" y="4949521"/>
                  </a:cubicBezTo>
                  <a:cubicBezTo>
                    <a:pt x="4736101" y="4948615"/>
                    <a:pt x="4748487" y="4964930"/>
                    <a:pt x="4746977" y="4972181"/>
                  </a:cubicBezTo>
                  <a:cubicBezTo>
                    <a:pt x="4745768" y="4979130"/>
                    <a:pt x="4759363" y="4993331"/>
                    <a:pt x="4768728" y="4994841"/>
                  </a:cubicBezTo>
                  <a:cubicBezTo>
                    <a:pt x="4774770" y="4995446"/>
                    <a:pt x="4775978" y="4997560"/>
                    <a:pt x="4776280" y="5004812"/>
                  </a:cubicBezTo>
                  <a:cubicBezTo>
                    <a:pt x="4776280" y="5013573"/>
                    <a:pt x="4776885" y="5013876"/>
                    <a:pt x="4791385" y="5015688"/>
                  </a:cubicBezTo>
                  <a:cubicBezTo>
                    <a:pt x="4817668" y="5018710"/>
                    <a:pt x="4830054" y="5023846"/>
                    <a:pt x="4836700" y="5034421"/>
                  </a:cubicBezTo>
                  <a:cubicBezTo>
                    <a:pt x="4842742" y="5043484"/>
                    <a:pt x="4842742" y="5044693"/>
                    <a:pt x="4838211" y="5055570"/>
                  </a:cubicBezTo>
                  <a:cubicBezTo>
                    <a:pt x="4835492" y="5062519"/>
                    <a:pt x="4830960" y="5067655"/>
                    <a:pt x="4827033" y="5068561"/>
                  </a:cubicBezTo>
                  <a:cubicBezTo>
                    <a:pt x="4819783" y="5070374"/>
                    <a:pt x="4815553" y="5077625"/>
                    <a:pt x="4820085" y="5080345"/>
                  </a:cubicBezTo>
                  <a:cubicBezTo>
                    <a:pt x="4821897" y="5081553"/>
                    <a:pt x="4823106" y="5086085"/>
                    <a:pt x="4823106" y="5090919"/>
                  </a:cubicBezTo>
                  <a:cubicBezTo>
                    <a:pt x="4823106" y="5097566"/>
                    <a:pt x="4820387" y="5101796"/>
                    <a:pt x="4811928" y="5108141"/>
                  </a:cubicBezTo>
                  <a:cubicBezTo>
                    <a:pt x="4805584" y="5112673"/>
                    <a:pt x="4799844" y="5117809"/>
                    <a:pt x="4799240" y="5119320"/>
                  </a:cubicBezTo>
                  <a:cubicBezTo>
                    <a:pt x="4796823" y="5125362"/>
                    <a:pt x="4782625" y="5136239"/>
                    <a:pt x="4777791" y="5136239"/>
                  </a:cubicBezTo>
                  <a:cubicBezTo>
                    <a:pt x="4772051" y="5136239"/>
                    <a:pt x="4760269" y="5146511"/>
                    <a:pt x="4754227" y="5156784"/>
                  </a:cubicBezTo>
                  <a:cubicBezTo>
                    <a:pt x="4749394" y="5165244"/>
                    <a:pt x="4751810" y="5165244"/>
                    <a:pt x="4769936" y="5155877"/>
                  </a:cubicBezTo>
                  <a:cubicBezTo>
                    <a:pt x="4778093" y="5151648"/>
                    <a:pt x="4788364" y="5148324"/>
                    <a:pt x="4792594" y="5148324"/>
                  </a:cubicBezTo>
                  <a:cubicBezTo>
                    <a:pt x="4796823" y="5148324"/>
                    <a:pt x="4810418" y="5144699"/>
                    <a:pt x="4822804" y="5140771"/>
                  </a:cubicBezTo>
                  <a:cubicBezTo>
                    <a:pt x="4849993" y="5131707"/>
                    <a:pt x="4878692" y="5128383"/>
                    <a:pt x="4890474" y="5132915"/>
                  </a:cubicBezTo>
                  <a:cubicBezTo>
                    <a:pt x="4902558" y="5137750"/>
                    <a:pt x="4897725" y="5142282"/>
                    <a:pt x="4880807" y="5142282"/>
                  </a:cubicBezTo>
                  <a:cubicBezTo>
                    <a:pt x="4862379" y="5142282"/>
                    <a:pt x="4857243" y="5147116"/>
                    <a:pt x="4865702" y="5156180"/>
                  </a:cubicBezTo>
                  <a:lnTo>
                    <a:pt x="4872046" y="5162826"/>
                  </a:lnTo>
                  <a:lnTo>
                    <a:pt x="4861473" y="5167963"/>
                  </a:lnTo>
                  <a:cubicBezTo>
                    <a:pt x="4855431" y="5170682"/>
                    <a:pt x="4841232" y="5175516"/>
                    <a:pt x="4829752" y="5178537"/>
                  </a:cubicBezTo>
                  <a:cubicBezTo>
                    <a:pt x="4808303" y="5183976"/>
                    <a:pt x="4786854" y="5196967"/>
                    <a:pt x="4786854" y="5204521"/>
                  </a:cubicBezTo>
                  <a:cubicBezTo>
                    <a:pt x="4786854" y="5209053"/>
                    <a:pt x="4800448" y="5210563"/>
                    <a:pt x="4803167" y="5206031"/>
                  </a:cubicBezTo>
                  <a:cubicBezTo>
                    <a:pt x="4805282" y="5202708"/>
                    <a:pt x="4822804" y="5199384"/>
                    <a:pt x="4845763" y="5198176"/>
                  </a:cubicBezTo>
                  <a:cubicBezTo>
                    <a:pt x="4855733" y="5197874"/>
                    <a:pt x="4870233" y="5196363"/>
                    <a:pt x="4878390" y="5195155"/>
                  </a:cubicBezTo>
                  <a:cubicBezTo>
                    <a:pt x="4891380" y="5193040"/>
                    <a:pt x="4892589" y="5193342"/>
                    <a:pt x="4892589" y="5199384"/>
                  </a:cubicBezTo>
                  <a:cubicBezTo>
                    <a:pt x="4892589" y="5204219"/>
                    <a:pt x="4890776" y="5205729"/>
                    <a:pt x="4884130" y="5205729"/>
                  </a:cubicBezTo>
                  <a:cubicBezTo>
                    <a:pt x="4879296" y="5205729"/>
                    <a:pt x="4872952" y="5207844"/>
                    <a:pt x="4869629" y="5210261"/>
                  </a:cubicBezTo>
                  <a:cubicBezTo>
                    <a:pt x="4863889" y="5214793"/>
                    <a:pt x="4863889" y="5214793"/>
                    <a:pt x="4869629" y="5219325"/>
                  </a:cubicBezTo>
                  <a:cubicBezTo>
                    <a:pt x="4872952" y="5221742"/>
                    <a:pt x="4877484" y="5223857"/>
                    <a:pt x="4879599" y="5223857"/>
                  </a:cubicBezTo>
                  <a:cubicBezTo>
                    <a:pt x="4884734" y="5223857"/>
                    <a:pt x="4884734" y="5229900"/>
                    <a:pt x="4879901" y="5230202"/>
                  </a:cubicBezTo>
                  <a:cubicBezTo>
                    <a:pt x="4871140" y="5231108"/>
                    <a:pt x="4861473" y="5229295"/>
                    <a:pt x="4851503" y="5225066"/>
                  </a:cubicBezTo>
                  <a:cubicBezTo>
                    <a:pt x="4842138" y="5221138"/>
                    <a:pt x="4840023" y="5221138"/>
                    <a:pt x="4828242" y="5226878"/>
                  </a:cubicBezTo>
                  <a:cubicBezTo>
                    <a:pt x="4821293" y="5230202"/>
                    <a:pt x="4813439" y="5234432"/>
                    <a:pt x="4811022" y="5236547"/>
                  </a:cubicBezTo>
                  <a:cubicBezTo>
                    <a:pt x="4801355" y="5245006"/>
                    <a:pt x="4786854" y="5266156"/>
                    <a:pt x="4786854" y="5272198"/>
                  </a:cubicBezTo>
                  <a:cubicBezTo>
                    <a:pt x="4786854" y="5277939"/>
                    <a:pt x="4788062" y="5278241"/>
                    <a:pt x="4802563" y="5276428"/>
                  </a:cubicBezTo>
                  <a:cubicBezTo>
                    <a:pt x="4811022" y="5275219"/>
                    <a:pt x="4821595" y="5272500"/>
                    <a:pt x="4825825" y="5270385"/>
                  </a:cubicBezTo>
                  <a:cubicBezTo>
                    <a:pt x="4838211" y="5263738"/>
                    <a:pt x="4840628" y="5264947"/>
                    <a:pt x="4840023" y="5277637"/>
                  </a:cubicBezTo>
                  <a:cubicBezTo>
                    <a:pt x="4839419" y="5293045"/>
                    <a:pt x="4837607" y="5294858"/>
                    <a:pt x="4820991" y="5299390"/>
                  </a:cubicBezTo>
                  <a:cubicBezTo>
                    <a:pt x="4808605" y="5302713"/>
                    <a:pt x="4801657" y="5308152"/>
                    <a:pt x="4774166" y="5335948"/>
                  </a:cubicBezTo>
                  <a:cubicBezTo>
                    <a:pt x="4756040" y="5354076"/>
                    <a:pt x="4741539" y="5370391"/>
                    <a:pt x="4741539" y="5372204"/>
                  </a:cubicBezTo>
                  <a:cubicBezTo>
                    <a:pt x="4741539" y="5374017"/>
                    <a:pt x="4734591" y="5384289"/>
                    <a:pt x="4726132" y="5394864"/>
                  </a:cubicBezTo>
                  <a:cubicBezTo>
                    <a:pt x="4711329" y="5413294"/>
                    <a:pt x="4702870" y="5432328"/>
                    <a:pt x="4706797" y="5438371"/>
                  </a:cubicBezTo>
                  <a:cubicBezTo>
                    <a:pt x="4707704" y="5439881"/>
                    <a:pt x="4706495" y="5445320"/>
                    <a:pt x="4703776" y="5450456"/>
                  </a:cubicBezTo>
                  <a:cubicBezTo>
                    <a:pt x="4698943" y="5459822"/>
                    <a:pt x="4698943" y="5460124"/>
                    <a:pt x="4709516" y="5471907"/>
                  </a:cubicBezTo>
                  <a:cubicBezTo>
                    <a:pt x="4717069" y="5480065"/>
                    <a:pt x="4720392" y="5486712"/>
                    <a:pt x="4720392" y="5493056"/>
                  </a:cubicBezTo>
                  <a:cubicBezTo>
                    <a:pt x="4720392" y="5501818"/>
                    <a:pt x="4719788" y="5502423"/>
                    <a:pt x="4712235" y="5500308"/>
                  </a:cubicBezTo>
                  <a:cubicBezTo>
                    <a:pt x="4678400" y="5491546"/>
                    <a:pt x="4650305" y="5497891"/>
                    <a:pt x="4627043" y="5519040"/>
                  </a:cubicBezTo>
                  <a:cubicBezTo>
                    <a:pt x="4619491" y="5526291"/>
                    <a:pt x="4611334" y="5532031"/>
                    <a:pt x="4609219" y="5532031"/>
                  </a:cubicBezTo>
                  <a:cubicBezTo>
                    <a:pt x="4606802" y="5532031"/>
                    <a:pt x="4601365" y="5533844"/>
                    <a:pt x="4597135" y="5536261"/>
                  </a:cubicBezTo>
                  <a:cubicBezTo>
                    <a:pt x="4592604" y="5538376"/>
                    <a:pt x="4578405" y="5545325"/>
                    <a:pt x="4565717" y="5551368"/>
                  </a:cubicBezTo>
                  <a:cubicBezTo>
                    <a:pt x="4539132" y="5563755"/>
                    <a:pt x="4533090" y="5570402"/>
                    <a:pt x="4535205" y="5584904"/>
                  </a:cubicBezTo>
                  <a:cubicBezTo>
                    <a:pt x="4537017" y="5597594"/>
                    <a:pt x="4531580" y="5600917"/>
                    <a:pt x="4523121" y="5593062"/>
                  </a:cubicBezTo>
                  <a:cubicBezTo>
                    <a:pt x="4519496" y="5589739"/>
                    <a:pt x="4509224" y="5584602"/>
                    <a:pt x="4500765" y="5581581"/>
                  </a:cubicBezTo>
                  <a:cubicBezTo>
                    <a:pt x="4482942" y="5575236"/>
                    <a:pt x="4481129" y="5572517"/>
                    <a:pt x="4492307" y="5569496"/>
                  </a:cubicBezTo>
                  <a:cubicBezTo>
                    <a:pt x="4499255" y="5567683"/>
                    <a:pt x="4511641" y="5551972"/>
                    <a:pt x="4543362" y="5505444"/>
                  </a:cubicBezTo>
                  <a:cubicBezTo>
                    <a:pt x="4552425" y="5491848"/>
                    <a:pt x="4585958" y="5459520"/>
                    <a:pt x="4590489" y="5459520"/>
                  </a:cubicBezTo>
                  <a:cubicBezTo>
                    <a:pt x="4598344" y="5459520"/>
                    <a:pt x="4592302" y="5434443"/>
                    <a:pt x="4583843" y="5431422"/>
                  </a:cubicBezTo>
                  <a:cubicBezTo>
                    <a:pt x="4579311" y="5429911"/>
                    <a:pt x="4544268" y="5448039"/>
                    <a:pt x="4495328" y="5477346"/>
                  </a:cubicBezTo>
                  <a:cubicBezTo>
                    <a:pt x="4466326" y="5494567"/>
                    <a:pt x="4430376" y="5522967"/>
                    <a:pt x="4423428" y="5533844"/>
                  </a:cubicBezTo>
                  <a:cubicBezTo>
                    <a:pt x="4418292" y="5542304"/>
                    <a:pt x="4426751" y="5551670"/>
                    <a:pt x="4450315" y="5563453"/>
                  </a:cubicBezTo>
                  <a:lnTo>
                    <a:pt x="4473879" y="5574934"/>
                  </a:lnTo>
                  <a:lnTo>
                    <a:pt x="4457263" y="5581883"/>
                  </a:lnTo>
                  <a:cubicBezTo>
                    <a:pt x="4448200" y="5585509"/>
                    <a:pt x="4432189" y="5592760"/>
                    <a:pt x="4421615" y="5598198"/>
                  </a:cubicBezTo>
                  <a:cubicBezTo>
                    <a:pt x="4407719" y="5605449"/>
                    <a:pt x="4396239" y="5608773"/>
                    <a:pt x="4379019" y="5610284"/>
                  </a:cubicBezTo>
                  <a:cubicBezTo>
                    <a:pt x="4366029" y="5611794"/>
                    <a:pt x="4351830" y="5614816"/>
                    <a:pt x="4346997" y="5617233"/>
                  </a:cubicBezTo>
                  <a:cubicBezTo>
                    <a:pt x="4318599" y="5631735"/>
                    <a:pt x="4310443" y="5636871"/>
                    <a:pt x="4300171" y="5646841"/>
                  </a:cubicBezTo>
                  <a:cubicBezTo>
                    <a:pt x="4287181" y="5659229"/>
                    <a:pt x="4285066" y="5670106"/>
                    <a:pt x="4293525" y="5677961"/>
                  </a:cubicBezTo>
                  <a:cubicBezTo>
                    <a:pt x="4298359" y="5681889"/>
                    <a:pt x="4299869" y="5682191"/>
                    <a:pt x="4306515" y="5678565"/>
                  </a:cubicBezTo>
                  <a:cubicBezTo>
                    <a:pt x="4310745" y="5676148"/>
                    <a:pt x="4321016" y="5674336"/>
                    <a:pt x="4329777" y="5674033"/>
                  </a:cubicBezTo>
                  <a:cubicBezTo>
                    <a:pt x="4343674" y="5674033"/>
                    <a:pt x="4354247" y="5672221"/>
                    <a:pt x="4401677" y="5661646"/>
                  </a:cubicBezTo>
                  <a:cubicBezTo>
                    <a:pt x="4408323" y="5660135"/>
                    <a:pt x="4421011" y="5657718"/>
                    <a:pt x="4429470" y="5656208"/>
                  </a:cubicBezTo>
                  <a:cubicBezTo>
                    <a:pt x="4438231" y="5654395"/>
                    <a:pt x="4450013" y="5649863"/>
                    <a:pt x="4455148" y="5645935"/>
                  </a:cubicBezTo>
                  <a:cubicBezTo>
                    <a:pt x="4470253" y="5634756"/>
                    <a:pt x="4477806" y="5631433"/>
                    <a:pt x="4501068" y="5625692"/>
                  </a:cubicBezTo>
                  <a:cubicBezTo>
                    <a:pt x="4512849" y="5622973"/>
                    <a:pt x="4531278" y="5617837"/>
                    <a:pt x="4542153" y="5614211"/>
                  </a:cubicBezTo>
                  <a:cubicBezTo>
                    <a:pt x="4553029" y="5610888"/>
                    <a:pt x="4567832" y="5606658"/>
                    <a:pt x="4575384" y="5604543"/>
                  </a:cubicBezTo>
                  <a:cubicBezTo>
                    <a:pt x="4582937" y="5602428"/>
                    <a:pt x="4591395" y="5599709"/>
                    <a:pt x="4594114" y="5598198"/>
                  </a:cubicBezTo>
                  <a:cubicBezTo>
                    <a:pt x="4597135" y="5596688"/>
                    <a:pt x="4603479" y="5595479"/>
                    <a:pt x="4608313" y="5595479"/>
                  </a:cubicBezTo>
                  <a:cubicBezTo>
                    <a:pt x="4614959" y="5595479"/>
                    <a:pt x="4621605" y="5591551"/>
                    <a:pt x="4632783" y="5581279"/>
                  </a:cubicBezTo>
                  <a:cubicBezTo>
                    <a:pt x="4641544" y="5573121"/>
                    <a:pt x="4653024" y="5564057"/>
                    <a:pt x="4658764" y="5560432"/>
                  </a:cubicBezTo>
                  <a:cubicBezTo>
                    <a:pt x="4664504" y="5556806"/>
                    <a:pt x="4670848" y="5551972"/>
                    <a:pt x="4672962" y="5549555"/>
                  </a:cubicBezTo>
                  <a:cubicBezTo>
                    <a:pt x="4675077" y="5547138"/>
                    <a:pt x="4682630" y="5542606"/>
                    <a:pt x="4690182" y="5539887"/>
                  </a:cubicBezTo>
                  <a:cubicBezTo>
                    <a:pt x="4697734" y="5536866"/>
                    <a:pt x="4704381" y="5533542"/>
                    <a:pt x="4705287" y="5532636"/>
                  </a:cubicBezTo>
                  <a:cubicBezTo>
                    <a:pt x="4709214" y="5527197"/>
                    <a:pt x="4728851" y="5514508"/>
                    <a:pt x="4730663" y="5516018"/>
                  </a:cubicBezTo>
                  <a:cubicBezTo>
                    <a:pt x="4731570" y="5517227"/>
                    <a:pt x="4732476" y="5515716"/>
                    <a:pt x="4732476" y="5512997"/>
                  </a:cubicBezTo>
                  <a:cubicBezTo>
                    <a:pt x="4732476" y="5509976"/>
                    <a:pt x="4734893" y="5507861"/>
                    <a:pt x="4738216" y="5507861"/>
                  </a:cubicBezTo>
                  <a:cubicBezTo>
                    <a:pt x="4744560" y="5507861"/>
                    <a:pt x="4771447" y="5492754"/>
                    <a:pt x="4771749" y="5488827"/>
                  </a:cubicBezTo>
                  <a:cubicBezTo>
                    <a:pt x="4771749" y="5487618"/>
                    <a:pt x="4769634" y="5486712"/>
                    <a:pt x="4767217" y="5486712"/>
                  </a:cubicBezTo>
                  <a:cubicBezTo>
                    <a:pt x="4764801" y="5486712"/>
                    <a:pt x="4762686" y="5485805"/>
                    <a:pt x="4762686" y="5484295"/>
                  </a:cubicBezTo>
                  <a:cubicBezTo>
                    <a:pt x="4762686" y="5480669"/>
                    <a:pt x="4780510" y="5470094"/>
                    <a:pt x="4785343" y="5471001"/>
                  </a:cubicBezTo>
                  <a:cubicBezTo>
                    <a:pt x="4787760" y="5471605"/>
                    <a:pt x="4789875" y="5470094"/>
                    <a:pt x="4789875" y="5467677"/>
                  </a:cubicBezTo>
                  <a:cubicBezTo>
                    <a:pt x="4789875" y="5465260"/>
                    <a:pt x="4794709" y="5461030"/>
                    <a:pt x="4800448" y="5457707"/>
                  </a:cubicBezTo>
                  <a:cubicBezTo>
                    <a:pt x="4806188" y="5454686"/>
                    <a:pt x="4811022" y="5450456"/>
                    <a:pt x="4811022" y="5448341"/>
                  </a:cubicBezTo>
                  <a:cubicBezTo>
                    <a:pt x="4811022" y="5446226"/>
                    <a:pt x="4813439" y="5444413"/>
                    <a:pt x="4816460" y="5444413"/>
                  </a:cubicBezTo>
                  <a:cubicBezTo>
                    <a:pt x="4827939" y="5444413"/>
                    <a:pt x="4858452" y="5420243"/>
                    <a:pt x="4854826" y="5413898"/>
                  </a:cubicBezTo>
                  <a:cubicBezTo>
                    <a:pt x="4852107" y="5409668"/>
                    <a:pt x="4858452" y="5405136"/>
                    <a:pt x="4867817" y="5405136"/>
                  </a:cubicBezTo>
                  <a:cubicBezTo>
                    <a:pt x="4871442" y="5405136"/>
                    <a:pt x="4874463" y="5403928"/>
                    <a:pt x="4874463" y="5402115"/>
                  </a:cubicBezTo>
                  <a:cubicBezTo>
                    <a:pt x="4874463" y="5398489"/>
                    <a:pt x="4888964" y="5383987"/>
                    <a:pt x="4892589" y="5383987"/>
                  </a:cubicBezTo>
                  <a:cubicBezTo>
                    <a:pt x="4894401" y="5383987"/>
                    <a:pt x="4895610" y="5381268"/>
                    <a:pt x="4895610" y="5377944"/>
                  </a:cubicBezTo>
                  <a:cubicBezTo>
                    <a:pt x="4895610" y="5374017"/>
                    <a:pt x="4898631" y="5370693"/>
                    <a:pt x="4903162" y="5368880"/>
                  </a:cubicBezTo>
                  <a:cubicBezTo>
                    <a:pt x="4908298" y="5366765"/>
                    <a:pt x="4910715" y="5363744"/>
                    <a:pt x="4910715" y="5358608"/>
                  </a:cubicBezTo>
                  <a:cubicBezTo>
                    <a:pt x="4910715" y="5354378"/>
                    <a:pt x="4911923" y="5350148"/>
                    <a:pt x="4913736" y="5349242"/>
                  </a:cubicBezTo>
                  <a:cubicBezTo>
                    <a:pt x="4915246" y="5348335"/>
                    <a:pt x="4916757" y="5345012"/>
                    <a:pt x="4916757" y="5341991"/>
                  </a:cubicBezTo>
                  <a:cubicBezTo>
                    <a:pt x="4916757" y="5338969"/>
                    <a:pt x="4918871" y="5334739"/>
                    <a:pt x="4921590" y="5332322"/>
                  </a:cubicBezTo>
                  <a:cubicBezTo>
                    <a:pt x="4924007" y="5330207"/>
                    <a:pt x="4925518" y="5325978"/>
                    <a:pt x="4924913" y="5322956"/>
                  </a:cubicBezTo>
                  <a:cubicBezTo>
                    <a:pt x="4924007" y="5319935"/>
                    <a:pt x="4924611" y="5317518"/>
                    <a:pt x="4926424" y="5317518"/>
                  </a:cubicBezTo>
                  <a:cubicBezTo>
                    <a:pt x="4927934" y="5317518"/>
                    <a:pt x="4928539" y="5315101"/>
                    <a:pt x="4927632" y="5312080"/>
                  </a:cubicBezTo>
                  <a:cubicBezTo>
                    <a:pt x="4926424" y="5308454"/>
                    <a:pt x="4927934" y="5304224"/>
                    <a:pt x="4931862" y="5300901"/>
                  </a:cubicBezTo>
                  <a:cubicBezTo>
                    <a:pt x="4935185" y="5297879"/>
                    <a:pt x="4937904" y="5292441"/>
                    <a:pt x="4937904" y="5288513"/>
                  </a:cubicBezTo>
                  <a:cubicBezTo>
                    <a:pt x="4937904" y="5284586"/>
                    <a:pt x="4939414" y="5280658"/>
                    <a:pt x="4940925" y="5279751"/>
                  </a:cubicBezTo>
                  <a:cubicBezTo>
                    <a:pt x="4942737" y="5278845"/>
                    <a:pt x="4943946" y="5274011"/>
                    <a:pt x="4943946" y="5268875"/>
                  </a:cubicBezTo>
                  <a:cubicBezTo>
                    <a:pt x="4943946" y="5264041"/>
                    <a:pt x="4945456" y="5260113"/>
                    <a:pt x="4946967" y="5260113"/>
                  </a:cubicBezTo>
                  <a:cubicBezTo>
                    <a:pt x="4948779" y="5260113"/>
                    <a:pt x="4949988" y="5258300"/>
                    <a:pt x="4949988" y="5256185"/>
                  </a:cubicBezTo>
                  <a:cubicBezTo>
                    <a:pt x="4949988" y="5251351"/>
                    <a:pt x="4974760" y="5238964"/>
                    <a:pt x="4984427" y="5238964"/>
                  </a:cubicBezTo>
                  <a:cubicBezTo>
                    <a:pt x="4993490" y="5238964"/>
                    <a:pt x="5016450" y="5213585"/>
                    <a:pt x="5016450" y="5203614"/>
                  </a:cubicBezTo>
                  <a:cubicBezTo>
                    <a:pt x="5016450" y="5199989"/>
                    <a:pt x="5017960" y="5196061"/>
                    <a:pt x="5019773" y="5195155"/>
                  </a:cubicBezTo>
                  <a:cubicBezTo>
                    <a:pt x="5021585" y="5193946"/>
                    <a:pt x="5022190" y="5191227"/>
                    <a:pt x="5021283" y="5188810"/>
                  </a:cubicBezTo>
                  <a:cubicBezTo>
                    <a:pt x="5020075" y="5186091"/>
                    <a:pt x="5021887" y="5184580"/>
                    <a:pt x="5025815" y="5184580"/>
                  </a:cubicBezTo>
                  <a:cubicBezTo>
                    <a:pt x="5031253" y="5184580"/>
                    <a:pt x="5031857" y="5183371"/>
                    <a:pt x="5030346" y="5176725"/>
                  </a:cubicBezTo>
                  <a:cubicBezTo>
                    <a:pt x="5028534" y="5170078"/>
                    <a:pt x="5029138" y="5169171"/>
                    <a:pt x="5034274" y="5170984"/>
                  </a:cubicBezTo>
                  <a:cubicBezTo>
                    <a:pt x="5038503" y="5172193"/>
                    <a:pt x="5040618" y="5170984"/>
                    <a:pt x="5042128" y="5166452"/>
                  </a:cubicBezTo>
                  <a:cubicBezTo>
                    <a:pt x="5043034" y="5163129"/>
                    <a:pt x="5045149" y="5160409"/>
                    <a:pt x="5046055" y="5160409"/>
                  </a:cubicBezTo>
                  <a:cubicBezTo>
                    <a:pt x="5048774" y="5160409"/>
                    <a:pt x="5061463" y="5169171"/>
                    <a:pt x="5067202" y="5174610"/>
                  </a:cubicBezTo>
                  <a:cubicBezTo>
                    <a:pt x="5069619" y="5176725"/>
                    <a:pt x="5072338" y="5177933"/>
                    <a:pt x="5073547" y="5177329"/>
                  </a:cubicBezTo>
                  <a:cubicBezTo>
                    <a:pt x="5074755" y="5176422"/>
                    <a:pt x="5082307" y="5180954"/>
                    <a:pt x="5090766" y="5186997"/>
                  </a:cubicBezTo>
                  <a:cubicBezTo>
                    <a:pt x="5104361" y="5197572"/>
                    <a:pt x="5105871" y="5199687"/>
                    <a:pt x="5108590" y="5216304"/>
                  </a:cubicBezTo>
                  <a:cubicBezTo>
                    <a:pt x="5111309" y="5231410"/>
                    <a:pt x="5113122" y="5235036"/>
                    <a:pt x="5120070" y="5238359"/>
                  </a:cubicBezTo>
                  <a:cubicBezTo>
                    <a:pt x="5124601" y="5240474"/>
                    <a:pt x="5128227" y="5244402"/>
                    <a:pt x="5128227" y="5246819"/>
                  </a:cubicBezTo>
                  <a:cubicBezTo>
                    <a:pt x="5128227" y="5249236"/>
                    <a:pt x="5132154" y="5256487"/>
                    <a:pt x="5136987" y="5262530"/>
                  </a:cubicBezTo>
                  <a:cubicBezTo>
                    <a:pt x="5152395" y="5282169"/>
                    <a:pt x="5156322" y="5311475"/>
                    <a:pt x="5146353" y="5331114"/>
                  </a:cubicBezTo>
                  <a:cubicBezTo>
                    <a:pt x="5143029" y="5337761"/>
                    <a:pt x="5140311" y="5344710"/>
                    <a:pt x="5140311" y="5346825"/>
                  </a:cubicBezTo>
                  <a:cubicBezTo>
                    <a:pt x="5140311" y="5348940"/>
                    <a:pt x="5134571" y="5357399"/>
                    <a:pt x="5127622" y="5365557"/>
                  </a:cubicBezTo>
                  <a:cubicBezTo>
                    <a:pt x="5105871" y="5390332"/>
                    <a:pt x="5096808" y="5402417"/>
                    <a:pt x="5077172" y="5431422"/>
                  </a:cubicBezTo>
                  <a:cubicBezTo>
                    <a:pt x="5054212" y="5464958"/>
                    <a:pt x="5047264" y="5477950"/>
                    <a:pt x="5017054" y="5539585"/>
                  </a:cubicBezTo>
                  <a:cubicBezTo>
                    <a:pt x="5011616" y="5551066"/>
                    <a:pt x="5004366" y="5564662"/>
                    <a:pt x="5001345" y="5569798"/>
                  </a:cubicBezTo>
                  <a:cubicBezTo>
                    <a:pt x="4998626" y="5574632"/>
                    <a:pt x="4995303" y="5582487"/>
                    <a:pt x="4994094" y="5587019"/>
                  </a:cubicBezTo>
                  <a:cubicBezTo>
                    <a:pt x="4993188" y="5591551"/>
                    <a:pt x="4988354" y="5599709"/>
                    <a:pt x="4983823" y="5605147"/>
                  </a:cubicBezTo>
                  <a:cubicBezTo>
                    <a:pt x="4978989" y="5610586"/>
                    <a:pt x="4965999" y="5629016"/>
                    <a:pt x="4955123" y="5645633"/>
                  </a:cubicBezTo>
                  <a:cubicBezTo>
                    <a:pt x="4943946" y="5662552"/>
                    <a:pt x="4930955" y="5679774"/>
                    <a:pt x="4925820" y="5684306"/>
                  </a:cubicBezTo>
                  <a:cubicBezTo>
                    <a:pt x="4920684" y="5688536"/>
                    <a:pt x="4914642" y="5696391"/>
                    <a:pt x="4912225" y="5701829"/>
                  </a:cubicBezTo>
                  <a:cubicBezTo>
                    <a:pt x="4905579" y="5718447"/>
                    <a:pt x="4857243" y="5787937"/>
                    <a:pt x="4845461" y="5798512"/>
                  </a:cubicBezTo>
                  <a:cubicBezTo>
                    <a:pt x="4833377" y="5809388"/>
                    <a:pt x="4821897" y="5811201"/>
                    <a:pt x="4759665" y="5813316"/>
                  </a:cubicBezTo>
                  <a:cubicBezTo>
                    <a:pt x="4725528" y="5814525"/>
                    <a:pt x="4690182" y="5816942"/>
                    <a:pt x="4681119" y="5818754"/>
                  </a:cubicBezTo>
                  <a:cubicBezTo>
                    <a:pt x="4672056" y="5820869"/>
                    <a:pt x="4652420" y="5823286"/>
                    <a:pt x="4637315" y="5824495"/>
                  </a:cubicBezTo>
                  <a:cubicBezTo>
                    <a:pt x="4622512" y="5826006"/>
                    <a:pt x="4607105" y="5828725"/>
                    <a:pt x="4603479" y="5830538"/>
                  </a:cubicBezTo>
                  <a:cubicBezTo>
                    <a:pt x="4599552" y="5832653"/>
                    <a:pt x="4583239" y="5834163"/>
                    <a:pt x="4561790" y="5834163"/>
                  </a:cubicBezTo>
                  <a:cubicBezTo>
                    <a:pt x="4510131" y="5834163"/>
                    <a:pt x="4504089" y="5838091"/>
                    <a:pt x="4497140" y="5875253"/>
                  </a:cubicBezTo>
                  <a:cubicBezTo>
                    <a:pt x="4491400" y="5906977"/>
                    <a:pt x="4492307" y="5914832"/>
                    <a:pt x="4503786" y="5921781"/>
                  </a:cubicBezTo>
                  <a:cubicBezTo>
                    <a:pt x="4508922" y="5925105"/>
                    <a:pt x="4518891" y="5927824"/>
                    <a:pt x="4525236" y="5927824"/>
                  </a:cubicBezTo>
                  <a:cubicBezTo>
                    <a:pt x="4549101" y="5927824"/>
                    <a:pt x="4576895" y="5948369"/>
                    <a:pt x="4584447" y="5971633"/>
                  </a:cubicBezTo>
                  <a:cubicBezTo>
                    <a:pt x="4586562" y="5978280"/>
                    <a:pt x="4592604" y="5984021"/>
                    <a:pt x="4604990" y="5991272"/>
                  </a:cubicBezTo>
                  <a:cubicBezTo>
                    <a:pt x="4614355" y="5996710"/>
                    <a:pt x="4626137" y="6004868"/>
                    <a:pt x="4630668" y="6009097"/>
                  </a:cubicBezTo>
                  <a:cubicBezTo>
                    <a:pt x="4637617" y="6015442"/>
                    <a:pt x="4643357" y="6017255"/>
                    <a:pt x="4661483" y="6018766"/>
                  </a:cubicBezTo>
                  <a:cubicBezTo>
                    <a:pt x="4680213" y="6020276"/>
                    <a:pt x="4685348" y="6021787"/>
                    <a:pt x="4694109" y="6029340"/>
                  </a:cubicBezTo>
                  <a:cubicBezTo>
                    <a:pt x="4704683" y="6038102"/>
                    <a:pt x="4712235" y="6051094"/>
                    <a:pt x="4712235" y="6060158"/>
                  </a:cubicBezTo>
                  <a:cubicBezTo>
                    <a:pt x="4712235" y="6068617"/>
                    <a:pt x="4719486" y="6072847"/>
                    <a:pt x="4733080" y="6072847"/>
                  </a:cubicBezTo>
                  <a:cubicBezTo>
                    <a:pt x="4763290" y="6073149"/>
                    <a:pt x="4801657" y="6088860"/>
                    <a:pt x="4815251" y="6106988"/>
                  </a:cubicBezTo>
                  <a:cubicBezTo>
                    <a:pt x="4818574" y="6111520"/>
                    <a:pt x="4821293" y="6119678"/>
                    <a:pt x="4821293" y="6125418"/>
                  </a:cubicBezTo>
                  <a:cubicBezTo>
                    <a:pt x="4821293" y="6133878"/>
                    <a:pt x="4823106" y="6136597"/>
                    <a:pt x="4833981" y="6143546"/>
                  </a:cubicBezTo>
                  <a:cubicBezTo>
                    <a:pt x="4840628" y="6147776"/>
                    <a:pt x="4847878" y="6151401"/>
                    <a:pt x="4849389" y="6151401"/>
                  </a:cubicBezTo>
                  <a:cubicBezTo>
                    <a:pt x="4851201" y="6151401"/>
                    <a:pt x="4855733" y="6153819"/>
                    <a:pt x="4859660" y="6157142"/>
                  </a:cubicBezTo>
                  <a:cubicBezTo>
                    <a:pt x="4863587" y="6160163"/>
                    <a:pt x="4869931" y="6163487"/>
                    <a:pt x="4873859" y="6164695"/>
                  </a:cubicBezTo>
                  <a:cubicBezTo>
                    <a:pt x="4877484" y="6165904"/>
                    <a:pt x="4889266" y="6171946"/>
                    <a:pt x="4899537" y="6177989"/>
                  </a:cubicBezTo>
                  <a:cubicBezTo>
                    <a:pt x="4909808" y="6184032"/>
                    <a:pt x="4922497" y="6191585"/>
                    <a:pt x="4927330" y="6194304"/>
                  </a:cubicBezTo>
                  <a:cubicBezTo>
                    <a:pt x="4939112" y="6200951"/>
                    <a:pt x="4974458" y="6218475"/>
                    <a:pt x="4995303" y="6228143"/>
                  </a:cubicBezTo>
                  <a:cubicBezTo>
                    <a:pt x="5004366" y="6232373"/>
                    <a:pt x="5015241" y="6237811"/>
                    <a:pt x="5019471" y="6240228"/>
                  </a:cubicBezTo>
                  <a:cubicBezTo>
                    <a:pt x="5036086" y="6250199"/>
                    <a:pt x="5093183" y="6275276"/>
                    <a:pt x="5103454" y="6276786"/>
                  </a:cubicBezTo>
                  <a:cubicBezTo>
                    <a:pt x="5109798" y="6277693"/>
                    <a:pt x="5120070" y="6281016"/>
                    <a:pt x="5126716" y="6284339"/>
                  </a:cubicBezTo>
                  <a:cubicBezTo>
                    <a:pt x="5133362" y="6287361"/>
                    <a:pt x="5162666" y="6300957"/>
                    <a:pt x="5191668" y="6314251"/>
                  </a:cubicBezTo>
                  <a:cubicBezTo>
                    <a:pt x="5220669" y="6327846"/>
                    <a:pt x="5246650" y="6340234"/>
                    <a:pt x="5249066" y="6342047"/>
                  </a:cubicBezTo>
                  <a:cubicBezTo>
                    <a:pt x="5251483" y="6343557"/>
                    <a:pt x="5259338" y="6348694"/>
                    <a:pt x="5266588" y="6353225"/>
                  </a:cubicBezTo>
                  <a:cubicBezTo>
                    <a:pt x="5307674" y="6379209"/>
                    <a:pt x="5354801" y="6419997"/>
                    <a:pt x="5354801" y="6429967"/>
                  </a:cubicBezTo>
                  <a:cubicBezTo>
                    <a:pt x="5354801" y="6431478"/>
                    <a:pt x="5358124" y="6437822"/>
                    <a:pt x="5362354" y="6443865"/>
                  </a:cubicBezTo>
                  <a:cubicBezTo>
                    <a:pt x="5366583" y="6449908"/>
                    <a:pt x="5369906" y="6457159"/>
                    <a:pt x="5369906" y="6459878"/>
                  </a:cubicBezTo>
                  <a:cubicBezTo>
                    <a:pt x="5369906" y="6462295"/>
                    <a:pt x="5373229" y="6473172"/>
                    <a:pt x="5377459" y="6483444"/>
                  </a:cubicBezTo>
                  <a:cubicBezTo>
                    <a:pt x="5384105" y="6499457"/>
                    <a:pt x="5385011" y="6504896"/>
                    <a:pt x="5383199" y="6521815"/>
                  </a:cubicBezTo>
                  <a:cubicBezTo>
                    <a:pt x="5381386" y="6539641"/>
                    <a:pt x="5380480" y="6541454"/>
                    <a:pt x="5373229" y="6542662"/>
                  </a:cubicBezTo>
                  <a:cubicBezTo>
                    <a:pt x="5349666" y="6547194"/>
                    <a:pt x="5310393" y="6557467"/>
                    <a:pt x="5307070" y="6560186"/>
                  </a:cubicBezTo>
                  <a:cubicBezTo>
                    <a:pt x="5304955" y="6561696"/>
                    <a:pt x="5302538" y="6562301"/>
                    <a:pt x="5301330" y="6561394"/>
                  </a:cubicBezTo>
                  <a:cubicBezTo>
                    <a:pt x="5300423" y="6560488"/>
                    <a:pt x="5295892" y="6561394"/>
                    <a:pt x="5291360" y="6563811"/>
                  </a:cubicBezTo>
                  <a:cubicBezTo>
                    <a:pt x="5286829" y="6566228"/>
                    <a:pt x="5282297" y="6567437"/>
                    <a:pt x="5281391" y="6566530"/>
                  </a:cubicBezTo>
                  <a:cubicBezTo>
                    <a:pt x="5280485" y="6565624"/>
                    <a:pt x="5278068" y="6565624"/>
                    <a:pt x="5275953" y="6567135"/>
                  </a:cubicBezTo>
                  <a:cubicBezTo>
                    <a:pt x="5273234" y="6568645"/>
                    <a:pt x="5274443" y="6570156"/>
                    <a:pt x="5279579" y="6571969"/>
                  </a:cubicBezTo>
                  <a:cubicBezTo>
                    <a:pt x="5285016" y="6574084"/>
                    <a:pt x="5285621" y="6575292"/>
                    <a:pt x="5282600" y="6577407"/>
                  </a:cubicBezTo>
                  <a:cubicBezTo>
                    <a:pt x="5278068" y="6580126"/>
                    <a:pt x="5280183" y="6589493"/>
                    <a:pt x="5285318" y="6589493"/>
                  </a:cubicBezTo>
                  <a:cubicBezTo>
                    <a:pt x="5287131" y="6589493"/>
                    <a:pt x="5287735" y="6587982"/>
                    <a:pt x="5286829" y="6586471"/>
                  </a:cubicBezTo>
                  <a:cubicBezTo>
                    <a:pt x="5283506" y="6581335"/>
                    <a:pt x="5288339" y="6576803"/>
                    <a:pt x="5293173" y="6580731"/>
                  </a:cubicBezTo>
                  <a:cubicBezTo>
                    <a:pt x="5296496" y="6583450"/>
                    <a:pt x="5298611" y="6583450"/>
                    <a:pt x="5301934" y="6580429"/>
                  </a:cubicBezTo>
                  <a:cubicBezTo>
                    <a:pt x="5304653" y="6578314"/>
                    <a:pt x="5307372" y="6577407"/>
                    <a:pt x="5308278" y="6578314"/>
                  </a:cubicBezTo>
                  <a:cubicBezTo>
                    <a:pt x="5309184" y="6579220"/>
                    <a:pt x="5313414" y="6578918"/>
                    <a:pt x="5317341" y="6577407"/>
                  </a:cubicBezTo>
                  <a:cubicBezTo>
                    <a:pt x="5323081" y="6575292"/>
                    <a:pt x="5324591" y="6575594"/>
                    <a:pt x="5324591" y="6578918"/>
                  </a:cubicBezTo>
                  <a:cubicBezTo>
                    <a:pt x="5324591" y="6581335"/>
                    <a:pt x="5325800" y="6583450"/>
                    <a:pt x="5327612" y="6583450"/>
                  </a:cubicBezTo>
                  <a:cubicBezTo>
                    <a:pt x="5329123" y="6583450"/>
                    <a:pt x="5329727" y="6585565"/>
                    <a:pt x="5328821" y="6587982"/>
                  </a:cubicBezTo>
                  <a:cubicBezTo>
                    <a:pt x="5327612" y="6590399"/>
                    <a:pt x="5324289" y="6592514"/>
                    <a:pt x="5321268" y="6592514"/>
                  </a:cubicBezTo>
                  <a:cubicBezTo>
                    <a:pt x="5318247" y="6592514"/>
                    <a:pt x="5315528" y="6594629"/>
                    <a:pt x="5315528" y="6597046"/>
                  </a:cubicBezTo>
                  <a:cubicBezTo>
                    <a:pt x="5315528" y="6602484"/>
                    <a:pt x="5319154" y="6602786"/>
                    <a:pt x="5323987" y="6597952"/>
                  </a:cubicBezTo>
                  <a:cubicBezTo>
                    <a:pt x="5326706" y="6595233"/>
                    <a:pt x="5327612" y="6595233"/>
                    <a:pt x="5327612" y="6597952"/>
                  </a:cubicBezTo>
                  <a:cubicBezTo>
                    <a:pt x="5327612" y="6600067"/>
                    <a:pt x="5326404" y="6601578"/>
                    <a:pt x="5324893" y="6601578"/>
                  </a:cubicBezTo>
                  <a:cubicBezTo>
                    <a:pt x="5320966" y="6601578"/>
                    <a:pt x="5323081" y="6620612"/>
                    <a:pt x="5327310" y="6622123"/>
                  </a:cubicBezTo>
                  <a:cubicBezTo>
                    <a:pt x="5332144" y="6623633"/>
                    <a:pt x="5331238" y="6631791"/>
                    <a:pt x="5326102" y="6631791"/>
                  </a:cubicBezTo>
                  <a:cubicBezTo>
                    <a:pt x="5323685" y="6631791"/>
                    <a:pt x="5321570" y="6633906"/>
                    <a:pt x="5321570" y="6636323"/>
                  </a:cubicBezTo>
                  <a:cubicBezTo>
                    <a:pt x="5321570" y="6638740"/>
                    <a:pt x="5319758" y="6640855"/>
                    <a:pt x="5317643" y="6640855"/>
                  </a:cubicBezTo>
                  <a:cubicBezTo>
                    <a:pt x="5315528" y="6640855"/>
                    <a:pt x="5310091" y="6644480"/>
                    <a:pt x="5305559" y="6648710"/>
                  </a:cubicBezTo>
                  <a:cubicBezTo>
                    <a:pt x="5300726" y="6653242"/>
                    <a:pt x="5295288" y="6655659"/>
                    <a:pt x="5292569" y="6654753"/>
                  </a:cubicBezTo>
                  <a:cubicBezTo>
                    <a:pt x="5288944" y="6653544"/>
                    <a:pt x="5288339" y="6654451"/>
                    <a:pt x="5289850" y="6658983"/>
                  </a:cubicBezTo>
                  <a:cubicBezTo>
                    <a:pt x="5291360" y="6663817"/>
                    <a:pt x="5290454" y="6665025"/>
                    <a:pt x="5284110" y="6665025"/>
                  </a:cubicBezTo>
                  <a:cubicBezTo>
                    <a:pt x="5279881" y="6665025"/>
                    <a:pt x="5269307" y="6667745"/>
                    <a:pt x="5260546" y="6671370"/>
                  </a:cubicBezTo>
                  <a:cubicBezTo>
                    <a:pt x="5251785" y="6674694"/>
                    <a:pt x="5240608" y="6678319"/>
                    <a:pt x="5235472" y="6678924"/>
                  </a:cubicBezTo>
                  <a:cubicBezTo>
                    <a:pt x="5230638" y="6679830"/>
                    <a:pt x="5221877" y="6681038"/>
                    <a:pt x="5216138" y="6681945"/>
                  </a:cubicBezTo>
                  <a:cubicBezTo>
                    <a:pt x="5210398" y="6682549"/>
                    <a:pt x="5204054" y="6684362"/>
                    <a:pt x="5202543" y="6685873"/>
                  </a:cubicBezTo>
                  <a:cubicBezTo>
                    <a:pt x="5197105" y="6689800"/>
                    <a:pt x="5176260" y="6694936"/>
                    <a:pt x="5146353" y="6700073"/>
                  </a:cubicBezTo>
                  <a:cubicBezTo>
                    <a:pt x="5122789" y="6704000"/>
                    <a:pt x="5114330" y="6704000"/>
                    <a:pt x="5098621" y="6700979"/>
                  </a:cubicBezTo>
                  <a:cubicBezTo>
                    <a:pt x="5084422" y="6698562"/>
                    <a:pt x="5076568" y="6698260"/>
                    <a:pt x="5068411" y="6700677"/>
                  </a:cubicBezTo>
                  <a:cubicBezTo>
                    <a:pt x="5052702" y="6705209"/>
                    <a:pt x="5029742" y="6710043"/>
                    <a:pt x="5011918" y="6711856"/>
                  </a:cubicBezTo>
                  <a:cubicBezTo>
                    <a:pt x="4985031" y="6714877"/>
                    <a:pt x="4686557" y="6713669"/>
                    <a:pt x="4669035" y="6710345"/>
                  </a:cubicBezTo>
                  <a:cubicBezTo>
                    <a:pt x="4659972" y="6708835"/>
                    <a:pt x="4618584" y="6706115"/>
                    <a:pt x="4576895" y="6704303"/>
                  </a:cubicBezTo>
                  <a:cubicBezTo>
                    <a:pt x="4535507" y="6702490"/>
                    <a:pt x="4467535" y="6699771"/>
                    <a:pt x="4425845" y="6698260"/>
                  </a:cubicBezTo>
                  <a:cubicBezTo>
                    <a:pt x="4341559" y="6694634"/>
                    <a:pt x="4325850" y="6693728"/>
                    <a:pt x="4297452" y="6690405"/>
                  </a:cubicBezTo>
                  <a:cubicBezTo>
                    <a:pt x="4286577" y="6689196"/>
                    <a:pt x="4276003" y="6688592"/>
                    <a:pt x="4273587" y="6688894"/>
                  </a:cubicBezTo>
                  <a:cubicBezTo>
                    <a:pt x="4265732" y="6690405"/>
                    <a:pt x="4227969" y="6682549"/>
                    <a:pt x="4229782" y="6679830"/>
                  </a:cubicBezTo>
                  <a:cubicBezTo>
                    <a:pt x="4232199" y="6675902"/>
                    <a:pt x="4226761" y="6676506"/>
                    <a:pt x="4222230" y="6680736"/>
                  </a:cubicBezTo>
                  <a:cubicBezTo>
                    <a:pt x="4219209" y="6684060"/>
                    <a:pt x="4217698" y="6683455"/>
                    <a:pt x="4213771" y="6678621"/>
                  </a:cubicBezTo>
                  <a:cubicBezTo>
                    <a:pt x="4210448" y="6674392"/>
                    <a:pt x="4208635" y="6673787"/>
                    <a:pt x="4207729" y="6676204"/>
                  </a:cubicBezTo>
                  <a:cubicBezTo>
                    <a:pt x="4206822" y="6678319"/>
                    <a:pt x="4204406" y="6680132"/>
                    <a:pt x="4201989" y="6680132"/>
                  </a:cubicBezTo>
                  <a:cubicBezTo>
                    <a:pt x="4199572" y="6680132"/>
                    <a:pt x="4198666" y="6678319"/>
                    <a:pt x="4199874" y="6674996"/>
                  </a:cubicBezTo>
                  <a:cubicBezTo>
                    <a:pt x="4201385" y="6671068"/>
                    <a:pt x="4200780" y="6670464"/>
                    <a:pt x="4195947" y="6672277"/>
                  </a:cubicBezTo>
                  <a:cubicBezTo>
                    <a:pt x="4183561" y="6677413"/>
                    <a:pt x="4179029" y="6677715"/>
                    <a:pt x="4176612" y="6674089"/>
                  </a:cubicBezTo>
                  <a:cubicBezTo>
                    <a:pt x="4174498" y="6670766"/>
                    <a:pt x="4172987" y="6670766"/>
                    <a:pt x="4169664" y="6673485"/>
                  </a:cubicBezTo>
                  <a:cubicBezTo>
                    <a:pt x="4167549" y="6675600"/>
                    <a:pt x="4164830" y="6676506"/>
                    <a:pt x="4164226" y="6675902"/>
                  </a:cubicBezTo>
                  <a:cubicBezTo>
                    <a:pt x="4162716" y="6674089"/>
                    <a:pt x="4129183" y="6670766"/>
                    <a:pt x="4105317" y="6669557"/>
                  </a:cubicBezTo>
                  <a:cubicBezTo>
                    <a:pt x="4095045" y="6669255"/>
                    <a:pt x="4085378" y="6668047"/>
                    <a:pt x="4083566" y="6666838"/>
                  </a:cubicBezTo>
                  <a:cubicBezTo>
                    <a:pt x="4081753" y="6665932"/>
                    <a:pt x="4079336" y="6666234"/>
                    <a:pt x="4078430" y="6668047"/>
                  </a:cubicBezTo>
                  <a:cubicBezTo>
                    <a:pt x="4076919" y="6670464"/>
                    <a:pt x="4042178" y="6670464"/>
                    <a:pt x="4042178" y="6668047"/>
                  </a:cubicBezTo>
                  <a:cubicBezTo>
                    <a:pt x="4042178" y="6667745"/>
                    <a:pt x="4031907" y="6666838"/>
                    <a:pt x="4019521" y="6666234"/>
                  </a:cubicBezTo>
                  <a:cubicBezTo>
                    <a:pt x="3988102" y="6664723"/>
                    <a:pt x="3984779" y="6663817"/>
                    <a:pt x="3985383" y="6657170"/>
                  </a:cubicBezTo>
                  <a:cubicBezTo>
                    <a:pt x="3985685" y="6653847"/>
                    <a:pt x="3985383" y="6653242"/>
                    <a:pt x="3984477" y="6655055"/>
                  </a:cubicBezTo>
                  <a:cubicBezTo>
                    <a:pt x="3982060" y="6660796"/>
                    <a:pt x="3968164" y="6659889"/>
                    <a:pt x="3968164" y="6654451"/>
                  </a:cubicBezTo>
                  <a:cubicBezTo>
                    <a:pt x="3968164" y="6652034"/>
                    <a:pt x="3966955" y="6649919"/>
                    <a:pt x="3965445" y="6649919"/>
                  </a:cubicBezTo>
                  <a:cubicBezTo>
                    <a:pt x="3963934" y="6649919"/>
                    <a:pt x="3962122" y="6652034"/>
                    <a:pt x="3960913" y="6654451"/>
                  </a:cubicBezTo>
                  <a:cubicBezTo>
                    <a:pt x="3959101" y="6659587"/>
                    <a:pt x="3950038" y="6660796"/>
                    <a:pt x="3950038" y="6655961"/>
                  </a:cubicBezTo>
                  <a:cubicBezTo>
                    <a:pt x="3950038" y="6654451"/>
                    <a:pt x="3945506" y="6653544"/>
                    <a:pt x="3940370" y="6654149"/>
                  </a:cubicBezTo>
                  <a:cubicBezTo>
                    <a:pt x="3934933" y="6654753"/>
                    <a:pt x="3922244" y="6653544"/>
                    <a:pt x="3912275" y="6651430"/>
                  </a:cubicBezTo>
                  <a:cubicBezTo>
                    <a:pt x="3865752" y="6641157"/>
                    <a:pt x="3848230" y="6637834"/>
                    <a:pt x="3842490" y="6637834"/>
                  </a:cubicBezTo>
                  <a:cubicBezTo>
                    <a:pt x="3838865" y="6637834"/>
                    <a:pt x="3821947" y="6632999"/>
                    <a:pt x="3804728" y="6627259"/>
                  </a:cubicBezTo>
                  <a:cubicBezTo>
                    <a:pt x="3787508" y="6621216"/>
                    <a:pt x="3764548" y="6614267"/>
                    <a:pt x="3753673" y="6611850"/>
                  </a:cubicBezTo>
                  <a:cubicBezTo>
                    <a:pt x="3734338" y="6607318"/>
                    <a:pt x="3728296" y="6605808"/>
                    <a:pt x="3703826" y="6599161"/>
                  </a:cubicBezTo>
                  <a:cubicBezTo>
                    <a:pt x="3697180" y="6597348"/>
                    <a:pt x="3678148" y="6592514"/>
                    <a:pt x="3661230" y="6588284"/>
                  </a:cubicBezTo>
                  <a:cubicBezTo>
                    <a:pt x="3644615" y="6584054"/>
                    <a:pt x="3619238" y="6575594"/>
                    <a:pt x="3604738" y="6569854"/>
                  </a:cubicBezTo>
                  <a:cubicBezTo>
                    <a:pt x="3537672" y="6542662"/>
                    <a:pt x="3528306" y="6539037"/>
                    <a:pt x="3522567" y="6536015"/>
                  </a:cubicBezTo>
                  <a:cubicBezTo>
                    <a:pt x="3488731" y="6519398"/>
                    <a:pt x="3476949" y="6513657"/>
                    <a:pt x="3474533" y="6513960"/>
                  </a:cubicBezTo>
                  <a:cubicBezTo>
                    <a:pt x="3473022" y="6513960"/>
                    <a:pt x="3461240" y="6509125"/>
                    <a:pt x="3448250" y="6503385"/>
                  </a:cubicBezTo>
                  <a:cubicBezTo>
                    <a:pt x="3419551" y="6490393"/>
                    <a:pt x="3397195" y="6481934"/>
                    <a:pt x="3339796" y="6462295"/>
                  </a:cubicBezTo>
                  <a:cubicBezTo>
                    <a:pt x="3283606" y="6443261"/>
                    <a:pt x="3269407" y="6439937"/>
                    <a:pt x="3214425" y="6433895"/>
                  </a:cubicBezTo>
                  <a:cubicBezTo>
                    <a:pt x="3189653" y="6431175"/>
                    <a:pt x="3159745" y="6426946"/>
                    <a:pt x="3147963" y="6424529"/>
                  </a:cubicBezTo>
                  <a:cubicBezTo>
                    <a:pt x="3136483" y="6422112"/>
                    <a:pt x="3116242" y="6418184"/>
                    <a:pt x="3102950" y="6415465"/>
                  </a:cubicBezTo>
                  <a:cubicBezTo>
                    <a:pt x="3078782" y="6410631"/>
                    <a:pt x="3023800" y="6390992"/>
                    <a:pt x="2996309" y="6376792"/>
                  </a:cubicBezTo>
                  <a:cubicBezTo>
                    <a:pt x="2973349" y="6365311"/>
                    <a:pt x="2901752" y="6319085"/>
                    <a:pt x="2890574" y="6308510"/>
                  </a:cubicBezTo>
                  <a:cubicBezTo>
                    <a:pt x="2885136" y="6303374"/>
                    <a:pt x="2880605" y="6297935"/>
                    <a:pt x="2880605" y="6296425"/>
                  </a:cubicBezTo>
                  <a:cubicBezTo>
                    <a:pt x="2880605" y="6294612"/>
                    <a:pt x="2887855" y="6293403"/>
                    <a:pt x="2896918" y="6293403"/>
                  </a:cubicBezTo>
                  <a:cubicBezTo>
                    <a:pt x="2919576" y="6293403"/>
                    <a:pt x="2922899" y="6288267"/>
                    <a:pt x="2909002" y="6274973"/>
                  </a:cubicBezTo>
                  <a:cubicBezTo>
                    <a:pt x="2890876" y="6257450"/>
                    <a:pt x="2885740" y="6246875"/>
                    <a:pt x="2887855" y="6231769"/>
                  </a:cubicBezTo>
                  <a:cubicBezTo>
                    <a:pt x="2889063" y="6224215"/>
                    <a:pt x="2893293" y="6214849"/>
                    <a:pt x="2897522" y="6210015"/>
                  </a:cubicBezTo>
                  <a:cubicBezTo>
                    <a:pt x="2911721" y="6193700"/>
                    <a:pt x="2919273" y="6172551"/>
                    <a:pt x="2925920" y="6131763"/>
                  </a:cubicBezTo>
                  <a:cubicBezTo>
                    <a:pt x="2929243" y="6110614"/>
                    <a:pt x="2932868" y="6095809"/>
                    <a:pt x="2939514" y="6072847"/>
                  </a:cubicBezTo>
                  <a:cubicBezTo>
                    <a:pt x="2942233" y="6063783"/>
                    <a:pt x="2945858" y="6047468"/>
                    <a:pt x="2947067" y="6036591"/>
                  </a:cubicBezTo>
                  <a:cubicBezTo>
                    <a:pt x="2954015" y="5983114"/>
                    <a:pt x="2961265" y="5956224"/>
                    <a:pt x="2976068" y="5927220"/>
                  </a:cubicBezTo>
                  <a:cubicBezTo>
                    <a:pt x="2978485" y="5922990"/>
                    <a:pt x="2980298" y="5912717"/>
                    <a:pt x="2980298" y="5904258"/>
                  </a:cubicBezTo>
                  <a:cubicBezTo>
                    <a:pt x="2980298" y="5896100"/>
                    <a:pt x="2982110" y="5884015"/>
                    <a:pt x="2984527" y="5877670"/>
                  </a:cubicBezTo>
                  <a:cubicBezTo>
                    <a:pt x="2986642" y="5871023"/>
                    <a:pt x="2989361" y="5857729"/>
                    <a:pt x="2990569" y="5847457"/>
                  </a:cubicBezTo>
                  <a:lnTo>
                    <a:pt x="2992684" y="5829027"/>
                  </a:lnTo>
                  <a:lnTo>
                    <a:pt x="2963682" y="5800022"/>
                  </a:lnTo>
                  <a:cubicBezTo>
                    <a:pt x="2940420" y="5776456"/>
                    <a:pt x="2931660" y="5769809"/>
                    <a:pt x="2917461" y="5764673"/>
                  </a:cubicBezTo>
                  <a:cubicBezTo>
                    <a:pt x="2908096" y="5761047"/>
                    <a:pt x="2889970" y="5752890"/>
                    <a:pt x="2877584" y="5746545"/>
                  </a:cubicBezTo>
                  <a:cubicBezTo>
                    <a:pt x="2865198" y="5740200"/>
                    <a:pt x="2844655" y="5729928"/>
                    <a:pt x="2832269" y="5723885"/>
                  </a:cubicBezTo>
                  <a:cubicBezTo>
                    <a:pt x="2819883" y="5717842"/>
                    <a:pt x="2805684" y="5708779"/>
                    <a:pt x="2800548" y="5704247"/>
                  </a:cubicBezTo>
                  <a:cubicBezTo>
                    <a:pt x="2786350" y="5690651"/>
                    <a:pt x="2747681" y="5662552"/>
                    <a:pt x="2732576" y="5654999"/>
                  </a:cubicBezTo>
                  <a:cubicBezTo>
                    <a:pt x="2709314" y="5643216"/>
                    <a:pt x="2688167" y="5627203"/>
                    <a:pt x="2634696" y="5580373"/>
                  </a:cubicBezTo>
                  <a:cubicBezTo>
                    <a:pt x="2624424" y="5571309"/>
                    <a:pt x="2608715" y="5558317"/>
                    <a:pt x="2599652" y="5551670"/>
                  </a:cubicBezTo>
                  <a:cubicBezTo>
                    <a:pt x="2590891" y="5545023"/>
                    <a:pt x="2577297" y="5534146"/>
                    <a:pt x="2569442" y="5527499"/>
                  </a:cubicBezTo>
                  <a:cubicBezTo>
                    <a:pt x="2561285" y="5520853"/>
                    <a:pt x="2546180" y="5512393"/>
                    <a:pt x="2535607" y="5508465"/>
                  </a:cubicBezTo>
                  <a:cubicBezTo>
                    <a:pt x="2514460" y="5500912"/>
                    <a:pt x="2503584" y="5494265"/>
                    <a:pt x="2467030" y="5466469"/>
                  </a:cubicBezTo>
                  <a:cubicBezTo>
                    <a:pt x="2453436" y="5456196"/>
                    <a:pt x="2437424" y="5446226"/>
                    <a:pt x="2431080" y="5444111"/>
                  </a:cubicBezTo>
                  <a:cubicBezTo>
                    <a:pt x="2425038" y="5442298"/>
                    <a:pt x="2414767" y="5435954"/>
                    <a:pt x="2408725" y="5430515"/>
                  </a:cubicBezTo>
                  <a:cubicBezTo>
                    <a:pt x="2402381" y="5424775"/>
                    <a:pt x="2392412" y="5418128"/>
                    <a:pt x="2386067" y="5415711"/>
                  </a:cubicBezTo>
                  <a:cubicBezTo>
                    <a:pt x="2379723" y="5412992"/>
                    <a:pt x="2371869" y="5408460"/>
                    <a:pt x="2368546" y="5405438"/>
                  </a:cubicBezTo>
                  <a:cubicBezTo>
                    <a:pt x="2365223" y="5402115"/>
                    <a:pt x="2353743" y="5395770"/>
                    <a:pt x="2342867" y="5390634"/>
                  </a:cubicBezTo>
                  <a:cubicBezTo>
                    <a:pt x="2331992" y="5385800"/>
                    <a:pt x="2312959" y="5374319"/>
                    <a:pt x="2300573" y="5364953"/>
                  </a:cubicBezTo>
                  <a:cubicBezTo>
                    <a:pt x="2288187" y="5355587"/>
                    <a:pt x="2274593" y="5347127"/>
                    <a:pt x="2270363" y="5346220"/>
                  </a:cubicBezTo>
                  <a:cubicBezTo>
                    <a:pt x="2266134" y="5345012"/>
                    <a:pt x="2256769" y="5340480"/>
                    <a:pt x="2249216" y="5335646"/>
                  </a:cubicBezTo>
                  <a:cubicBezTo>
                    <a:pt x="2241664" y="5330812"/>
                    <a:pt x="2224142" y="5321144"/>
                    <a:pt x="2209943" y="5314194"/>
                  </a:cubicBezTo>
                  <a:cubicBezTo>
                    <a:pt x="2195745" y="5307245"/>
                    <a:pt x="2181546" y="5299088"/>
                    <a:pt x="2178223" y="5296067"/>
                  </a:cubicBezTo>
                  <a:cubicBezTo>
                    <a:pt x="2174900" y="5293045"/>
                    <a:pt x="2166743" y="5288513"/>
                    <a:pt x="2160097" y="5285492"/>
                  </a:cubicBezTo>
                  <a:cubicBezTo>
                    <a:pt x="2153753" y="5282773"/>
                    <a:pt x="2143481" y="5276730"/>
                    <a:pt x="2137741" y="5271896"/>
                  </a:cubicBezTo>
                  <a:cubicBezTo>
                    <a:pt x="2131699" y="5267062"/>
                    <a:pt x="2125053" y="5263134"/>
                    <a:pt x="2122637" y="5263134"/>
                  </a:cubicBezTo>
                  <a:cubicBezTo>
                    <a:pt x="2120220" y="5263134"/>
                    <a:pt x="2110855" y="5258904"/>
                    <a:pt x="2102094" y="5254070"/>
                  </a:cubicBezTo>
                  <a:cubicBezTo>
                    <a:pt x="2093333" y="5248934"/>
                    <a:pt x="2078228" y="5241985"/>
                    <a:pt x="2068863" y="5238662"/>
                  </a:cubicBezTo>
                  <a:cubicBezTo>
                    <a:pt x="2059498" y="5235036"/>
                    <a:pt x="2047112" y="5228993"/>
                    <a:pt x="2041372" y="5225066"/>
                  </a:cubicBezTo>
                  <a:cubicBezTo>
                    <a:pt x="2035632" y="5220836"/>
                    <a:pt x="2025360" y="5216908"/>
                    <a:pt x="2018714" y="5215700"/>
                  </a:cubicBezTo>
                  <a:cubicBezTo>
                    <a:pt x="2012370" y="5214793"/>
                    <a:pt x="2003307" y="5210865"/>
                    <a:pt x="1999078" y="5207240"/>
                  </a:cubicBezTo>
                  <a:cubicBezTo>
                    <a:pt x="1987296" y="5197572"/>
                    <a:pt x="1978837" y="5193644"/>
                    <a:pt x="1969170" y="5193644"/>
                  </a:cubicBezTo>
                  <a:cubicBezTo>
                    <a:pt x="1959201" y="5193644"/>
                    <a:pt x="1936543" y="5185486"/>
                    <a:pt x="1925365" y="5177933"/>
                  </a:cubicBezTo>
                  <a:cubicBezTo>
                    <a:pt x="1921136" y="5174912"/>
                    <a:pt x="1913583" y="5172495"/>
                    <a:pt x="1908750" y="5172495"/>
                  </a:cubicBezTo>
                  <a:cubicBezTo>
                    <a:pt x="1897874" y="5172495"/>
                    <a:pt x="1872800" y="5164337"/>
                    <a:pt x="1862529" y="5157388"/>
                  </a:cubicBezTo>
                  <a:cubicBezTo>
                    <a:pt x="1855278" y="5152554"/>
                    <a:pt x="1838361" y="5147418"/>
                    <a:pt x="1817818" y="5144094"/>
                  </a:cubicBezTo>
                  <a:cubicBezTo>
                    <a:pt x="1812078" y="5143188"/>
                    <a:pt x="1803921" y="5139864"/>
                    <a:pt x="1799692" y="5136843"/>
                  </a:cubicBezTo>
                  <a:cubicBezTo>
                    <a:pt x="1788816" y="5129290"/>
                    <a:pt x="1769482" y="5124154"/>
                    <a:pt x="1753169" y="5124154"/>
                  </a:cubicBezTo>
                  <a:cubicBezTo>
                    <a:pt x="1745616" y="5124154"/>
                    <a:pt x="1734438" y="5122039"/>
                    <a:pt x="1728698" y="5119622"/>
                  </a:cubicBezTo>
                  <a:cubicBezTo>
                    <a:pt x="1722656" y="5117205"/>
                    <a:pt x="1714198" y="5115090"/>
                    <a:pt x="1709968" y="5115090"/>
                  </a:cubicBezTo>
                  <a:cubicBezTo>
                    <a:pt x="1705739" y="5115090"/>
                    <a:pt x="1697884" y="5112673"/>
                    <a:pt x="1692446" y="5109953"/>
                  </a:cubicBezTo>
                  <a:cubicBezTo>
                    <a:pt x="1687009" y="5107234"/>
                    <a:pt x="1676737" y="5103911"/>
                    <a:pt x="1669185" y="5103004"/>
                  </a:cubicBezTo>
                  <a:cubicBezTo>
                    <a:pt x="1648642" y="5099681"/>
                    <a:pt x="1626891" y="5093940"/>
                    <a:pt x="1612390" y="5087596"/>
                  </a:cubicBezTo>
                  <a:cubicBezTo>
                    <a:pt x="1603025" y="5083366"/>
                    <a:pt x="1592451" y="5081855"/>
                    <a:pt x="1574023" y="5081855"/>
                  </a:cubicBezTo>
                  <a:cubicBezTo>
                    <a:pt x="1549855" y="5081855"/>
                    <a:pt x="1548043" y="5082459"/>
                    <a:pt x="1538074" y="5090919"/>
                  </a:cubicBezTo>
                  <a:cubicBezTo>
                    <a:pt x="1532334" y="5096055"/>
                    <a:pt x="1524177" y="5106026"/>
                    <a:pt x="1519948" y="5113277"/>
                  </a:cubicBezTo>
                  <a:cubicBezTo>
                    <a:pt x="1515718" y="5120528"/>
                    <a:pt x="1501822" y="5135937"/>
                    <a:pt x="1489133" y="5147418"/>
                  </a:cubicBezTo>
                  <a:cubicBezTo>
                    <a:pt x="1471007" y="5164337"/>
                    <a:pt x="1463455" y="5169171"/>
                    <a:pt x="1453788" y="5170682"/>
                  </a:cubicBezTo>
                  <a:cubicBezTo>
                    <a:pt x="1443516" y="5172495"/>
                    <a:pt x="1437172" y="5176725"/>
                    <a:pt x="1419348" y="5194852"/>
                  </a:cubicBezTo>
                  <a:lnTo>
                    <a:pt x="1397295" y="5216606"/>
                  </a:lnTo>
                  <a:lnTo>
                    <a:pt x="1396993" y="5243798"/>
                  </a:lnTo>
                  <a:cubicBezTo>
                    <a:pt x="1396691" y="5293347"/>
                    <a:pt x="1396993" y="5292743"/>
                    <a:pt x="1360439" y="5329301"/>
                  </a:cubicBezTo>
                  <a:lnTo>
                    <a:pt x="1327812" y="5361629"/>
                  </a:lnTo>
                  <a:lnTo>
                    <a:pt x="1327812" y="5376736"/>
                  </a:lnTo>
                  <a:cubicBezTo>
                    <a:pt x="1327812" y="5386404"/>
                    <a:pt x="1325697" y="5395166"/>
                    <a:pt x="1321468" y="5402115"/>
                  </a:cubicBezTo>
                  <a:cubicBezTo>
                    <a:pt x="1313009" y="5415711"/>
                    <a:pt x="1309384" y="5438673"/>
                    <a:pt x="1307571" y="5489733"/>
                  </a:cubicBezTo>
                  <a:lnTo>
                    <a:pt x="1306363" y="5530521"/>
                  </a:lnTo>
                  <a:lnTo>
                    <a:pt x="1315728" y="5542304"/>
                  </a:lnTo>
                  <a:cubicBezTo>
                    <a:pt x="1320864" y="5548951"/>
                    <a:pt x="1325697" y="5557713"/>
                    <a:pt x="1326604" y="5561942"/>
                  </a:cubicBezTo>
                  <a:cubicBezTo>
                    <a:pt x="1327510" y="5566172"/>
                    <a:pt x="1329323" y="5571913"/>
                    <a:pt x="1330229" y="5574330"/>
                  </a:cubicBezTo>
                  <a:cubicBezTo>
                    <a:pt x="1331135" y="5576747"/>
                    <a:pt x="1332948" y="5600011"/>
                    <a:pt x="1333854" y="5625994"/>
                  </a:cubicBezTo>
                  <a:lnTo>
                    <a:pt x="1335365" y="5673127"/>
                  </a:lnTo>
                  <a:lnTo>
                    <a:pt x="1345334" y="5684306"/>
                  </a:lnTo>
                  <a:cubicBezTo>
                    <a:pt x="1351376" y="5691255"/>
                    <a:pt x="1355001" y="5698506"/>
                    <a:pt x="1355001" y="5703944"/>
                  </a:cubicBezTo>
                  <a:cubicBezTo>
                    <a:pt x="1355001" y="5708779"/>
                    <a:pt x="1357720" y="5716030"/>
                    <a:pt x="1361345" y="5720562"/>
                  </a:cubicBezTo>
                  <a:cubicBezTo>
                    <a:pt x="1368898" y="5730230"/>
                    <a:pt x="1382190" y="5762256"/>
                    <a:pt x="1382190" y="5771018"/>
                  </a:cubicBezTo>
                  <a:cubicBezTo>
                    <a:pt x="1382190" y="5779175"/>
                    <a:pt x="1397295" y="5803346"/>
                    <a:pt x="1413911" y="5822380"/>
                  </a:cubicBezTo>
                  <a:cubicBezTo>
                    <a:pt x="1420557" y="5830235"/>
                    <a:pt x="1431432" y="5846853"/>
                    <a:pt x="1438079" y="5859844"/>
                  </a:cubicBezTo>
                  <a:cubicBezTo>
                    <a:pt x="1448954" y="5881598"/>
                    <a:pt x="1450163" y="5885828"/>
                    <a:pt x="1451975" y="5916947"/>
                  </a:cubicBezTo>
                  <a:cubicBezTo>
                    <a:pt x="1453183" y="5935377"/>
                    <a:pt x="1453486" y="5965288"/>
                    <a:pt x="1452579" y="5983718"/>
                  </a:cubicBezTo>
                  <a:lnTo>
                    <a:pt x="1450767" y="6016953"/>
                  </a:lnTo>
                  <a:lnTo>
                    <a:pt x="1439287" y="6029340"/>
                  </a:lnTo>
                  <a:cubicBezTo>
                    <a:pt x="1433245" y="6036289"/>
                    <a:pt x="1425995" y="6045958"/>
                    <a:pt x="1423578" y="6050489"/>
                  </a:cubicBezTo>
                  <a:cubicBezTo>
                    <a:pt x="1420859" y="6055324"/>
                    <a:pt x="1402733" y="6074962"/>
                    <a:pt x="1383096" y="6094601"/>
                  </a:cubicBezTo>
                  <a:cubicBezTo>
                    <a:pt x="1342313" y="6134784"/>
                    <a:pt x="1343219" y="6134482"/>
                    <a:pt x="1292466" y="6132669"/>
                  </a:cubicBezTo>
                  <a:cubicBezTo>
                    <a:pt x="1260142" y="6131763"/>
                    <a:pt x="1258933" y="6131461"/>
                    <a:pt x="1248360" y="6122397"/>
                  </a:cubicBezTo>
                  <a:cubicBezTo>
                    <a:pt x="1241714" y="6116354"/>
                    <a:pt x="1232651" y="6111822"/>
                    <a:pt x="1224494" y="6110614"/>
                  </a:cubicBezTo>
                  <a:cubicBezTo>
                    <a:pt x="1215431" y="6109103"/>
                    <a:pt x="1206972" y="6104269"/>
                    <a:pt x="1196097" y="6095205"/>
                  </a:cubicBezTo>
                  <a:cubicBezTo>
                    <a:pt x="1187638" y="6087954"/>
                    <a:pt x="1175554" y="6079796"/>
                    <a:pt x="1168908" y="6077077"/>
                  </a:cubicBezTo>
                  <a:cubicBezTo>
                    <a:pt x="1162564" y="6074358"/>
                    <a:pt x="1155011" y="6070430"/>
                    <a:pt x="1152594" y="6068315"/>
                  </a:cubicBezTo>
                  <a:cubicBezTo>
                    <a:pt x="1142625" y="6059553"/>
                    <a:pt x="1087341" y="6039008"/>
                    <a:pt x="1060152" y="6033872"/>
                  </a:cubicBezTo>
                  <a:cubicBezTo>
                    <a:pt x="1053506" y="6032664"/>
                    <a:pt x="1043838" y="6028736"/>
                    <a:pt x="1039005" y="6025413"/>
                  </a:cubicBezTo>
                  <a:cubicBezTo>
                    <a:pt x="1031150" y="6019974"/>
                    <a:pt x="1005170" y="6011212"/>
                    <a:pt x="983418" y="6007285"/>
                  </a:cubicBezTo>
                  <a:cubicBezTo>
                    <a:pt x="979189" y="6006378"/>
                    <a:pt x="967709" y="6003357"/>
                    <a:pt x="957740" y="6000336"/>
                  </a:cubicBezTo>
                  <a:cubicBezTo>
                    <a:pt x="904268" y="5984021"/>
                    <a:pt x="868318" y="5973144"/>
                    <a:pt x="852005" y="5968612"/>
                  </a:cubicBezTo>
                  <a:cubicBezTo>
                    <a:pt x="842036" y="5965590"/>
                    <a:pt x="825118" y="5958641"/>
                    <a:pt x="814545" y="5953203"/>
                  </a:cubicBezTo>
                  <a:cubicBezTo>
                    <a:pt x="803971" y="5947463"/>
                    <a:pt x="793096" y="5942931"/>
                    <a:pt x="790377" y="5942931"/>
                  </a:cubicBezTo>
                  <a:cubicBezTo>
                    <a:pt x="787658" y="5942931"/>
                    <a:pt x="782220" y="5941118"/>
                    <a:pt x="777991" y="5938701"/>
                  </a:cubicBezTo>
                  <a:cubicBezTo>
                    <a:pt x="773761" y="5936586"/>
                    <a:pt x="758958" y="5928126"/>
                    <a:pt x="744760" y="5920271"/>
                  </a:cubicBezTo>
                  <a:cubicBezTo>
                    <a:pt x="730561" y="5912415"/>
                    <a:pt x="711529" y="5901841"/>
                    <a:pt x="702466" y="5897007"/>
                  </a:cubicBezTo>
                  <a:cubicBezTo>
                    <a:pt x="679808" y="5884921"/>
                    <a:pt x="668026" y="5875555"/>
                    <a:pt x="646577" y="5852895"/>
                  </a:cubicBezTo>
                  <a:cubicBezTo>
                    <a:pt x="628451" y="5833559"/>
                    <a:pt x="619690" y="5816942"/>
                    <a:pt x="610023" y="5781592"/>
                  </a:cubicBezTo>
                  <a:cubicBezTo>
                    <a:pt x="607606" y="5773435"/>
                    <a:pt x="600960" y="5760745"/>
                    <a:pt x="595220" y="5752890"/>
                  </a:cubicBezTo>
                  <a:cubicBezTo>
                    <a:pt x="581626" y="5735668"/>
                    <a:pt x="580720" y="5731741"/>
                    <a:pt x="582834" y="5700923"/>
                  </a:cubicBezTo>
                  <a:cubicBezTo>
                    <a:pt x="584043" y="5687025"/>
                    <a:pt x="585855" y="5638080"/>
                    <a:pt x="587064" y="5592458"/>
                  </a:cubicBezTo>
                  <a:cubicBezTo>
                    <a:pt x="589178" y="5522967"/>
                    <a:pt x="590387" y="5507257"/>
                    <a:pt x="594918" y="5495776"/>
                  </a:cubicBezTo>
                  <a:cubicBezTo>
                    <a:pt x="602169" y="5477950"/>
                    <a:pt x="605492" y="5448643"/>
                    <a:pt x="608513" y="5382476"/>
                  </a:cubicBezTo>
                  <a:cubicBezTo>
                    <a:pt x="610325" y="5338969"/>
                    <a:pt x="612138" y="5324165"/>
                    <a:pt x="617274" y="5308454"/>
                  </a:cubicBezTo>
                  <a:cubicBezTo>
                    <a:pt x="623316" y="5290326"/>
                    <a:pt x="623920" y="5282773"/>
                    <a:pt x="623920" y="5213887"/>
                  </a:cubicBezTo>
                  <a:cubicBezTo>
                    <a:pt x="623920" y="5141979"/>
                    <a:pt x="623618" y="5138656"/>
                    <a:pt x="617274" y="5126269"/>
                  </a:cubicBezTo>
                  <a:cubicBezTo>
                    <a:pt x="610627" y="5114183"/>
                    <a:pt x="610325" y="5108745"/>
                    <a:pt x="608211" y="5028982"/>
                  </a:cubicBezTo>
                  <a:cubicBezTo>
                    <a:pt x="603981" y="4870061"/>
                    <a:pt x="602169" y="4841660"/>
                    <a:pt x="595220" y="4834107"/>
                  </a:cubicBezTo>
                  <a:cubicBezTo>
                    <a:pt x="590689" y="4828971"/>
                    <a:pt x="588574" y="4821116"/>
                    <a:pt x="586762" y="4801175"/>
                  </a:cubicBezTo>
                  <a:cubicBezTo>
                    <a:pt x="580720" y="4729872"/>
                    <a:pt x="578907" y="4716880"/>
                    <a:pt x="575282" y="4705701"/>
                  </a:cubicBezTo>
                  <a:cubicBezTo>
                    <a:pt x="573167" y="4699054"/>
                    <a:pt x="569240" y="4691199"/>
                    <a:pt x="566823" y="4688178"/>
                  </a:cubicBezTo>
                  <a:cubicBezTo>
                    <a:pt x="563198" y="4683948"/>
                    <a:pt x="561687" y="4673675"/>
                    <a:pt x="561083" y="4647390"/>
                  </a:cubicBezTo>
                  <a:cubicBezTo>
                    <a:pt x="560479" y="4627751"/>
                    <a:pt x="558968" y="4608113"/>
                    <a:pt x="557156" y="4603278"/>
                  </a:cubicBezTo>
                  <a:cubicBezTo>
                    <a:pt x="555645" y="4598444"/>
                    <a:pt x="554437" y="4542550"/>
                    <a:pt x="554437" y="4475779"/>
                  </a:cubicBezTo>
                  <a:cubicBezTo>
                    <a:pt x="554437" y="4341632"/>
                    <a:pt x="555343" y="4333173"/>
                    <a:pt x="575886" y="4299032"/>
                  </a:cubicBezTo>
                  <a:cubicBezTo>
                    <a:pt x="582230" y="4288155"/>
                    <a:pt x="587668" y="4277278"/>
                    <a:pt x="587668" y="4274559"/>
                  </a:cubicBezTo>
                  <a:cubicBezTo>
                    <a:pt x="587668" y="4271840"/>
                    <a:pt x="590991" y="4265495"/>
                    <a:pt x="595220" y="4260661"/>
                  </a:cubicBezTo>
                  <a:cubicBezTo>
                    <a:pt x="605190" y="4248576"/>
                    <a:pt x="623316" y="4221686"/>
                    <a:pt x="629962" y="4208694"/>
                  </a:cubicBezTo>
                  <a:cubicBezTo>
                    <a:pt x="634795" y="4199328"/>
                    <a:pt x="654734" y="4179690"/>
                    <a:pt x="686454" y="4153102"/>
                  </a:cubicBezTo>
                  <a:cubicBezTo>
                    <a:pt x="691892" y="4148570"/>
                    <a:pt x="702768" y="4141621"/>
                    <a:pt x="710622" y="4137391"/>
                  </a:cubicBezTo>
                  <a:cubicBezTo>
                    <a:pt x="723613" y="4131047"/>
                    <a:pt x="725425" y="4130744"/>
                    <a:pt x="731769" y="4134672"/>
                  </a:cubicBezTo>
                  <a:cubicBezTo>
                    <a:pt x="735395" y="4137089"/>
                    <a:pt x="737811" y="4141017"/>
                    <a:pt x="737207" y="4143132"/>
                  </a:cubicBezTo>
                  <a:cubicBezTo>
                    <a:pt x="736603" y="4144945"/>
                    <a:pt x="741437" y="4150685"/>
                    <a:pt x="748385" y="4155519"/>
                  </a:cubicBezTo>
                  <a:cubicBezTo>
                    <a:pt x="759865" y="4163375"/>
                    <a:pt x="764698" y="4164583"/>
                    <a:pt x="794606" y="4166698"/>
                  </a:cubicBezTo>
                  <a:cubicBezTo>
                    <a:pt x="812732" y="4168209"/>
                    <a:pt x="833275" y="4170626"/>
                    <a:pt x="839619" y="4172137"/>
                  </a:cubicBezTo>
                  <a:cubicBezTo>
                    <a:pt x="851703" y="4175158"/>
                    <a:pt x="875569" y="4172439"/>
                    <a:pt x="886142" y="4166698"/>
                  </a:cubicBezTo>
                  <a:cubicBezTo>
                    <a:pt x="888861" y="4165490"/>
                    <a:pt x="903966" y="4159749"/>
                    <a:pt x="919071" y="4154613"/>
                  </a:cubicBezTo>
                  <a:cubicBezTo>
                    <a:pt x="951396" y="4143736"/>
                    <a:pt x="983116" y="4142225"/>
                    <a:pt x="1012722" y="4149779"/>
                  </a:cubicBezTo>
                  <a:cubicBezTo>
                    <a:pt x="1032963" y="4155217"/>
                    <a:pt x="1069819" y="4155519"/>
                    <a:pt x="1110300" y="4150987"/>
                  </a:cubicBezTo>
                  <a:cubicBezTo>
                    <a:pt x="1126010" y="4149175"/>
                    <a:pt x="1159543" y="4147664"/>
                    <a:pt x="1184617" y="4147664"/>
                  </a:cubicBezTo>
                  <a:cubicBezTo>
                    <a:pt x="1225098" y="4147664"/>
                    <a:pt x="1231442" y="4148268"/>
                    <a:pt x="1242016" y="4154009"/>
                  </a:cubicBezTo>
                  <a:cubicBezTo>
                    <a:pt x="1248360" y="4157332"/>
                    <a:pt x="1258933" y="4162468"/>
                    <a:pt x="1265277" y="4165187"/>
                  </a:cubicBezTo>
                  <a:cubicBezTo>
                    <a:pt x="1271622" y="4167907"/>
                    <a:pt x="1283101" y="4175762"/>
                    <a:pt x="1290654" y="4182711"/>
                  </a:cubicBezTo>
                  <a:cubicBezTo>
                    <a:pt x="1306967" y="4197516"/>
                    <a:pt x="1310290" y="4210809"/>
                    <a:pt x="1305759" y="4245555"/>
                  </a:cubicBezTo>
                  <a:cubicBezTo>
                    <a:pt x="1303644" y="4262172"/>
                    <a:pt x="1300925" y="4270631"/>
                    <a:pt x="1293977" y="4279998"/>
                  </a:cubicBezTo>
                  <a:cubicBezTo>
                    <a:pt x="1285216" y="4292385"/>
                    <a:pt x="1273434" y="4302657"/>
                    <a:pt x="1263767" y="4306283"/>
                  </a:cubicBezTo>
                  <a:cubicBezTo>
                    <a:pt x="1258027" y="4308398"/>
                    <a:pt x="1259538" y="4318066"/>
                    <a:pt x="1266184" y="4323807"/>
                  </a:cubicBezTo>
                  <a:cubicBezTo>
                    <a:pt x="1268601" y="4325619"/>
                    <a:pt x="1270413" y="4329849"/>
                    <a:pt x="1270413" y="4332871"/>
                  </a:cubicBezTo>
                  <a:cubicBezTo>
                    <a:pt x="1270413" y="4336194"/>
                    <a:pt x="1271924" y="4338611"/>
                    <a:pt x="1273736" y="4338611"/>
                  </a:cubicBezTo>
                  <a:cubicBezTo>
                    <a:pt x="1275851" y="4338611"/>
                    <a:pt x="1276455" y="4341632"/>
                    <a:pt x="1275247" y="4346164"/>
                  </a:cubicBezTo>
                  <a:cubicBezTo>
                    <a:pt x="1274038" y="4351301"/>
                    <a:pt x="1274945" y="4355530"/>
                    <a:pt x="1277664" y="4358250"/>
                  </a:cubicBezTo>
                  <a:cubicBezTo>
                    <a:pt x="1281591" y="4362480"/>
                    <a:pt x="1288539" y="4387254"/>
                    <a:pt x="1288539" y="4398433"/>
                  </a:cubicBezTo>
                  <a:cubicBezTo>
                    <a:pt x="1288539" y="4401152"/>
                    <a:pt x="1291258" y="4407497"/>
                    <a:pt x="1294279" y="4412331"/>
                  </a:cubicBezTo>
                  <a:cubicBezTo>
                    <a:pt x="1297602" y="4417165"/>
                    <a:pt x="1299415" y="4422906"/>
                    <a:pt x="1298508" y="4425021"/>
                  </a:cubicBezTo>
                  <a:cubicBezTo>
                    <a:pt x="1297602" y="4427438"/>
                    <a:pt x="1299113" y="4429251"/>
                    <a:pt x="1301832" y="4429251"/>
                  </a:cubicBezTo>
                  <a:cubicBezTo>
                    <a:pt x="1304550" y="4429251"/>
                    <a:pt x="1306665" y="4431668"/>
                    <a:pt x="1306665" y="4434991"/>
                  </a:cubicBezTo>
                  <a:cubicBezTo>
                    <a:pt x="1306665" y="4438617"/>
                    <a:pt x="1309384" y="4441034"/>
                    <a:pt x="1315426" y="4442242"/>
                  </a:cubicBezTo>
                  <a:cubicBezTo>
                    <a:pt x="1320260" y="4443451"/>
                    <a:pt x="1327208" y="4447076"/>
                    <a:pt x="1330531" y="4451004"/>
                  </a:cubicBezTo>
                  <a:cubicBezTo>
                    <a:pt x="1334156" y="4454630"/>
                    <a:pt x="1338688" y="4457953"/>
                    <a:pt x="1340802" y="4458255"/>
                  </a:cubicBezTo>
                  <a:cubicBezTo>
                    <a:pt x="1382190" y="4464600"/>
                    <a:pt x="1392461" y="4465809"/>
                    <a:pt x="1396087" y="4464298"/>
                  </a:cubicBezTo>
                  <a:cubicBezTo>
                    <a:pt x="1398503" y="4463391"/>
                    <a:pt x="1405150" y="4464600"/>
                    <a:pt x="1410890" y="4466715"/>
                  </a:cubicBezTo>
                  <a:cubicBezTo>
                    <a:pt x="1416327" y="4469132"/>
                    <a:pt x="1421463" y="4470341"/>
                    <a:pt x="1422369" y="4469736"/>
                  </a:cubicBezTo>
                  <a:cubicBezTo>
                    <a:pt x="1422974" y="4468830"/>
                    <a:pt x="1425390" y="4470341"/>
                    <a:pt x="1427505" y="4473060"/>
                  </a:cubicBezTo>
                  <a:cubicBezTo>
                    <a:pt x="1429620" y="4475477"/>
                    <a:pt x="1433245" y="4477592"/>
                    <a:pt x="1435662" y="4477592"/>
                  </a:cubicBezTo>
                  <a:cubicBezTo>
                    <a:pt x="1438079" y="4477592"/>
                    <a:pt x="1444121" y="4480311"/>
                    <a:pt x="1448954" y="4483936"/>
                  </a:cubicBezTo>
                  <a:cubicBezTo>
                    <a:pt x="1454090" y="4487562"/>
                    <a:pt x="1462549" y="4490281"/>
                    <a:pt x="1468288" y="4490281"/>
                  </a:cubicBezTo>
                  <a:cubicBezTo>
                    <a:pt x="1474330" y="4490281"/>
                    <a:pt x="1480372" y="4492396"/>
                    <a:pt x="1483696" y="4496022"/>
                  </a:cubicBezTo>
                  <a:cubicBezTo>
                    <a:pt x="1486414" y="4499043"/>
                    <a:pt x="1490644" y="4501762"/>
                    <a:pt x="1493061" y="4501762"/>
                  </a:cubicBezTo>
                  <a:cubicBezTo>
                    <a:pt x="1495477" y="4501762"/>
                    <a:pt x="1504540" y="4507201"/>
                    <a:pt x="1513301" y="4513847"/>
                  </a:cubicBezTo>
                  <a:cubicBezTo>
                    <a:pt x="1522062" y="4520494"/>
                    <a:pt x="1530823" y="4525933"/>
                    <a:pt x="1532636" y="4525933"/>
                  </a:cubicBezTo>
                  <a:cubicBezTo>
                    <a:pt x="1534448" y="4525933"/>
                    <a:pt x="1537771" y="4527746"/>
                    <a:pt x="1539886" y="4529860"/>
                  </a:cubicBezTo>
                  <a:cubicBezTo>
                    <a:pt x="1542001" y="4532278"/>
                    <a:pt x="1549553" y="4537716"/>
                    <a:pt x="1556804" y="4541946"/>
                  </a:cubicBezTo>
                  <a:cubicBezTo>
                    <a:pt x="1564356" y="4547082"/>
                    <a:pt x="1571304" y="4554333"/>
                    <a:pt x="1573721" y="4560678"/>
                  </a:cubicBezTo>
                  <a:cubicBezTo>
                    <a:pt x="1576138" y="4566418"/>
                    <a:pt x="1579461" y="4571253"/>
                    <a:pt x="1580972" y="4571253"/>
                  </a:cubicBezTo>
                  <a:cubicBezTo>
                    <a:pt x="1582784" y="4571253"/>
                    <a:pt x="1588222" y="4575180"/>
                    <a:pt x="1593660" y="4580316"/>
                  </a:cubicBezTo>
                  <a:cubicBezTo>
                    <a:pt x="1599098" y="4585151"/>
                    <a:pt x="1605744" y="4589380"/>
                    <a:pt x="1608765" y="4589380"/>
                  </a:cubicBezTo>
                  <a:cubicBezTo>
                    <a:pt x="1611786" y="4589380"/>
                    <a:pt x="1615411" y="4592100"/>
                    <a:pt x="1616317" y="4595423"/>
                  </a:cubicBezTo>
                  <a:cubicBezTo>
                    <a:pt x="1617224" y="4598747"/>
                    <a:pt x="1620245" y="4601466"/>
                    <a:pt x="1622359" y="4601466"/>
                  </a:cubicBezTo>
                  <a:cubicBezTo>
                    <a:pt x="1624776" y="4601466"/>
                    <a:pt x="1628401" y="4604487"/>
                    <a:pt x="1630214" y="4608113"/>
                  </a:cubicBezTo>
                  <a:cubicBezTo>
                    <a:pt x="1634443" y="4616270"/>
                    <a:pt x="1647132" y="4628658"/>
                    <a:pt x="1651059" y="4628658"/>
                  </a:cubicBezTo>
                  <a:cubicBezTo>
                    <a:pt x="1652569" y="4628658"/>
                    <a:pt x="1655590" y="4631075"/>
                    <a:pt x="1657705" y="4633794"/>
                  </a:cubicBezTo>
                  <a:cubicBezTo>
                    <a:pt x="1659820" y="4636815"/>
                    <a:pt x="1665257" y="4641045"/>
                    <a:pt x="1669789" y="4643462"/>
                  </a:cubicBezTo>
                  <a:cubicBezTo>
                    <a:pt x="1674320" y="4645879"/>
                    <a:pt x="1692749" y="4661892"/>
                    <a:pt x="1710572" y="4679114"/>
                  </a:cubicBezTo>
                  <a:cubicBezTo>
                    <a:pt x="1730209" y="4698148"/>
                    <a:pt x="1746522" y="4711140"/>
                    <a:pt x="1751658" y="4712348"/>
                  </a:cubicBezTo>
                  <a:cubicBezTo>
                    <a:pt x="1756190" y="4713254"/>
                    <a:pt x="1759815" y="4715067"/>
                    <a:pt x="1759815" y="4716578"/>
                  </a:cubicBezTo>
                  <a:cubicBezTo>
                    <a:pt x="1759815" y="4717786"/>
                    <a:pt x="1764648" y="4719901"/>
                    <a:pt x="1770388" y="4721110"/>
                  </a:cubicBezTo>
                  <a:cubicBezTo>
                    <a:pt x="1776128" y="4722016"/>
                    <a:pt x="1781868" y="4724131"/>
                    <a:pt x="1782774" y="4725642"/>
                  </a:cubicBezTo>
                  <a:cubicBezTo>
                    <a:pt x="1783681" y="4727153"/>
                    <a:pt x="1785795" y="4727757"/>
                    <a:pt x="1787306" y="4726850"/>
                  </a:cubicBezTo>
                  <a:cubicBezTo>
                    <a:pt x="1788816" y="4725642"/>
                    <a:pt x="1793952" y="4727757"/>
                    <a:pt x="1798786" y="4731080"/>
                  </a:cubicBezTo>
                  <a:cubicBezTo>
                    <a:pt x="1803619" y="4734706"/>
                    <a:pt x="1809057" y="4737425"/>
                    <a:pt x="1810870" y="4737425"/>
                  </a:cubicBezTo>
                  <a:cubicBezTo>
                    <a:pt x="1812682" y="4737425"/>
                    <a:pt x="1814193" y="4739540"/>
                    <a:pt x="1814193" y="4742259"/>
                  </a:cubicBezTo>
                  <a:cubicBezTo>
                    <a:pt x="1814193" y="4744978"/>
                    <a:pt x="1816912" y="4747698"/>
                    <a:pt x="1820235" y="4748604"/>
                  </a:cubicBezTo>
                  <a:cubicBezTo>
                    <a:pt x="1823558" y="4749510"/>
                    <a:pt x="1826277" y="4751323"/>
                    <a:pt x="1826277" y="4752834"/>
                  </a:cubicBezTo>
                  <a:cubicBezTo>
                    <a:pt x="1826277" y="4754344"/>
                    <a:pt x="1828391" y="4755553"/>
                    <a:pt x="1830808" y="4755553"/>
                  </a:cubicBezTo>
                  <a:cubicBezTo>
                    <a:pt x="1833225" y="4755553"/>
                    <a:pt x="1835340" y="4756761"/>
                    <a:pt x="1835340" y="4757970"/>
                  </a:cubicBezTo>
                  <a:cubicBezTo>
                    <a:pt x="1835340" y="4759481"/>
                    <a:pt x="1840173" y="4762200"/>
                    <a:pt x="1845913" y="4764617"/>
                  </a:cubicBezTo>
                  <a:cubicBezTo>
                    <a:pt x="1851653" y="4767034"/>
                    <a:pt x="1856487" y="4770357"/>
                    <a:pt x="1856487" y="4772472"/>
                  </a:cubicBezTo>
                  <a:cubicBezTo>
                    <a:pt x="1856487" y="4774587"/>
                    <a:pt x="1859508" y="4777306"/>
                    <a:pt x="1863435" y="4778213"/>
                  </a:cubicBezTo>
                  <a:cubicBezTo>
                    <a:pt x="1867060" y="4779421"/>
                    <a:pt x="1872498" y="4783349"/>
                    <a:pt x="1875217" y="4786975"/>
                  </a:cubicBezTo>
                  <a:cubicBezTo>
                    <a:pt x="1878540" y="4790902"/>
                    <a:pt x="1880655" y="4791809"/>
                    <a:pt x="1880655" y="4789090"/>
                  </a:cubicBezTo>
                  <a:cubicBezTo>
                    <a:pt x="1880655" y="4785766"/>
                    <a:pt x="1881561" y="4785766"/>
                    <a:pt x="1885186" y="4788787"/>
                  </a:cubicBezTo>
                  <a:cubicBezTo>
                    <a:pt x="1887603" y="4790902"/>
                    <a:pt x="1889718" y="4794226"/>
                    <a:pt x="1890020" y="4796039"/>
                  </a:cubicBezTo>
                  <a:cubicBezTo>
                    <a:pt x="1890322" y="4802988"/>
                    <a:pt x="1928991" y="4826252"/>
                    <a:pt x="1928991" y="4819605"/>
                  </a:cubicBezTo>
                  <a:cubicBezTo>
                    <a:pt x="1928991" y="4818396"/>
                    <a:pt x="1934428" y="4817792"/>
                    <a:pt x="1941075" y="4818396"/>
                  </a:cubicBezTo>
                  <a:cubicBezTo>
                    <a:pt x="1951648" y="4819605"/>
                    <a:pt x="1953461" y="4818698"/>
                    <a:pt x="1956784" y="4811145"/>
                  </a:cubicBezTo>
                  <a:cubicBezTo>
                    <a:pt x="1959805" y="4804498"/>
                    <a:pt x="1959805" y="4802685"/>
                    <a:pt x="1956784" y="4801477"/>
                  </a:cubicBezTo>
                  <a:cubicBezTo>
                    <a:pt x="1954971" y="4800873"/>
                    <a:pt x="1953159" y="4799060"/>
                    <a:pt x="1953159" y="4797549"/>
                  </a:cubicBezTo>
                  <a:cubicBezTo>
                    <a:pt x="1953159" y="4795736"/>
                    <a:pt x="1954669" y="4795434"/>
                    <a:pt x="1956180" y="4796341"/>
                  </a:cubicBezTo>
                  <a:cubicBezTo>
                    <a:pt x="1957992" y="4797247"/>
                    <a:pt x="1959201" y="4796039"/>
                    <a:pt x="1959201" y="4793622"/>
                  </a:cubicBezTo>
                  <a:cubicBezTo>
                    <a:pt x="1959201" y="4790902"/>
                    <a:pt x="1958294" y="4788787"/>
                    <a:pt x="1957086" y="4789090"/>
                  </a:cubicBezTo>
                  <a:cubicBezTo>
                    <a:pt x="1955575" y="4789392"/>
                    <a:pt x="1951346" y="4788485"/>
                    <a:pt x="1947721" y="4787277"/>
                  </a:cubicBezTo>
                  <a:cubicBezTo>
                    <a:pt x="1941981" y="4785464"/>
                    <a:pt x="1940772" y="4783349"/>
                    <a:pt x="1941981" y="4777004"/>
                  </a:cubicBezTo>
                  <a:cubicBezTo>
                    <a:pt x="1943793" y="4768545"/>
                    <a:pt x="1937147" y="4756761"/>
                    <a:pt x="1932314" y="4759783"/>
                  </a:cubicBezTo>
                  <a:cubicBezTo>
                    <a:pt x="1930803" y="4760991"/>
                    <a:pt x="1928386" y="4756157"/>
                    <a:pt x="1926876" y="4748906"/>
                  </a:cubicBezTo>
                  <a:cubicBezTo>
                    <a:pt x="1925365" y="4741655"/>
                    <a:pt x="1925365" y="4735612"/>
                    <a:pt x="1926574" y="4735008"/>
                  </a:cubicBezTo>
                  <a:cubicBezTo>
                    <a:pt x="1932314" y="4732591"/>
                    <a:pt x="1928084" y="4729872"/>
                    <a:pt x="1918115" y="4729267"/>
                  </a:cubicBezTo>
                  <a:cubicBezTo>
                    <a:pt x="1904823" y="4728663"/>
                    <a:pt x="1901499" y="4725944"/>
                    <a:pt x="1908750" y="4721714"/>
                  </a:cubicBezTo>
                  <a:cubicBezTo>
                    <a:pt x="1913886" y="4718995"/>
                    <a:pt x="1913583" y="4718089"/>
                    <a:pt x="1905125" y="4709931"/>
                  </a:cubicBezTo>
                  <a:cubicBezTo>
                    <a:pt x="1899989" y="4705097"/>
                    <a:pt x="1893645" y="4701169"/>
                    <a:pt x="1890926" y="4701169"/>
                  </a:cubicBezTo>
                  <a:cubicBezTo>
                    <a:pt x="1887603" y="4701169"/>
                    <a:pt x="1886697" y="4699659"/>
                    <a:pt x="1887905" y="4696335"/>
                  </a:cubicBezTo>
                  <a:cubicBezTo>
                    <a:pt x="1889113" y="4693314"/>
                    <a:pt x="1887603" y="4688782"/>
                    <a:pt x="1885186" y="4686063"/>
                  </a:cubicBezTo>
                  <a:cubicBezTo>
                    <a:pt x="1881863" y="4682437"/>
                    <a:pt x="1881259" y="4680020"/>
                    <a:pt x="1883373" y="4678509"/>
                  </a:cubicBezTo>
                  <a:cubicBezTo>
                    <a:pt x="1889113" y="4675186"/>
                    <a:pt x="1886999" y="4670352"/>
                    <a:pt x="1880655" y="4672467"/>
                  </a:cubicBezTo>
                  <a:cubicBezTo>
                    <a:pt x="1871592" y="4675186"/>
                    <a:pt x="1861622" y="4671258"/>
                    <a:pt x="1863737" y="4665820"/>
                  </a:cubicBezTo>
                  <a:cubicBezTo>
                    <a:pt x="1865247" y="4662194"/>
                    <a:pt x="1864039" y="4661590"/>
                    <a:pt x="1859508" y="4662798"/>
                  </a:cubicBezTo>
                  <a:cubicBezTo>
                    <a:pt x="1854674" y="4664007"/>
                    <a:pt x="1852861" y="4662496"/>
                    <a:pt x="1851653" y="4656454"/>
                  </a:cubicBezTo>
                  <a:cubicBezTo>
                    <a:pt x="1850445" y="4651922"/>
                    <a:pt x="1848330" y="4646786"/>
                    <a:pt x="1846819" y="4644973"/>
                  </a:cubicBezTo>
                  <a:cubicBezTo>
                    <a:pt x="1845611" y="4643160"/>
                    <a:pt x="1845007" y="4639534"/>
                    <a:pt x="1845913" y="4637117"/>
                  </a:cubicBezTo>
                  <a:cubicBezTo>
                    <a:pt x="1847122" y="4634398"/>
                    <a:pt x="1845611" y="4631679"/>
                    <a:pt x="1842590" y="4630470"/>
                  </a:cubicBezTo>
                  <a:cubicBezTo>
                    <a:pt x="1837756" y="4628658"/>
                    <a:pt x="1837756" y="4628053"/>
                    <a:pt x="1843194" y="4624126"/>
                  </a:cubicBezTo>
                  <a:cubicBezTo>
                    <a:pt x="1847122" y="4621104"/>
                    <a:pt x="1847726" y="4619896"/>
                    <a:pt x="1844705" y="4619594"/>
                  </a:cubicBezTo>
                  <a:cubicBezTo>
                    <a:pt x="1841986" y="4619594"/>
                    <a:pt x="1843194" y="4616270"/>
                    <a:pt x="1848632" y="4609321"/>
                  </a:cubicBezTo>
                  <a:cubicBezTo>
                    <a:pt x="1852861" y="4603581"/>
                    <a:pt x="1856487" y="4597538"/>
                    <a:pt x="1856487" y="4595725"/>
                  </a:cubicBezTo>
                  <a:cubicBezTo>
                    <a:pt x="1856487" y="4591495"/>
                    <a:pt x="1861622" y="4591495"/>
                    <a:pt x="1864039" y="4595423"/>
                  </a:cubicBezTo>
                  <a:cubicBezTo>
                    <a:pt x="1864945" y="4596934"/>
                    <a:pt x="1870383" y="4598444"/>
                    <a:pt x="1876123" y="4598444"/>
                  </a:cubicBezTo>
                  <a:cubicBezTo>
                    <a:pt x="1881863" y="4598444"/>
                    <a:pt x="1887301" y="4599653"/>
                    <a:pt x="1888207" y="4601466"/>
                  </a:cubicBezTo>
                  <a:cubicBezTo>
                    <a:pt x="1889113" y="4602976"/>
                    <a:pt x="1894551" y="4604487"/>
                    <a:pt x="1899989" y="4604487"/>
                  </a:cubicBezTo>
                  <a:cubicBezTo>
                    <a:pt x="1905125" y="4604487"/>
                    <a:pt x="1910865" y="4605696"/>
                    <a:pt x="1912677" y="4607206"/>
                  </a:cubicBezTo>
                  <a:cubicBezTo>
                    <a:pt x="1918719" y="4612947"/>
                    <a:pt x="1956784" y="4618385"/>
                    <a:pt x="1996963" y="4619292"/>
                  </a:cubicBezTo>
                  <a:cubicBezTo>
                    <a:pt x="2036840" y="4619896"/>
                    <a:pt x="2107532" y="4628658"/>
                    <a:pt x="2163118" y="4639232"/>
                  </a:cubicBezTo>
                  <a:cubicBezTo>
                    <a:pt x="2176410" y="4641951"/>
                    <a:pt x="2192119" y="4644671"/>
                    <a:pt x="2197859" y="4645577"/>
                  </a:cubicBezTo>
                  <a:cubicBezTo>
                    <a:pt x="2203599" y="4646483"/>
                    <a:pt x="2218402" y="4650713"/>
                    <a:pt x="2230788" y="4654641"/>
                  </a:cubicBezTo>
                  <a:cubicBezTo>
                    <a:pt x="2259186" y="4664007"/>
                    <a:pt x="2301480" y="4672467"/>
                    <a:pt x="2307824" y="4670050"/>
                  </a:cubicBezTo>
                  <a:cubicBezTo>
                    <a:pt x="2310543" y="4668841"/>
                    <a:pt x="2312657" y="4666726"/>
                    <a:pt x="2312657" y="4665216"/>
                  </a:cubicBezTo>
                  <a:cubicBezTo>
                    <a:pt x="2312657" y="4660684"/>
                    <a:pt x="2286979" y="4627449"/>
                    <a:pt x="2248612" y="4582734"/>
                  </a:cubicBezTo>
                  <a:cubicBezTo>
                    <a:pt x="2208735" y="4536507"/>
                    <a:pt x="2176712" y="4495115"/>
                    <a:pt x="2170066" y="4482124"/>
                  </a:cubicBezTo>
                  <a:cubicBezTo>
                    <a:pt x="2154659" y="4451004"/>
                    <a:pt x="2147107" y="4438012"/>
                    <a:pt x="2137137" y="4424719"/>
                  </a:cubicBezTo>
                  <a:cubicBezTo>
                    <a:pt x="2130793" y="4416259"/>
                    <a:pt x="2108438" y="4384535"/>
                    <a:pt x="2087593" y="4353718"/>
                  </a:cubicBezTo>
                  <a:cubicBezTo>
                    <a:pt x="2066748" y="4322900"/>
                    <a:pt x="2040163" y="4284227"/>
                    <a:pt x="2028381" y="4267610"/>
                  </a:cubicBezTo>
                  <a:cubicBezTo>
                    <a:pt x="2016599" y="4250993"/>
                    <a:pt x="2004818" y="4232563"/>
                    <a:pt x="2002401" y="4226822"/>
                  </a:cubicBezTo>
                  <a:cubicBezTo>
                    <a:pt x="1997265" y="4214737"/>
                    <a:pt x="1983671" y="4195401"/>
                    <a:pt x="1967961" y="4177273"/>
                  </a:cubicBezTo>
                  <a:cubicBezTo>
                    <a:pt x="1961919" y="4170626"/>
                    <a:pt x="1954669" y="4159447"/>
                    <a:pt x="1951950" y="4152800"/>
                  </a:cubicBezTo>
                  <a:cubicBezTo>
                    <a:pt x="1948929" y="4146153"/>
                    <a:pt x="1934428" y="4128025"/>
                    <a:pt x="1919021" y="4112012"/>
                  </a:cubicBezTo>
                  <a:cubicBezTo>
                    <a:pt x="1903614" y="4095999"/>
                    <a:pt x="1886394" y="4076663"/>
                    <a:pt x="1880655" y="4068505"/>
                  </a:cubicBezTo>
                  <a:cubicBezTo>
                    <a:pt x="1863435" y="4044637"/>
                    <a:pt x="1823558" y="4001432"/>
                    <a:pt x="1742897" y="3918950"/>
                  </a:cubicBezTo>
                  <a:cubicBezTo>
                    <a:pt x="1701207" y="3876350"/>
                    <a:pt x="1660122" y="3831936"/>
                    <a:pt x="1651663" y="3820455"/>
                  </a:cubicBezTo>
                  <a:cubicBezTo>
                    <a:pt x="1642902" y="3808672"/>
                    <a:pt x="1624776" y="3786616"/>
                    <a:pt x="1611182" y="3770906"/>
                  </a:cubicBezTo>
                  <a:cubicBezTo>
                    <a:pt x="1567075" y="3721054"/>
                    <a:pt x="1329021" y="3486902"/>
                    <a:pt x="1308176" y="3473306"/>
                  </a:cubicBezTo>
                  <a:cubicBezTo>
                    <a:pt x="1301529" y="3468774"/>
                    <a:pt x="1290654" y="3461221"/>
                    <a:pt x="1284008" y="3456386"/>
                  </a:cubicBezTo>
                  <a:cubicBezTo>
                    <a:pt x="1277361" y="3451552"/>
                    <a:pt x="1263767" y="3442791"/>
                    <a:pt x="1253496" y="3436748"/>
                  </a:cubicBezTo>
                  <a:cubicBezTo>
                    <a:pt x="1243224" y="3431007"/>
                    <a:pt x="1233255" y="3424058"/>
                    <a:pt x="1231140" y="3421339"/>
                  </a:cubicBezTo>
                  <a:cubicBezTo>
                    <a:pt x="1228723" y="3418620"/>
                    <a:pt x="1211202" y="3408348"/>
                    <a:pt x="1192169" y="3398680"/>
                  </a:cubicBezTo>
                  <a:cubicBezTo>
                    <a:pt x="1172835" y="3388709"/>
                    <a:pt x="1145646" y="3373905"/>
                    <a:pt x="1131447" y="3365446"/>
                  </a:cubicBezTo>
                  <a:cubicBezTo>
                    <a:pt x="1117249" y="3357288"/>
                    <a:pt x="1096404" y="3345807"/>
                    <a:pt x="1084622" y="3339765"/>
                  </a:cubicBezTo>
                  <a:cubicBezTo>
                    <a:pt x="1073142" y="3334023"/>
                    <a:pt x="1059548" y="3327075"/>
                    <a:pt x="1054412" y="3324356"/>
                  </a:cubicBezTo>
                  <a:cubicBezTo>
                    <a:pt x="1044745" y="3318918"/>
                    <a:pt x="1001544" y="3314990"/>
                    <a:pt x="945656" y="3314688"/>
                  </a:cubicBezTo>
                  <a:cubicBezTo>
                    <a:pt x="927228" y="3314386"/>
                    <a:pt x="909404" y="3312573"/>
                    <a:pt x="900341" y="3309550"/>
                  </a:cubicBezTo>
                  <a:cubicBezTo>
                    <a:pt x="866808" y="3298977"/>
                    <a:pt x="850495" y="3295955"/>
                    <a:pt x="815753" y="3294445"/>
                  </a:cubicBezTo>
                  <a:cubicBezTo>
                    <a:pt x="785845" y="3293236"/>
                    <a:pt x="776782" y="3291726"/>
                    <a:pt x="764396" y="3285682"/>
                  </a:cubicBezTo>
                  <a:cubicBezTo>
                    <a:pt x="756239" y="3281755"/>
                    <a:pt x="745062" y="3276921"/>
                    <a:pt x="739926" y="3275108"/>
                  </a:cubicBezTo>
                  <a:cubicBezTo>
                    <a:pt x="734790" y="3273295"/>
                    <a:pt x="722706" y="3264232"/>
                    <a:pt x="712737" y="3255168"/>
                  </a:cubicBezTo>
                  <a:cubicBezTo>
                    <a:pt x="703070" y="3246104"/>
                    <a:pt x="688871" y="3235227"/>
                    <a:pt x="681319" y="3230996"/>
                  </a:cubicBezTo>
                  <a:cubicBezTo>
                    <a:pt x="673766" y="3226465"/>
                    <a:pt x="663797" y="3220120"/>
                    <a:pt x="658963" y="3216797"/>
                  </a:cubicBezTo>
                  <a:cubicBezTo>
                    <a:pt x="652317" y="3212265"/>
                    <a:pt x="643556" y="3210149"/>
                    <a:pt x="626337" y="3209244"/>
                  </a:cubicBezTo>
                  <a:cubicBezTo>
                    <a:pt x="604283" y="3208035"/>
                    <a:pt x="602169" y="3207129"/>
                    <a:pt x="587970" y="3195346"/>
                  </a:cubicBezTo>
                  <a:cubicBezTo>
                    <a:pt x="557156" y="3169663"/>
                    <a:pt x="549301" y="3163923"/>
                    <a:pt x="528758" y="3150629"/>
                  </a:cubicBezTo>
                  <a:cubicBezTo>
                    <a:pt x="507913" y="3137336"/>
                    <a:pt x="494319" y="3122834"/>
                    <a:pt x="467734" y="3085671"/>
                  </a:cubicBezTo>
                  <a:cubicBezTo>
                    <a:pt x="460786" y="3075701"/>
                    <a:pt x="439035" y="3053041"/>
                    <a:pt x="420002" y="3034612"/>
                  </a:cubicBezTo>
                  <a:cubicBezTo>
                    <a:pt x="364416" y="2982342"/>
                    <a:pt x="306111" y="2924031"/>
                    <a:pt x="294933" y="2909830"/>
                  </a:cubicBezTo>
                  <a:cubicBezTo>
                    <a:pt x="289495" y="2902882"/>
                    <a:pt x="283756" y="2891703"/>
                    <a:pt x="282245" y="2885056"/>
                  </a:cubicBezTo>
                  <a:cubicBezTo>
                    <a:pt x="280735" y="2878410"/>
                    <a:pt x="274693" y="2866626"/>
                    <a:pt x="268953" y="2858771"/>
                  </a:cubicBezTo>
                  <a:cubicBezTo>
                    <a:pt x="249618" y="2832788"/>
                    <a:pt x="221523" y="2790187"/>
                    <a:pt x="218804" y="2783540"/>
                  </a:cubicBezTo>
                  <a:cubicBezTo>
                    <a:pt x="217294" y="2779612"/>
                    <a:pt x="207324" y="2762995"/>
                    <a:pt x="196449" y="2746076"/>
                  </a:cubicBezTo>
                  <a:cubicBezTo>
                    <a:pt x="185573" y="2729156"/>
                    <a:pt x="172583" y="2707704"/>
                    <a:pt x="167749" y="2698339"/>
                  </a:cubicBezTo>
                  <a:cubicBezTo>
                    <a:pt x="162916" y="2688973"/>
                    <a:pt x="153551" y="2673866"/>
                    <a:pt x="146602" y="2664802"/>
                  </a:cubicBezTo>
                  <a:cubicBezTo>
                    <a:pt x="133612" y="2646673"/>
                    <a:pt x="106121" y="2593196"/>
                    <a:pt x="102496" y="2578694"/>
                  </a:cubicBezTo>
                  <a:cubicBezTo>
                    <a:pt x="101287" y="2573559"/>
                    <a:pt x="97058" y="2562984"/>
                    <a:pt x="93131" y="2555129"/>
                  </a:cubicBezTo>
                  <a:cubicBezTo>
                    <a:pt x="82859" y="2534584"/>
                    <a:pt x="65942" y="2487149"/>
                    <a:pt x="57181" y="2454821"/>
                  </a:cubicBezTo>
                  <a:cubicBezTo>
                    <a:pt x="53253" y="2440015"/>
                    <a:pt x="47514" y="2420981"/>
                    <a:pt x="44190" y="2412522"/>
                  </a:cubicBezTo>
                  <a:cubicBezTo>
                    <a:pt x="31804" y="2379590"/>
                    <a:pt x="25762" y="2344543"/>
                    <a:pt x="25762" y="2304661"/>
                  </a:cubicBezTo>
                  <a:cubicBezTo>
                    <a:pt x="25762" y="2283512"/>
                    <a:pt x="24252" y="2262665"/>
                    <a:pt x="22439" y="2257831"/>
                  </a:cubicBezTo>
                  <a:cubicBezTo>
                    <a:pt x="17908" y="2245746"/>
                    <a:pt x="13980" y="2226107"/>
                    <a:pt x="10053" y="2196498"/>
                  </a:cubicBezTo>
                  <a:cubicBezTo>
                    <a:pt x="4615" y="2156012"/>
                    <a:pt x="4917" y="1390411"/>
                    <a:pt x="10355" y="1357176"/>
                  </a:cubicBezTo>
                  <a:lnTo>
                    <a:pt x="14585" y="1332099"/>
                  </a:lnTo>
                  <a:lnTo>
                    <a:pt x="6730" y="1321223"/>
                  </a:lnTo>
                  <a:cubicBezTo>
                    <a:pt x="2199" y="1315180"/>
                    <a:pt x="-520" y="1309439"/>
                    <a:pt x="84" y="1308533"/>
                  </a:cubicBezTo>
                  <a:cubicBezTo>
                    <a:pt x="990" y="1307929"/>
                    <a:pt x="6730" y="1311252"/>
                    <a:pt x="13074" y="1316388"/>
                  </a:cubicBezTo>
                  <a:cubicBezTo>
                    <a:pt x="42076" y="1339350"/>
                    <a:pt x="121226" y="1390411"/>
                    <a:pt x="152644" y="1405819"/>
                  </a:cubicBezTo>
                  <a:cubicBezTo>
                    <a:pt x="171677" y="1415488"/>
                    <a:pt x="193428" y="1426364"/>
                    <a:pt x="200678" y="1430594"/>
                  </a:cubicBezTo>
                  <a:cubicBezTo>
                    <a:pt x="207928" y="1434824"/>
                    <a:pt x="217898" y="1438147"/>
                    <a:pt x="222731" y="1438147"/>
                  </a:cubicBezTo>
                  <a:cubicBezTo>
                    <a:pt x="227263" y="1438147"/>
                    <a:pt x="231190" y="1439356"/>
                    <a:pt x="231190" y="1440867"/>
                  </a:cubicBezTo>
                  <a:cubicBezTo>
                    <a:pt x="231190" y="1446607"/>
                    <a:pt x="249014" y="1462318"/>
                    <a:pt x="255358" y="1462318"/>
                  </a:cubicBezTo>
                  <a:cubicBezTo>
                    <a:pt x="262911" y="1462318"/>
                    <a:pt x="288287" y="1437543"/>
                    <a:pt x="326654" y="1392526"/>
                  </a:cubicBezTo>
                  <a:cubicBezTo>
                    <a:pt x="339342" y="1377721"/>
                    <a:pt x="354145" y="1363521"/>
                    <a:pt x="359280" y="1361104"/>
                  </a:cubicBezTo>
                  <a:cubicBezTo>
                    <a:pt x="381636" y="1350529"/>
                    <a:pt x="399460" y="1333610"/>
                    <a:pt x="427555" y="1297052"/>
                  </a:cubicBezTo>
                  <a:cubicBezTo>
                    <a:pt x="429972" y="1293729"/>
                    <a:pt x="442056" y="1282550"/>
                    <a:pt x="454442" y="1271975"/>
                  </a:cubicBezTo>
                  <a:cubicBezTo>
                    <a:pt x="466828" y="1261400"/>
                    <a:pt x="483443" y="1246294"/>
                    <a:pt x="491902" y="1238136"/>
                  </a:cubicBezTo>
                  <a:cubicBezTo>
                    <a:pt x="500059" y="1229979"/>
                    <a:pt x="515466" y="1217289"/>
                    <a:pt x="526039" y="1210038"/>
                  </a:cubicBezTo>
                  <a:cubicBezTo>
                    <a:pt x="536613" y="1202485"/>
                    <a:pt x="551114" y="1190097"/>
                    <a:pt x="558062" y="1182242"/>
                  </a:cubicBezTo>
                  <a:cubicBezTo>
                    <a:pt x="565312" y="1174689"/>
                    <a:pt x="573167" y="1166229"/>
                    <a:pt x="575584" y="1163510"/>
                  </a:cubicBezTo>
                  <a:cubicBezTo>
                    <a:pt x="578303" y="1160791"/>
                    <a:pt x="582230" y="1154748"/>
                    <a:pt x="584647" y="1149914"/>
                  </a:cubicBezTo>
                  <a:cubicBezTo>
                    <a:pt x="588876" y="1142058"/>
                    <a:pt x="588574" y="1141152"/>
                    <a:pt x="582230" y="1136016"/>
                  </a:cubicBezTo>
                  <a:cubicBezTo>
                    <a:pt x="574980" y="1129973"/>
                    <a:pt x="573771" y="1126952"/>
                    <a:pt x="578605" y="1126952"/>
                  </a:cubicBezTo>
                  <a:cubicBezTo>
                    <a:pt x="580115" y="1126952"/>
                    <a:pt x="586459" y="1122118"/>
                    <a:pt x="592501" y="1116075"/>
                  </a:cubicBezTo>
                  <a:cubicBezTo>
                    <a:pt x="598543" y="1110335"/>
                    <a:pt x="611232" y="1101573"/>
                    <a:pt x="620597" y="1096739"/>
                  </a:cubicBezTo>
                  <a:cubicBezTo>
                    <a:pt x="629962" y="1091905"/>
                    <a:pt x="641442" y="1084653"/>
                    <a:pt x="646577" y="1080726"/>
                  </a:cubicBezTo>
                  <a:lnTo>
                    <a:pt x="655640" y="1073172"/>
                  </a:lnTo>
                  <a:lnTo>
                    <a:pt x="666818" y="1079819"/>
                  </a:lnTo>
                  <a:cubicBezTo>
                    <a:pt x="675579" y="1084653"/>
                    <a:pt x="679204" y="1085560"/>
                    <a:pt x="683433" y="1082841"/>
                  </a:cubicBezTo>
                  <a:cubicBezTo>
                    <a:pt x="690080" y="1078913"/>
                    <a:pt x="692194" y="1064713"/>
                    <a:pt x="687361" y="1055951"/>
                  </a:cubicBezTo>
                  <a:cubicBezTo>
                    <a:pt x="684642" y="1050512"/>
                    <a:pt x="682829" y="1044470"/>
                    <a:pt x="681621" y="1036312"/>
                  </a:cubicBezTo>
                  <a:cubicBezTo>
                    <a:pt x="681017" y="1033291"/>
                    <a:pt x="660474" y="1026644"/>
                    <a:pt x="657453" y="1028759"/>
                  </a:cubicBezTo>
                  <a:cubicBezTo>
                    <a:pt x="655942" y="1029665"/>
                    <a:pt x="653828" y="1029061"/>
                    <a:pt x="652619" y="1027248"/>
                  </a:cubicBezTo>
                  <a:cubicBezTo>
                    <a:pt x="651411" y="1025436"/>
                    <a:pt x="649598" y="1024831"/>
                    <a:pt x="648390" y="1025738"/>
                  </a:cubicBezTo>
                  <a:cubicBezTo>
                    <a:pt x="645067" y="1027550"/>
                    <a:pt x="627243" y="1018789"/>
                    <a:pt x="618784" y="1011235"/>
                  </a:cubicBezTo>
                  <a:cubicBezTo>
                    <a:pt x="614857" y="1007912"/>
                    <a:pt x="611836" y="1002171"/>
                    <a:pt x="611836" y="998244"/>
                  </a:cubicBezTo>
                  <a:cubicBezTo>
                    <a:pt x="611836" y="994316"/>
                    <a:pt x="607304" y="987669"/>
                    <a:pt x="600658" y="981626"/>
                  </a:cubicBezTo>
                  <a:cubicBezTo>
                    <a:pt x="594314" y="976188"/>
                    <a:pt x="589178" y="970750"/>
                    <a:pt x="589178" y="969541"/>
                  </a:cubicBezTo>
                  <a:cubicBezTo>
                    <a:pt x="589178" y="968333"/>
                    <a:pt x="588272" y="966218"/>
                    <a:pt x="587064" y="965009"/>
                  </a:cubicBezTo>
                  <a:cubicBezTo>
                    <a:pt x="585855" y="963801"/>
                    <a:pt x="586157" y="961082"/>
                    <a:pt x="587970" y="958967"/>
                  </a:cubicBezTo>
                  <a:cubicBezTo>
                    <a:pt x="590387" y="956247"/>
                    <a:pt x="589178" y="954132"/>
                    <a:pt x="584043" y="950809"/>
                  </a:cubicBezTo>
                  <a:cubicBezTo>
                    <a:pt x="580115" y="948392"/>
                    <a:pt x="567427" y="940234"/>
                    <a:pt x="555645" y="932681"/>
                  </a:cubicBezTo>
                  <a:cubicBezTo>
                    <a:pt x="529967" y="916064"/>
                    <a:pt x="502174" y="906094"/>
                    <a:pt x="479214" y="905489"/>
                  </a:cubicBezTo>
                  <a:cubicBezTo>
                    <a:pt x="463203" y="904885"/>
                    <a:pt x="462599" y="905187"/>
                    <a:pt x="462296" y="912438"/>
                  </a:cubicBezTo>
                  <a:cubicBezTo>
                    <a:pt x="462296" y="920294"/>
                    <a:pt x="482839" y="945673"/>
                    <a:pt x="489485" y="945673"/>
                  </a:cubicBezTo>
                  <a:cubicBezTo>
                    <a:pt x="491600" y="945673"/>
                    <a:pt x="499153" y="950809"/>
                    <a:pt x="506403" y="957154"/>
                  </a:cubicBezTo>
                  <a:cubicBezTo>
                    <a:pt x="531779" y="979209"/>
                    <a:pt x="590991" y="1015163"/>
                    <a:pt x="601867" y="1015163"/>
                  </a:cubicBezTo>
                  <a:cubicBezTo>
                    <a:pt x="605190" y="1015163"/>
                    <a:pt x="609721" y="1017278"/>
                    <a:pt x="611836" y="1019695"/>
                  </a:cubicBezTo>
                  <a:cubicBezTo>
                    <a:pt x="613950" y="1022112"/>
                    <a:pt x="617274" y="1024227"/>
                    <a:pt x="619388" y="1024227"/>
                  </a:cubicBezTo>
                  <a:cubicBezTo>
                    <a:pt x="625430" y="1024227"/>
                    <a:pt x="627243" y="1043261"/>
                    <a:pt x="621503" y="1047491"/>
                  </a:cubicBezTo>
                  <a:cubicBezTo>
                    <a:pt x="614555" y="1053232"/>
                    <a:pt x="597939" y="1052325"/>
                    <a:pt x="584647" y="1045376"/>
                  </a:cubicBezTo>
                  <a:cubicBezTo>
                    <a:pt x="578001" y="1042053"/>
                    <a:pt x="569240" y="1039334"/>
                    <a:pt x="564708" y="1039334"/>
                  </a:cubicBezTo>
                  <a:cubicBezTo>
                    <a:pt x="560479" y="1039334"/>
                    <a:pt x="550510" y="1036010"/>
                    <a:pt x="542655" y="1032082"/>
                  </a:cubicBezTo>
                  <a:cubicBezTo>
                    <a:pt x="516674" y="1018487"/>
                    <a:pt x="489485" y="1011235"/>
                    <a:pt x="441149" y="1005797"/>
                  </a:cubicBezTo>
                  <a:cubicBezTo>
                    <a:pt x="413054" y="1002776"/>
                    <a:pt x="409429" y="1002776"/>
                    <a:pt x="391605" y="1008818"/>
                  </a:cubicBezTo>
                  <a:cubicBezTo>
                    <a:pt x="381032" y="1012142"/>
                    <a:pt x="370760" y="1015163"/>
                    <a:pt x="368646" y="1015163"/>
                  </a:cubicBezTo>
                  <a:cubicBezTo>
                    <a:pt x="363510" y="1015163"/>
                    <a:pt x="304600" y="1038427"/>
                    <a:pt x="285870" y="1047793"/>
                  </a:cubicBezTo>
                  <a:cubicBezTo>
                    <a:pt x="255660" y="1063202"/>
                    <a:pt x="250525" y="1065921"/>
                    <a:pt x="246597" y="1070755"/>
                  </a:cubicBezTo>
                  <a:cubicBezTo>
                    <a:pt x="244180" y="1073475"/>
                    <a:pt x="240857" y="1075589"/>
                    <a:pt x="239045" y="1075589"/>
                  </a:cubicBezTo>
                  <a:cubicBezTo>
                    <a:pt x="236930" y="1075589"/>
                    <a:pt x="228773" y="1079819"/>
                    <a:pt x="220919" y="1084653"/>
                  </a:cubicBezTo>
                  <a:cubicBezTo>
                    <a:pt x="212762" y="1089790"/>
                    <a:pt x="205210" y="1093717"/>
                    <a:pt x="203699" y="1093113"/>
                  </a:cubicBezTo>
                  <a:cubicBezTo>
                    <a:pt x="198865" y="1091602"/>
                    <a:pt x="234815" y="1038125"/>
                    <a:pt x="260192" y="1009725"/>
                  </a:cubicBezTo>
                  <a:cubicBezTo>
                    <a:pt x="273182" y="994920"/>
                    <a:pt x="287985" y="977699"/>
                    <a:pt x="292516" y="971656"/>
                  </a:cubicBezTo>
                  <a:cubicBezTo>
                    <a:pt x="297350" y="965311"/>
                    <a:pt x="311549" y="952320"/>
                    <a:pt x="324237" y="942651"/>
                  </a:cubicBezTo>
                  <a:cubicBezTo>
                    <a:pt x="337227" y="932681"/>
                    <a:pt x="354749" y="919085"/>
                    <a:pt x="363812" y="912136"/>
                  </a:cubicBezTo>
                  <a:cubicBezTo>
                    <a:pt x="377406" y="901562"/>
                    <a:pt x="396137" y="893706"/>
                    <a:pt x="407918" y="893706"/>
                  </a:cubicBezTo>
                  <a:cubicBezTo>
                    <a:pt x="409731" y="893706"/>
                    <a:pt x="415773" y="895821"/>
                    <a:pt x="421815" y="898238"/>
                  </a:cubicBezTo>
                  <a:lnTo>
                    <a:pt x="432691" y="903072"/>
                  </a:lnTo>
                  <a:lnTo>
                    <a:pt x="431482" y="893404"/>
                  </a:lnTo>
                  <a:cubicBezTo>
                    <a:pt x="430878" y="887966"/>
                    <a:pt x="429972" y="881017"/>
                    <a:pt x="429670" y="877995"/>
                  </a:cubicBezTo>
                  <a:cubicBezTo>
                    <a:pt x="429368" y="874370"/>
                    <a:pt x="431784" y="870442"/>
                    <a:pt x="436014" y="868327"/>
                  </a:cubicBezTo>
                  <a:cubicBezTo>
                    <a:pt x="439941" y="866514"/>
                    <a:pt x="447494" y="861076"/>
                    <a:pt x="452931" y="856242"/>
                  </a:cubicBezTo>
                  <a:cubicBezTo>
                    <a:pt x="466828" y="844157"/>
                    <a:pt x="486767" y="834790"/>
                    <a:pt x="503080" y="832676"/>
                  </a:cubicBezTo>
                  <a:cubicBezTo>
                    <a:pt x="559270" y="825424"/>
                    <a:pt x="565312" y="823914"/>
                    <a:pt x="571052" y="819080"/>
                  </a:cubicBezTo>
                  <a:cubicBezTo>
                    <a:pt x="574375" y="816058"/>
                    <a:pt x="585251" y="811828"/>
                    <a:pt x="595220" y="809714"/>
                  </a:cubicBezTo>
                  <a:cubicBezTo>
                    <a:pt x="605190" y="807901"/>
                    <a:pt x="620295" y="802764"/>
                    <a:pt x="628753" y="798837"/>
                  </a:cubicBezTo>
                  <a:cubicBezTo>
                    <a:pt x="646879" y="790377"/>
                    <a:pt x="652015" y="790075"/>
                    <a:pt x="663193" y="796420"/>
                  </a:cubicBezTo>
                  <a:cubicBezTo>
                    <a:pt x="670745" y="801254"/>
                    <a:pt x="672256" y="801254"/>
                    <a:pt x="681319" y="796420"/>
                  </a:cubicBezTo>
                  <a:cubicBezTo>
                    <a:pt x="686757" y="793701"/>
                    <a:pt x="692496" y="791586"/>
                    <a:pt x="694007" y="791586"/>
                  </a:cubicBezTo>
                  <a:cubicBezTo>
                    <a:pt x="695517" y="791586"/>
                    <a:pt x="700351" y="788866"/>
                    <a:pt x="704883" y="785543"/>
                  </a:cubicBezTo>
                  <a:cubicBezTo>
                    <a:pt x="709414" y="782220"/>
                    <a:pt x="718779" y="778896"/>
                    <a:pt x="726029" y="777688"/>
                  </a:cubicBezTo>
                  <a:lnTo>
                    <a:pt x="739020" y="775573"/>
                  </a:lnTo>
                  <a:lnTo>
                    <a:pt x="737811" y="787960"/>
                  </a:lnTo>
                  <a:cubicBezTo>
                    <a:pt x="736905" y="794909"/>
                    <a:pt x="735395" y="801556"/>
                    <a:pt x="734790" y="802764"/>
                  </a:cubicBezTo>
                  <a:cubicBezTo>
                    <a:pt x="733884" y="804275"/>
                    <a:pt x="734186" y="807296"/>
                    <a:pt x="735395" y="809411"/>
                  </a:cubicBezTo>
                  <a:cubicBezTo>
                    <a:pt x="739322" y="815756"/>
                    <a:pt x="749895" y="810620"/>
                    <a:pt x="766511" y="794003"/>
                  </a:cubicBezTo>
                  <a:cubicBezTo>
                    <a:pt x="779501" y="781011"/>
                    <a:pt x="782824" y="779198"/>
                    <a:pt x="790377" y="780709"/>
                  </a:cubicBezTo>
                  <a:cubicBezTo>
                    <a:pt x="810013" y="784637"/>
                    <a:pt x="833577" y="757143"/>
                    <a:pt x="825118" y="740525"/>
                  </a:cubicBezTo>
                  <a:cubicBezTo>
                    <a:pt x="813034" y="717563"/>
                    <a:pt x="798231" y="713636"/>
                    <a:pt x="744155" y="719980"/>
                  </a:cubicBezTo>
                  <a:cubicBezTo>
                    <a:pt x="720290" y="722700"/>
                    <a:pt x="685850" y="725721"/>
                    <a:pt x="667422" y="726627"/>
                  </a:cubicBezTo>
                  <a:cubicBezTo>
                    <a:pt x="649296" y="727534"/>
                    <a:pt x="626639" y="730253"/>
                    <a:pt x="617576" y="732670"/>
                  </a:cubicBezTo>
                  <a:cubicBezTo>
                    <a:pt x="594918" y="739317"/>
                    <a:pt x="523623" y="750798"/>
                    <a:pt x="480120" y="755330"/>
                  </a:cubicBezTo>
                  <a:cubicBezTo>
                    <a:pt x="436316" y="759862"/>
                    <a:pt x="412148" y="758653"/>
                    <a:pt x="395834" y="750798"/>
                  </a:cubicBezTo>
                  <a:cubicBezTo>
                    <a:pt x="379521" y="742640"/>
                    <a:pt x="375896" y="728440"/>
                    <a:pt x="381032" y="693091"/>
                  </a:cubicBezTo>
                  <a:cubicBezTo>
                    <a:pt x="383751" y="673754"/>
                    <a:pt x="387074" y="664690"/>
                    <a:pt x="395230" y="651699"/>
                  </a:cubicBezTo>
                  <a:cubicBezTo>
                    <a:pt x="410939" y="627528"/>
                    <a:pt x="420607" y="621485"/>
                    <a:pt x="442056" y="623600"/>
                  </a:cubicBezTo>
                  <a:cubicBezTo>
                    <a:pt x="451421" y="624507"/>
                    <a:pt x="461390" y="625413"/>
                    <a:pt x="463807" y="625413"/>
                  </a:cubicBezTo>
                  <a:cubicBezTo>
                    <a:pt x="484652" y="626924"/>
                    <a:pt x="513351" y="632966"/>
                    <a:pt x="527248" y="639009"/>
                  </a:cubicBezTo>
                  <a:cubicBezTo>
                    <a:pt x="539030" y="643843"/>
                    <a:pt x="550207" y="645958"/>
                    <a:pt x="565615" y="646260"/>
                  </a:cubicBezTo>
                  <a:cubicBezTo>
                    <a:pt x="577699" y="646562"/>
                    <a:pt x="590991" y="648073"/>
                    <a:pt x="595522" y="649584"/>
                  </a:cubicBezTo>
                  <a:cubicBezTo>
                    <a:pt x="599752" y="651396"/>
                    <a:pt x="605190" y="651396"/>
                    <a:pt x="607908" y="650188"/>
                  </a:cubicBezTo>
                  <a:cubicBezTo>
                    <a:pt x="610325" y="648677"/>
                    <a:pt x="618784" y="648677"/>
                    <a:pt x="626337" y="650188"/>
                  </a:cubicBezTo>
                  <a:cubicBezTo>
                    <a:pt x="634191" y="651699"/>
                    <a:pt x="658359" y="653511"/>
                    <a:pt x="679808" y="654116"/>
                  </a:cubicBezTo>
                  <a:cubicBezTo>
                    <a:pt x="758656" y="655928"/>
                    <a:pt x="829650" y="663784"/>
                    <a:pt x="862579" y="674359"/>
                  </a:cubicBezTo>
                  <a:cubicBezTo>
                    <a:pt x="901247" y="686444"/>
                    <a:pt x="906685" y="691882"/>
                    <a:pt x="896414" y="706384"/>
                  </a:cubicBezTo>
                  <a:cubicBezTo>
                    <a:pt x="885538" y="721189"/>
                    <a:pt x="889465" y="731159"/>
                    <a:pt x="905779" y="731159"/>
                  </a:cubicBezTo>
                  <a:cubicBezTo>
                    <a:pt x="915748" y="731159"/>
                    <a:pt x="947166" y="711521"/>
                    <a:pt x="947166" y="705176"/>
                  </a:cubicBezTo>
                  <a:cubicBezTo>
                    <a:pt x="947166" y="702759"/>
                    <a:pt x="948677" y="700946"/>
                    <a:pt x="950187" y="700946"/>
                  </a:cubicBezTo>
                  <a:cubicBezTo>
                    <a:pt x="952000" y="700946"/>
                    <a:pt x="953208" y="698227"/>
                    <a:pt x="953208" y="695206"/>
                  </a:cubicBezTo>
                  <a:cubicBezTo>
                    <a:pt x="953208" y="688559"/>
                    <a:pt x="939916" y="676776"/>
                    <a:pt x="932061" y="676776"/>
                  </a:cubicBezTo>
                  <a:cubicBezTo>
                    <a:pt x="928134" y="676776"/>
                    <a:pt x="926322" y="673452"/>
                    <a:pt x="924811" y="664690"/>
                  </a:cubicBezTo>
                  <a:cubicBezTo>
                    <a:pt x="923603" y="657741"/>
                    <a:pt x="921186" y="652605"/>
                    <a:pt x="919071" y="652605"/>
                  </a:cubicBezTo>
                  <a:cubicBezTo>
                    <a:pt x="916654" y="652605"/>
                    <a:pt x="913331" y="649282"/>
                    <a:pt x="911519" y="645052"/>
                  </a:cubicBezTo>
                  <a:cubicBezTo>
                    <a:pt x="909404" y="640822"/>
                    <a:pt x="906383" y="634477"/>
                    <a:pt x="904570" y="630549"/>
                  </a:cubicBezTo>
                  <a:cubicBezTo>
                    <a:pt x="901247" y="622996"/>
                    <a:pt x="890674" y="618162"/>
                    <a:pt x="870131" y="614839"/>
                  </a:cubicBezTo>
                  <a:cubicBezTo>
                    <a:pt x="854120" y="612422"/>
                    <a:pt x="822701" y="602753"/>
                    <a:pt x="812128" y="597013"/>
                  </a:cubicBezTo>
                  <a:cubicBezTo>
                    <a:pt x="807596" y="594596"/>
                    <a:pt x="794304" y="583115"/>
                    <a:pt x="782522" y="571029"/>
                  </a:cubicBezTo>
                  <a:cubicBezTo>
                    <a:pt x="771042" y="559246"/>
                    <a:pt x="755333" y="545650"/>
                    <a:pt x="748083" y="540816"/>
                  </a:cubicBezTo>
                  <a:cubicBezTo>
                    <a:pt x="735697" y="532357"/>
                    <a:pt x="734186" y="532054"/>
                    <a:pt x="727842" y="536284"/>
                  </a:cubicBezTo>
                  <a:cubicBezTo>
                    <a:pt x="723915" y="538701"/>
                    <a:pt x="720290" y="540816"/>
                    <a:pt x="719383" y="540816"/>
                  </a:cubicBezTo>
                  <a:cubicBezTo>
                    <a:pt x="716664" y="540816"/>
                    <a:pt x="698538" y="499122"/>
                    <a:pt x="694309" y="482505"/>
                  </a:cubicBezTo>
                  <a:cubicBezTo>
                    <a:pt x="689173" y="462866"/>
                    <a:pt x="690684" y="451083"/>
                    <a:pt x="698841" y="449573"/>
                  </a:cubicBezTo>
                  <a:cubicBezTo>
                    <a:pt x="708206" y="447760"/>
                    <a:pt x="742343" y="458939"/>
                    <a:pt x="746270" y="464981"/>
                  </a:cubicBezTo>
                  <a:cubicBezTo>
                    <a:pt x="747176" y="466794"/>
                    <a:pt x="754729" y="468305"/>
                    <a:pt x="762584" y="468305"/>
                  </a:cubicBezTo>
                  <a:cubicBezTo>
                    <a:pt x="770438" y="468305"/>
                    <a:pt x="779501" y="470420"/>
                    <a:pt x="782824" y="472837"/>
                  </a:cubicBezTo>
                  <a:cubicBezTo>
                    <a:pt x="785845" y="475254"/>
                    <a:pt x="794304" y="477369"/>
                    <a:pt x="801554" y="477369"/>
                  </a:cubicBezTo>
                  <a:cubicBezTo>
                    <a:pt x="808503" y="477369"/>
                    <a:pt x="817868" y="479484"/>
                    <a:pt x="821795" y="482203"/>
                  </a:cubicBezTo>
                  <a:cubicBezTo>
                    <a:pt x="826024" y="484922"/>
                    <a:pt x="829348" y="485828"/>
                    <a:pt x="829348" y="484620"/>
                  </a:cubicBezTo>
                  <a:cubicBezTo>
                    <a:pt x="829348" y="483109"/>
                    <a:pt x="831764" y="485526"/>
                    <a:pt x="834785" y="490058"/>
                  </a:cubicBezTo>
                  <a:cubicBezTo>
                    <a:pt x="852005" y="516041"/>
                    <a:pt x="900643" y="564987"/>
                    <a:pt x="917863" y="573447"/>
                  </a:cubicBezTo>
                  <a:cubicBezTo>
                    <a:pt x="925717" y="577374"/>
                    <a:pt x="932061" y="581604"/>
                    <a:pt x="932061" y="582813"/>
                  </a:cubicBezTo>
                  <a:cubicBezTo>
                    <a:pt x="932061" y="586136"/>
                    <a:pt x="952302" y="595200"/>
                    <a:pt x="959855" y="595200"/>
                  </a:cubicBezTo>
                  <a:cubicBezTo>
                    <a:pt x="963178" y="595200"/>
                    <a:pt x="973449" y="600034"/>
                    <a:pt x="982210" y="605775"/>
                  </a:cubicBezTo>
                  <a:cubicBezTo>
                    <a:pt x="990971" y="611515"/>
                    <a:pt x="998826" y="616349"/>
                    <a:pt x="999732" y="616349"/>
                  </a:cubicBezTo>
                  <a:cubicBezTo>
                    <a:pt x="1000940" y="616349"/>
                    <a:pt x="1007889" y="619371"/>
                    <a:pt x="1015441" y="622694"/>
                  </a:cubicBezTo>
                  <a:cubicBezTo>
                    <a:pt x="1032056" y="630549"/>
                    <a:pt x="1038703" y="641728"/>
                    <a:pt x="1035984" y="658346"/>
                  </a:cubicBezTo>
                  <a:cubicBezTo>
                    <a:pt x="1033567" y="673150"/>
                    <a:pt x="1038098" y="676171"/>
                    <a:pt x="1049578" y="668014"/>
                  </a:cubicBezTo>
                  <a:cubicBezTo>
                    <a:pt x="1054412" y="664388"/>
                    <a:pt x="1059245" y="661669"/>
                    <a:pt x="1060454" y="661669"/>
                  </a:cubicBezTo>
                  <a:cubicBezTo>
                    <a:pt x="1061662" y="661669"/>
                    <a:pt x="1071027" y="657741"/>
                    <a:pt x="1081299" y="652907"/>
                  </a:cubicBezTo>
                  <a:cubicBezTo>
                    <a:pt x="1095800" y="646260"/>
                    <a:pt x="1104560" y="644145"/>
                    <a:pt x="1119665" y="644145"/>
                  </a:cubicBezTo>
                  <a:cubicBezTo>
                    <a:pt x="1132656" y="644145"/>
                    <a:pt x="1143229" y="642333"/>
                    <a:pt x="1152594" y="638103"/>
                  </a:cubicBezTo>
                  <a:cubicBezTo>
                    <a:pt x="1163470" y="632966"/>
                    <a:pt x="1169512" y="632362"/>
                    <a:pt x="1182804" y="633873"/>
                  </a:cubicBezTo>
                  <a:cubicBezTo>
                    <a:pt x="1191867" y="635081"/>
                    <a:pt x="1199118" y="637196"/>
                    <a:pt x="1199118" y="639009"/>
                  </a:cubicBezTo>
                  <a:cubicBezTo>
                    <a:pt x="1198816" y="640520"/>
                    <a:pt x="1190357" y="644750"/>
                    <a:pt x="1180387" y="648375"/>
                  </a:cubicBezTo>
                  <a:cubicBezTo>
                    <a:pt x="1170116" y="651699"/>
                    <a:pt x="1160147" y="655928"/>
                    <a:pt x="1158032" y="657741"/>
                  </a:cubicBezTo>
                  <a:cubicBezTo>
                    <a:pt x="1155917" y="659252"/>
                    <a:pt x="1149875" y="662273"/>
                    <a:pt x="1144740" y="664388"/>
                  </a:cubicBezTo>
                  <a:cubicBezTo>
                    <a:pt x="1135979" y="667712"/>
                    <a:pt x="1125405" y="681308"/>
                    <a:pt x="1125405" y="689163"/>
                  </a:cubicBezTo>
                  <a:cubicBezTo>
                    <a:pt x="1125405" y="691278"/>
                    <a:pt x="1128426" y="696112"/>
                    <a:pt x="1132052" y="700040"/>
                  </a:cubicBezTo>
                  <a:cubicBezTo>
                    <a:pt x="1137489" y="706082"/>
                    <a:pt x="1141417" y="706989"/>
                    <a:pt x="1159845" y="706989"/>
                  </a:cubicBezTo>
                  <a:cubicBezTo>
                    <a:pt x="1172533" y="706989"/>
                    <a:pt x="1188846" y="709406"/>
                    <a:pt x="1200024" y="713031"/>
                  </a:cubicBezTo>
                  <a:cubicBezTo>
                    <a:pt x="1214525" y="717563"/>
                    <a:pt x="1222077" y="718168"/>
                    <a:pt x="1232651" y="716355"/>
                  </a:cubicBezTo>
                  <a:cubicBezTo>
                    <a:pt x="1258933" y="711521"/>
                    <a:pt x="1263163" y="723002"/>
                    <a:pt x="1253798" y="774364"/>
                  </a:cubicBezTo>
                  <a:cubicBezTo>
                    <a:pt x="1251381" y="787960"/>
                    <a:pt x="1246849" y="823612"/>
                    <a:pt x="1243224" y="853523"/>
                  </a:cubicBezTo>
                  <a:cubicBezTo>
                    <a:pt x="1239901" y="883434"/>
                    <a:pt x="1235068" y="924221"/>
                    <a:pt x="1232651" y="944162"/>
                  </a:cubicBezTo>
                  <a:cubicBezTo>
                    <a:pt x="1216035" y="1080726"/>
                    <a:pt x="1206972" y="1247805"/>
                    <a:pt x="1202441" y="1484978"/>
                  </a:cubicBezTo>
                  <a:cubicBezTo>
                    <a:pt x="1200326" y="1597371"/>
                    <a:pt x="1198211" y="1641784"/>
                    <a:pt x="1184617" y="1855089"/>
                  </a:cubicBezTo>
                  <a:cubicBezTo>
                    <a:pt x="1182200" y="1892554"/>
                    <a:pt x="1179481" y="1943312"/>
                    <a:pt x="1178273" y="1968389"/>
                  </a:cubicBezTo>
                  <a:cubicBezTo>
                    <a:pt x="1177366" y="1993163"/>
                    <a:pt x="1175856" y="2017636"/>
                    <a:pt x="1175252" y="2022772"/>
                  </a:cubicBezTo>
                  <a:cubicBezTo>
                    <a:pt x="1174345" y="2027606"/>
                    <a:pt x="1173137" y="2043317"/>
                    <a:pt x="1172533" y="2057518"/>
                  </a:cubicBezTo>
                  <a:cubicBezTo>
                    <a:pt x="1171324" y="2079271"/>
                    <a:pt x="1164074" y="2140906"/>
                    <a:pt x="1160147" y="2161753"/>
                  </a:cubicBezTo>
                  <a:cubicBezTo>
                    <a:pt x="1154407" y="2194081"/>
                    <a:pt x="1151990" y="2205562"/>
                    <a:pt x="1149271" y="2214626"/>
                  </a:cubicBezTo>
                  <a:cubicBezTo>
                    <a:pt x="1143531" y="2234869"/>
                    <a:pt x="1138094" y="2279282"/>
                    <a:pt x="1141115" y="2282606"/>
                  </a:cubicBezTo>
                  <a:cubicBezTo>
                    <a:pt x="1143229" y="2284721"/>
                    <a:pt x="1144740" y="2284418"/>
                    <a:pt x="1145646" y="2282001"/>
                  </a:cubicBezTo>
                  <a:cubicBezTo>
                    <a:pt x="1146250" y="2280189"/>
                    <a:pt x="1149573" y="2275657"/>
                    <a:pt x="1152896" y="2271729"/>
                  </a:cubicBezTo>
                  <a:cubicBezTo>
                    <a:pt x="1156824" y="2267197"/>
                    <a:pt x="1157730" y="2263873"/>
                    <a:pt x="1155615" y="2261456"/>
                  </a:cubicBezTo>
                  <a:cubicBezTo>
                    <a:pt x="1153501" y="2259039"/>
                    <a:pt x="1155917" y="2256622"/>
                    <a:pt x="1163470" y="2252997"/>
                  </a:cubicBezTo>
                  <a:cubicBezTo>
                    <a:pt x="1169210" y="2250278"/>
                    <a:pt x="1175856" y="2247860"/>
                    <a:pt x="1177971" y="2247860"/>
                  </a:cubicBezTo>
                  <a:cubicBezTo>
                    <a:pt x="1180690" y="2247860"/>
                    <a:pt x="1181596" y="2245746"/>
                    <a:pt x="1180690" y="2242120"/>
                  </a:cubicBezTo>
                  <a:cubicBezTo>
                    <a:pt x="1179179" y="2235775"/>
                    <a:pt x="1184919" y="2232754"/>
                    <a:pt x="1200628" y="2230941"/>
                  </a:cubicBezTo>
                  <a:cubicBezTo>
                    <a:pt x="1213618" y="2229733"/>
                    <a:pt x="1215431" y="2227618"/>
                    <a:pt x="1209389" y="2221877"/>
                  </a:cubicBezTo>
                  <a:cubicBezTo>
                    <a:pt x="1205160" y="2217647"/>
                    <a:pt x="1203951" y="2217647"/>
                    <a:pt x="1195190" y="2222179"/>
                  </a:cubicBezTo>
                  <a:cubicBezTo>
                    <a:pt x="1190055" y="2224596"/>
                    <a:pt x="1184315" y="2226107"/>
                    <a:pt x="1182804" y="2225201"/>
                  </a:cubicBezTo>
                  <a:cubicBezTo>
                    <a:pt x="1180992" y="2223992"/>
                    <a:pt x="1175856" y="2225201"/>
                    <a:pt x="1170720" y="2227618"/>
                  </a:cubicBezTo>
                  <a:cubicBezTo>
                    <a:pt x="1162564" y="2231848"/>
                    <a:pt x="1162261" y="2231848"/>
                    <a:pt x="1165585" y="2226409"/>
                  </a:cubicBezTo>
                  <a:cubicBezTo>
                    <a:pt x="1169512" y="2220367"/>
                    <a:pt x="1178575" y="2216137"/>
                    <a:pt x="1194888" y="2213115"/>
                  </a:cubicBezTo>
                  <a:cubicBezTo>
                    <a:pt x="1211504" y="2210094"/>
                    <a:pt x="1216035" y="2208281"/>
                    <a:pt x="1216035" y="2205260"/>
                  </a:cubicBezTo>
                  <a:cubicBezTo>
                    <a:pt x="1216035" y="2203749"/>
                    <a:pt x="1213618" y="2202843"/>
                    <a:pt x="1210900" y="2203145"/>
                  </a:cubicBezTo>
                  <a:cubicBezTo>
                    <a:pt x="1203951" y="2204051"/>
                    <a:pt x="1179783" y="2196800"/>
                    <a:pt x="1179783" y="2194081"/>
                  </a:cubicBezTo>
                  <a:cubicBezTo>
                    <a:pt x="1179783" y="2192873"/>
                    <a:pt x="1185825" y="2191664"/>
                    <a:pt x="1193076" y="2191664"/>
                  </a:cubicBezTo>
                  <a:cubicBezTo>
                    <a:pt x="1200930" y="2191362"/>
                    <a:pt x="1208785" y="2189247"/>
                    <a:pt x="1211504" y="2186528"/>
                  </a:cubicBezTo>
                  <a:cubicBezTo>
                    <a:pt x="1215733" y="2182298"/>
                    <a:pt x="1215129" y="2181996"/>
                    <a:pt x="1205160" y="2183506"/>
                  </a:cubicBezTo>
                  <a:cubicBezTo>
                    <a:pt x="1194888" y="2185319"/>
                    <a:pt x="1194284" y="2185017"/>
                    <a:pt x="1197607" y="2178974"/>
                  </a:cubicBezTo>
                  <a:cubicBezTo>
                    <a:pt x="1202441" y="2169911"/>
                    <a:pt x="1201837" y="2169004"/>
                    <a:pt x="1193076" y="2172630"/>
                  </a:cubicBezTo>
                  <a:cubicBezTo>
                    <a:pt x="1184315" y="2175651"/>
                    <a:pt x="1180992" y="2174745"/>
                    <a:pt x="1184315" y="2169608"/>
                  </a:cubicBezTo>
                  <a:cubicBezTo>
                    <a:pt x="1185221" y="2167796"/>
                    <a:pt x="1191565" y="2165379"/>
                    <a:pt x="1198211" y="2164472"/>
                  </a:cubicBezTo>
                  <a:cubicBezTo>
                    <a:pt x="1209389" y="2162659"/>
                    <a:pt x="1210295" y="2161753"/>
                    <a:pt x="1209087" y="2155106"/>
                  </a:cubicBezTo>
                  <a:cubicBezTo>
                    <a:pt x="1208181" y="2150574"/>
                    <a:pt x="1209389" y="2146948"/>
                    <a:pt x="1211806" y="2146042"/>
                  </a:cubicBezTo>
                  <a:cubicBezTo>
                    <a:pt x="1214827" y="2144834"/>
                    <a:pt x="1215129" y="2143323"/>
                    <a:pt x="1213316" y="2140906"/>
                  </a:cubicBezTo>
                  <a:cubicBezTo>
                    <a:pt x="1211504" y="2139093"/>
                    <a:pt x="1210900" y="2133050"/>
                    <a:pt x="1211806" y="2127914"/>
                  </a:cubicBezTo>
                  <a:cubicBezTo>
                    <a:pt x="1213014" y="2119757"/>
                    <a:pt x="1212410" y="2118246"/>
                    <a:pt x="1206670" y="2117340"/>
                  </a:cubicBezTo>
                  <a:cubicBezTo>
                    <a:pt x="1198816" y="2116131"/>
                    <a:pt x="1194888" y="2108880"/>
                    <a:pt x="1202139" y="2108880"/>
                  </a:cubicBezTo>
                  <a:cubicBezTo>
                    <a:pt x="1207879" y="2108880"/>
                    <a:pt x="1208785" y="2101024"/>
                    <a:pt x="1203347" y="2098910"/>
                  </a:cubicBezTo>
                  <a:cubicBezTo>
                    <a:pt x="1200930" y="2098305"/>
                    <a:pt x="1200628" y="2096492"/>
                    <a:pt x="1202139" y="2094982"/>
                  </a:cubicBezTo>
                  <a:cubicBezTo>
                    <a:pt x="1203649" y="2093471"/>
                    <a:pt x="1205462" y="2093773"/>
                    <a:pt x="1206066" y="2095888"/>
                  </a:cubicBezTo>
                  <a:cubicBezTo>
                    <a:pt x="1207576" y="2100420"/>
                    <a:pt x="1219056" y="2101024"/>
                    <a:pt x="1219056" y="2096795"/>
                  </a:cubicBezTo>
                  <a:cubicBezTo>
                    <a:pt x="1219056" y="2094982"/>
                    <a:pt x="1216942" y="2093773"/>
                    <a:pt x="1214525" y="2093773"/>
                  </a:cubicBezTo>
                  <a:cubicBezTo>
                    <a:pt x="1212108" y="2093773"/>
                    <a:pt x="1209993" y="2091658"/>
                    <a:pt x="1209993" y="2088939"/>
                  </a:cubicBezTo>
                  <a:cubicBezTo>
                    <a:pt x="1209993" y="2085314"/>
                    <a:pt x="1207879" y="2084407"/>
                    <a:pt x="1202441" y="2085314"/>
                  </a:cubicBezTo>
                  <a:cubicBezTo>
                    <a:pt x="1198211" y="2086220"/>
                    <a:pt x="1194888" y="2085616"/>
                    <a:pt x="1194888" y="2084407"/>
                  </a:cubicBezTo>
                  <a:cubicBezTo>
                    <a:pt x="1194888" y="2082897"/>
                    <a:pt x="1198211" y="2081688"/>
                    <a:pt x="1202441" y="2081688"/>
                  </a:cubicBezTo>
                  <a:cubicBezTo>
                    <a:pt x="1206972" y="2081688"/>
                    <a:pt x="1209993" y="2079875"/>
                    <a:pt x="1209993" y="2077458"/>
                  </a:cubicBezTo>
                  <a:cubicBezTo>
                    <a:pt x="1209993" y="2072322"/>
                    <a:pt x="1203347" y="2069603"/>
                    <a:pt x="1195492" y="2071718"/>
                  </a:cubicBezTo>
                  <a:cubicBezTo>
                    <a:pt x="1190357" y="2072926"/>
                    <a:pt x="1189753" y="2072020"/>
                    <a:pt x="1191565" y="2064164"/>
                  </a:cubicBezTo>
                  <a:cubicBezTo>
                    <a:pt x="1192471" y="2059028"/>
                    <a:pt x="1196701" y="2051173"/>
                    <a:pt x="1200628" y="2046641"/>
                  </a:cubicBezTo>
                  <a:cubicBezTo>
                    <a:pt x="1206368" y="2040296"/>
                    <a:pt x="1206972" y="2037275"/>
                    <a:pt x="1204555" y="2033347"/>
                  </a:cubicBezTo>
                  <a:cubicBezTo>
                    <a:pt x="1202139" y="2029419"/>
                    <a:pt x="1202441" y="2026398"/>
                    <a:pt x="1206066" y="2021262"/>
                  </a:cubicBezTo>
                  <a:cubicBezTo>
                    <a:pt x="1209993" y="2015521"/>
                    <a:pt x="1209993" y="2014011"/>
                    <a:pt x="1206670" y="2011896"/>
                  </a:cubicBezTo>
                  <a:cubicBezTo>
                    <a:pt x="1203649" y="2010083"/>
                    <a:pt x="1204858" y="2009176"/>
                    <a:pt x="1210900" y="2009176"/>
                  </a:cubicBezTo>
                  <a:cubicBezTo>
                    <a:pt x="1216035" y="2009176"/>
                    <a:pt x="1219056" y="2007666"/>
                    <a:pt x="1219056" y="2004644"/>
                  </a:cubicBezTo>
                  <a:cubicBezTo>
                    <a:pt x="1219056" y="2002227"/>
                    <a:pt x="1216942" y="2000112"/>
                    <a:pt x="1214525" y="2000112"/>
                  </a:cubicBezTo>
                  <a:cubicBezTo>
                    <a:pt x="1212108" y="2000112"/>
                    <a:pt x="1209993" y="1997998"/>
                    <a:pt x="1209993" y="1995581"/>
                  </a:cubicBezTo>
                  <a:cubicBezTo>
                    <a:pt x="1209993" y="1992861"/>
                    <a:pt x="1208181" y="1991955"/>
                    <a:pt x="1205462" y="1992861"/>
                  </a:cubicBezTo>
                  <a:cubicBezTo>
                    <a:pt x="1198816" y="1995581"/>
                    <a:pt x="1200024" y="1990142"/>
                    <a:pt x="1206972" y="1985610"/>
                  </a:cubicBezTo>
                  <a:cubicBezTo>
                    <a:pt x="1213618" y="1981682"/>
                    <a:pt x="1211806" y="1971410"/>
                    <a:pt x="1205160" y="1974129"/>
                  </a:cubicBezTo>
                  <a:cubicBezTo>
                    <a:pt x="1202743" y="1975036"/>
                    <a:pt x="1200930" y="1973827"/>
                    <a:pt x="1200930" y="1971410"/>
                  </a:cubicBezTo>
                  <a:cubicBezTo>
                    <a:pt x="1200930" y="1968993"/>
                    <a:pt x="1202139" y="1966878"/>
                    <a:pt x="1203649" y="1966878"/>
                  </a:cubicBezTo>
                  <a:cubicBezTo>
                    <a:pt x="1208181" y="1966878"/>
                    <a:pt x="1210900" y="1933946"/>
                    <a:pt x="1206972" y="1929112"/>
                  </a:cubicBezTo>
                  <a:cubicBezTo>
                    <a:pt x="1203951" y="1925486"/>
                    <a:pt x="1204253" y="1924277"/>
                    <a:pt x="1208181" y="1922767"/>
                  </a:cubicBezTo>
                  <a:cubicBezTo>
                    <a:pt x="1211202" y="1921558"/>
                    <a:pt x="1212410" y="1918839"/>
                    <a:pt x="1211504" y="1915516"/>
                  </a:cubicBezTo>
                  <a:cubicBezTo>
                    <a:pt x="1210597" y="1912796"/>
                    <a:pt x="1211806" y="1908869"/>
                    <a:pt x="1213921" y="1907056"/>
                  </a:cubicBezTo>
                  <a:cubicBezTo>
                    <a:pt x="1216035" y="1905243"/>
                    <a:pt x="1217546" y="1899200"/>
                    <a:pt x="1217244" y="1893762"/>
                  </a:cubicBezTo>
                  <a:cubicBezTo>
                    <a:pt x="1216639" y="1888324"/>
                    <a:pt x="1217848" y="1879562"/>
                    <a:pt x="1219660" y="1874124"/>
                  </a:cubicBezTo>
                  <a:cubicBezTo>
                    <a:pt x="1222379" y="1866872"/>
                    <a:pt x="1222379" y="1863549"/>
                    <a:pt x="1219358" y="1860225"/>
                  </a:cubicBezTo>
                  <a:cubicBezTo>
                    <a:pt x="1217546" y="1857808"/>
                    <a:pt x="1216942" y="1855089"/>
                    <a:pt x="1218452" y="1854485"/>
                  </a:cubicBezTo>
                  <a:cubicBezTo>
                    <a:pt x="1219963" y="1854183"/>
                    <a:pt x="1222077" y="1846327"/>
                    <a:pt x="1222984" y="1837566"/>
                  </a:cubicBezTo>
                  <a:cubicBezTo>
                    <a:pt x="1224192" y="1826085"/>
                    <a:pt x="1223890" y="1822157"/>
                    <a:pt x="1221473" y="1823668"/>
                  </a:cubicBezTo>
                  <a:cubicBezTo>
                    <a:pt x="1219358" y="1825178"/>
                    <a:pt x="1218754" y="1824272"/>
                    <a:pt x="1219660" y="1821553"/>
                  </a:cubicBezTo>
                  <a:cubicBezTo>
                    <a:pt x="1233859" y="1782578"/>
                    <a:pt x="1239901" y="1754782"/>
                    <a:pt x="1235974" y="1747832"/>
                  </a:cubicBezTo>
                  <a:cubicBezTo>
                    <a:pt x="1233557" y="1743905"/>
                    <a:pt x="1233557" y="1742092"/>
                    <a:pt x="1236578" y="1741186"/>
                  </a:cubicBezTo>
                  <a:cubicBezTo>
                    <a:pt x="1242620" y="1738769"/>
                    <a:pt x="1240807" y="1734539"/>
                    <a:pt x="1234161" y="1736351"/>
                  </a:cubicBezTo>
                  <a:cubicBezTo>
                    <a:pt x="1230838" y="1737258"/>
                    <a:pt x="1228119" y="1736351"/>
                    <a:pt x="1228119" y="1734539"/>
                  </a:cubicBezTo>
                  <a:cubicBezTo>
                    <a:pt x="1228119" y="1732726"/>
                    <a:pt x="1229932" y="1731215"/>
                    <a:pt x="1232349" y="1731215"/>
                  </a:cubicBezTo>
                  <a:cubicBezTo>
                    <a:pt x="1234765" y="1731215"/>
                    <a:pt x="1236276" y="1729402"/>
                    <a:pt x="1236276" y="1727288"/>
                  </a:cubicBezTo>
                  <a:cubicBezTo>
                    <a:pt x="1235974" y="1720036"/>
                    <a:pt x="1241110" y="1704023"/>
                    <a:pt x="1243526" y="1704023"/>
                  </a:cubicBezTo>
                  <a:cubicBezTo>
                    <a:pt x="1245037" y="1704023"/>
                    <a:pt x="1246245" y="1701304"/>
                    <a:pt x="1246245" y="1698283"/>
                  </a:cubicBezTo>
                  <a:cubicBezTo>
                    <a:pt x="1246245" y="1694959"/>
                    <a:pt x="1248058" y="1691938"/>
                    <a:pt x="1250172" y="1691032"/>
                  </a:cubicBezTo>
                  <a:cubicBezTo>
                    <a:pt x="1252891" y="1690125"/>
                    <a:pt x="1252891" y="1688313"/>
                    <a:pt x="1250172" y="1683478"/>
                  </a:cubicBezTo>
                  <a:cubicBezTo>
                    <a:pt x="1247756" y="1679551"/>
                    <a:pt x="1247454" y="1676529"/>
                    <a:pt x="1249266" y="1675321"/>
                  </a:cubicBezTo>
                  <a:cubicBezTo>
                    <a:pt x="1253496" y="1672602"/>
                    <a:pt x="1253193" y="1655380"/>
                    <a:pt x="1248964" y="1656589"/>
                  </a:cubicBezTo>
                  <a:cubicBezTo>
                    <a:pt x="1247152" y="1656891"/>
                    <a:pt x="1244735" y="1655380"/>
                    <a:pt x="1244131" y="1653265"/>
                  </a:cubicBezTo>
                  <a:cubicBezTo>
                    <a:pt x="1243224" y="1651452"/>
                    <a:pt x="1244131" y="1649640"/>
                    <a:pt x="1245943" y="1649640"/>
                  </a:cubicBezTo>
                  <a:cubicBezTo>
                    <a:pt x="1247756" y="1649640"/>
                    <a:pt x="1249266" y="1646921"/>
                    <a:pt x="1249266" y="1643899"/>
                  </a:cubicBezTo>
                  <a:cubicBezTo>
                    <a:pt x="1249266" y="1640576"/>
                    <a:pt x="1251381" y="1636044"/>
                    <a:pt x="1253798" y="1633325"/>
                  </a:cubicBezTo>
                  <a:cubicBezTo>
                    <a:pt x="1256819" y="1630303"/>
                    <a:pt x="1257423" y="1628188"/>
                    <a:pt x="1255006" y="1626980"/>
                  </a:cubicBezTo>
                  <a:cubicBezTo>
                    <a:pt x="1253193" y="1625771"/>
                    <a:pt x="1252589" y="1622146"/>
                    <a:pt x="1253193" y="1618822"/>
                  </a:cubicBezTo>
                  <a:cubicBezTo>
                    <a:pt x="1255308" y="1610967"/>
                    <a:pt x="1252589" y="1604320"/>
                    <a:pt x="1247454" y="1604320"/>
                  </a:cubicBezTo>
                  <a:cubicBezTo>
                    <a:pt x="1242016" y="1604320"/>
                    <a:pt x="1242016" y="1600090"/>
                    <a:pt x="1247756" y="1595256"/>
                  </a:cubicBezTo>
                  <a:cubicBezTo>
                    <a:pt x="1250172" y="1593141"/>
                    <a:pt x="1252287" y="1589213"/>
                    <a:pt x="1252287" y="1586494"/>
                  </a:cubicBezTo>
                  <a:cubicBezTo>
                    <a:pt x="1252287" y="1583775"/>
                    <a:pt x="1253798" y="1579847"/>
                    <a:pt x="1255912" y="1577732"/>
                  </a:cubicBezTo>
                  <a:cubicBezTo>
                    <a:pt x="1258631" y="1575013"/>
                    <a:pt x="1258027" y="1572898"/>
                    <a:pt x="1254100" y="1568366"/>
                  </a:cubicBezTo>
                  <a:cubicBezTo>
                    <a:pt x="1250777" y="1564741"/>
                    <a:pt x="1249568" y="1560209"/>
                    <a:pt x="1250777" y="1556583"/>
                  </a:cubicBezTo>
                  <a:cubicBezTo>
                    <a:pt x="1251683" y="1553260"/>
                    <a:pt x="1251079" y="1549634"/>
                    <a:pt x="1249266" y="1548426"/>
                  </a:cubicBezTo>
                  <a:cubicBezTo>
                    <a:pt x="1247454" y="1547217"/>
                    <a:pt x="1246849" y="1543894"/>
                    <a:pt x="1247756" y="1540872"/>
                  </a:cubicBezTo>
                  <a:cubicBezTo>
                    <a:pt x="1248662" y="1537851"/>
                    <a:pt x="1248360" y="1534528"/>
                    <a:pt x="1246849" y="1533621"/>
                  </a:cubicBezTo>
                  <a:cubicBezTo>
                    <a:pt x="1245037" y="1532715"/>
                    <a:pt x="1245641" y="1527276"/>
                    <a:pt x="1248058" y="1520629"/>
                  </a:cubicBezTo>
                  <a:cubicBezTo>
                    <a:pt x="1250172" y="1514285"/>
                    <a:pt x="1251985" y="1506127"/>
                    <a:pt x="1252287" y="1502199"/>
                  </a:cubicBezTo>
                  <a:cubicBezTo>
                    <a:pt x="1252287" y="1498574"/>
                    <a:pt x="1253798" y="1495553"/>
                    <a:pt x="1255308" y="1495553"/>
                  </a:cubicBezTo>
                  <a:cubicBezTo>
                    <a:pt x="1257121" y="1495553"/>
                    <a:pt x="1258329" y="1493438"/>
                    <a:pt x="1258329" y="1491021"/>
                  </a:cubicBezTo>
                  <a:cubicBezTo>
                    <a:pt x="1258329" y="1488603"/>
                    <a:pt x="1256819" y="1486489"/>
                    <a:pt x="1255006" y="1486489"/>
                  </a:cubicBezTo>
                  <a:cubicBezTo>
                    <a:pt x="1252891" y="1486489"/>
                    <a:pt x="1252287" y="1483467"/>
                    <a:pt x="1253496" y="1478633"/>
                  </a:cubicBezTo>
                  <a:cubicBezTo>
                    <a:pt x="1254704" y="1473799"/>
                    <a:pt x="1254402" y="1471684"/>
                    <a:pt x="1252589" y="1472893"/>
                  </a:cubicBezTo>
                  <a:cubicBezTo>
                    <a:pt x="1250777" y="1473799"/>
                    <a:pt x="1250172" y="1472893"/>
                    <a:pt x="1251079" y="1470476"/>
                  </a:cubicBezTo>
                  <a:cubicBezTo>
                    <a:pt x="1251985" y="1468059"/>
                    <a:pt x="1250777" y="1464131"/>
                    <a:pt x="1248360" y="1462016"/>
                  </a:cubicBezTo>
                  <a:cubicBezTo>
                    <a:pt x="1243224" y="1456880"/>
                    <a:pt x="1243224" y="1435126"/>
                    <a:pt x="1248360" y="1429688"/>
                  </a:cubicBezTo>
                  <a:cubicBezTo>
                    <a:pt x="1250475" y="1427573"/>
                    <a:pt x="1251079" y="1423947"/>
                    <a:pt x="1250172" y="1421228"/>
                  </a:cubicBezTo>
                  <a:cubicBezTo>
                    <a:pt x="1249266" y="1418509"/>
                    <a:pt x="1251079" y="1414883"/>
                    <a:pt x="1255006" y="1412164"/>
                  </a:cubicBezTo>
                  <a:cubicBezTo>
                    <a:pt x="1262559" y="1406726"/>
                    <a:pt x="1264069" y="1394943"/>
                    <a:pt x="1256517" y="1397964"/>
                  </a:cubicBezTo>
                  <a:cubicBezTo>
                    <a:pt x="1252891" y="1399172"/>
                    <a:pt x="1251985" y="1397964"/>
                    <a:pt x="1252589" y="1392526"/>
                  </a:cubicBezTo>
                  <a:cubicBezTo>
                    <a:pt x="1253193" y="1388598"/>
                    <a:pt x="1251985" y="1382253"/>
                    <a:pt x="1249870" y="1378628"/>
                  </a:cubicBezTo>
                  <a:cubicBezTo>
                    <a:pt x="1245641" y="1370772"/>
                    <a:pt x="1245339" y="1367751"/>
                    <a:pt x="1248964" y="1369866"/>
                  </a:cubicBezTo>
                  <a:cubicBezTo>
                    <a:pt x="1253496" y="1372887"/>
                    <a:pt x="1255308" y="1362917"/>
                    <a:pt x="1251683" y="1355061"/>
                  </a:cubicBezTo>
                  <a:cubicBezTo>
                    <a:pt x="1248964" y="1349019"/>
                    <a:pt x="1249266" y="1346602"/>
                    <a:pt x="1252589" y="1343580"/>
                  </a:cubicBezTo>
                  <a:cubicBezTo>
                    <a:pt x="1258631" y="1338746"/>
                    <a:pt x="1265277" y="1323337"/>
                    <a:pt x="1261350" y="1323337"/>
                  </a:cubicBezTo>
                  <a:cubicBezTo>
                    <a:pt x="1256517" y="1323337"/>
                    <a:pt x="1257725" y="1312159"/>
                    <a:pt x="1263163" y="1306720"/>
                  </a:cubicBezTo>
                  <a:cubicBezTo>
                    <a:pt x="1267694" y="1302490"/>
                    <a:pt x="1267694" y="1301282"/>
                    <a:pt x="1263465" y="1296750"/>
                  </a:cubicBezTo>
                  <a:cubicBezTo>
                    <a:pt x="1259235" y="1292218"/>
                    <a:pt x="1259235" y="1289801"/>
                    <a:pt x="1263465" y="1274090"/>
                  </a:cubicBezTo>
                  <a:cubicBezTo>
                    <a:pt x="1266788" y="1260494"/>
                    <a:pt x="1267090" y="1255660"/>
                    <a:pt x="1264069" y="1252034"/>
                  </a:cubicBezTo>
                  <a:cubicBezTo>
                    <a:pt x="1261652" y="1249013"/>
                    <a:pt x="1261652" y="1246596"/>
                    <a:pt x="1263767" y="1243877"/>
                  </a:cubicBezTo>
                  <a:cubicBezTo>
                    <a:pt x="1268298" y="1238438"/>
                    <a:pt x="1267090" y="1215174"/>
                    <a:pt x="1261954" y="1213059"/>
                  </a:cubicBezTo>
                  <a:cubicBezTo>
                    <a:pt x="1258933" y="1212153"/>
                    <a:pt x="1258933" y="1210038"/>
                    <a:pt x="1261350" y="1205506"/>
                  </a:cubicBezTo>
                  <a:cubicBezTo>
                    <a:pt x="1263163" y="1202183"/>
                    <a:pt x="1263767" y="1196140"/>
                    <a:pt x="1262559" y="1191910"/>
                  </a:cubicBezTo>
                  <a:cubicBezTo>
                    <a:pt x="1261652" y="1187680"/>
                    <a:pt x="1261954" y="1184357"/>
                    <a:pt x="1263767" y="1184357"/>
                  </a:cubicBezTo>
                  <a:cubicBezTo>
                    <a:pt x="1265580" y="1184357"/>
                    <a:pt x="1266184" y="1181638"/>
                    <a:pt x="1265277" y="1178314"/>
                  </a:cubicBezTo>
                  <a:cubicBezTo>
                    <a:pt x="1264371" y="1174991"/>
                    <a:pt x="1265277" y="1172272"/>
                    <a:pt x="1267090" y="1172272"/>
                  </a:cubicBezTo>
                  <a:cubicBezTo>
                    <a:pt x="1268903" y="1172272"/>
                    <a:pt x="1270413" y="1170157"/>
                    <a:pt x="1270413" y="1167740"/>
                  </a:cubicBezTo>
                  <a:cubicBezTo>
                    <a:pt x="1270413" y="1165323"/>
                    <a:pt x="1268601" y="1163208"/>
                    <a:pt x="1266184" y="1163208"/>
                  </a:cubicBezTo>
                  <a:cubicBezTo>
                    <a:pt x="1263163" y="1163208"/>
                    <a:pt x="1262559" y="1159884"/>
                    <a:pt x="1263767" y="1148705"/>
                  </a:cubicBezTo>
                  <a:cubicBezTo>
                    <a:pt x="1264371" y="1140850"/>
                    <a:pt x="1266486" y="1132994"/>
                    <a:pt x="1267996" y="1130880"/>
                  </a:cubicBezTo>
                  <a:cubicBezTo>
                    <a:pt x="1269507" y="1128765"/>
                    <a:pt x="1270111" y="1124233"/>
                    <a:pt x="1268903" y="1120909"/>
                  </a:cubicBezTo>
                  <a:cubicBezTo>
                    <a:pt x="1267694" y="1116679"/>
                    <a:pt x="1268601" y="1112449"/>
                    <a:pt x="1271924" y="1108522"/>
                  </a:cubicBezTo>
                  <a:cubicBezTo>
                    <a:pt x="1276153" y="1103990"/>
                    <a:pt x="1276455" y="1101875"/>
                    <a:pt x="1273736" y="1098551"/>
                  </a:cubicBezTo>
                  <a:cubicBezTo>
                    <a:pt x="1271622" y="1096134"/>
                    <a:pt x="1267996" y="1094926"/>
                    <a:pt x="1265580" y="1095832"/>
                  </a:cubicBezTo>
                  <a:cubicBezTo>
                    <a:pt x="1259840" y="1097947"/>
                    <a:pt x="1260142" y="1089487"/>
                    <a:pt x="1265882" y="1084653"/>
                  </a:cubicBezTo>
                  <a:cubicBezTo>
                    <a:pt x="1268298" y="1082538"/>
                    <a:pt x="1270413" y="1078006"/>
                    <a:pt x="1270413" y="1074079"/>
                  </a:cubicBezTo>
                  <a:cubicBezTo>
                    <a:pt x="1270413" y="1070453"/>
                    <a:pt x="1273132" y="1065015"/>
                    <a:pt x="1276455" y="1061993"/>
                  </a:cubicBezTo>
                  <a:cubicBezTo>
                    <a:pt x="1280080" y="1058972"/>
                    <a:pt x="1281893" y="1054440"/>
                    <a:pt x="1280987" y="1052023"/>
                  </a:cubicBezTo>
                  <a:cubicBezTo>
                    <a:pt x="1280080" y="1049606"/>
                    <a:pt x="1280685" y="1045981"/>
                    <a:pt x="1281893" y="1044168"/>
                  </a:cubicBezTo>
                  <a:cubicBezTo>
                    <a:pt x="1285820" y="1039334"/>
                    <a:pt x="1288539" y="1015465"/>
                    <a:pt x="1285518" y="1013652"/>
                  </a:cubicBezTo>
                  <a:cubicBezTo>
                    <a:pt x="1284008" y="1012746"/>
                    <a:pt x="1281591" y="1014257"/>
                    <a:pt x="1280080" y="1016976"/>
                  </a:cubicBezTo>
                  <a:cubicBezTo>
                    <a:pt x="1278570" y="1019695"/>
                    <a:pt x="1275549" y="1021206"/>
                    <a:pt x="1273736" y="1019997"/>
                  </a:cubicBezTo>
                  <a:cubicBezTo>
                    <a:pt x="1271319" y="1018184"/>
                    <a:pt x="1271924" y="1014861"/>
                    <a:pt x="1276455" y="1007912"/>
                  </a:cubicBezTo>
                  <a:cubicBezTo>
                    <a:pt x="1284008" y="995525"/>
                    <a:pt x="1284310" y="990388"/>
                    <a:pt x="1277361" y="993107"/>
                  </a:cubicBezTo>
                  <a:cubicBezTo>
                    <a:pt x="1272226" y="995222"/>
                    <a:pt x="1272226" y="994920"/>
                    <a:pt x="1277361" y="989784"/>
                  </a:cubicBezTo>
                  <a:cubicBezTo>
                    <a:pt x="1280080" y="987065"/>
                    <a:pt x="1282497" y="981324"/>
                    <a:pt x="1282497" y="977397"/>
                  </a:cubicBezTo>
                  <a:cubicBezTo>
                    <a:pt x="1282497" y="973469"/>
                    <a:pt x="1286122" y="966218"/>
                    <a:pt x="1290352" y="961082"/>
                  </a:cubicBezTo>
                  <a:cubicBezTo>
                    <a:pt x="1297904" y="952018"/>
                    <a:pt x="1297904" y="951715"/>
                    <a:pt x="1291862" y="951715"/>
                  </a:cubicBezTo>
                  <a:cubicBezTo>
                    <a:pt x="1288237" y="951715"/>
                    <a:pt x="1285518" y="950205"/>
                    <a:pt x="1285518" y="948392"/>
                  </a:cubicBezTo>
                  <a:cubicBezTo>
                    <a:pt x="1285518" y="946579"/>
                    <a:pt x="1287331" y="945673"/>
                    <a:pt x="1289445" y="946579"/>
                  </a:cubicBezTo>
                  <a:cubicBezTo>
                    <a:pt x="1291258" y="947183"/>
                    <a:pt x="1295487" y="944766"/>
                    <a:pt x="1298508" y="940839"/>
                  </a:cubicBezTo>
                  <a:cubicBezTo>
                    <a:pt x="1302738" y="935098"/>
                    <a:pt x="1303040" y="933588"/>
                    <a:pt x="1299717" y="933588"/>
                  </a:cubicBezTo>
                  <a:cubicBezTo>
                    <a:pt x="1292164" y="933588"/>
                    <a:pt x="1290654" y="924221"/>
                    <a:pt x="1297904" y="922409"/>
                  </a:cubicBezTo>
                  <a:cubicBezTo>
                    <a:pt x="1303342" y="920898"/>
                    <a:pt x="1303946" y="919085"/>
                    <a:pt x="1302436" y="909417"/>
                  </a:cubicBezTo>
                  <a:cubicBezTo>
                    <a:pt x="1300925" y="900655"/>
                    <a:pt x="1301832" y="897030"/>
                    <a:pt x="1306665" y="892800"/>
                  </a:cubicBezTo>
                  <a:cubicBezTo>
                    <a:pt x="1314822" y="885246"/>
                    <a:pt x="1314520" y="878297"/>
                    <a:pt x="1306363" y="880714"/>
                  </a:cubicBezTo>
                  <a:cubicBezTo>
                    <a:pt x="1301529" y="882225"/>
                    <a:pt x="1300321" y="881923"/>
                    <a:pt x="1301832" y="878902"/>
                  </a:cubicBezTo>
                  <a:cubicBezTo>
                    <a:pt x="1302738" y="876485"/>
                    <a:pt x="1304550" y="872255"/>
                    <a:pt x="1305457" y="869233"/>
                  </a:cubicBezTo>
                  <a:cubicBezTo>
                    <a:pt x="1306665" y="866514"/>
                    <a:pt x="1309384" y="864097"/>
                    <a:pt x="1311801" y="864097"/>
                  </a:cubicBezTo>
                  <a:cubicBezTo>
                    <a:pt x="1314218" y="864097"/>
                    <a:pt x="1316937" y="861378"/>
                    <a:pt x="1317843" y="858055"/>
                  </a:cubicBezTo>
                  <a:cubicBezTo>
                    <a:pt x="1318749" y="854731"/>
                    <a:pt x="1320562" y="852012"/>
                    <a:pt x="1322072" y="852012"/>
                  </a:cubicBezTo>
                  <a:cubicBezTo>
                    <a:pt x="1323583" y="852012"/>
                    <a:pt x="1324791" y="850803"/>
                    <a:pt x="1324791" y="849293"/>
                  </a:cubicBezTo>
                  <a:cubicBezTo>
                    <a:pt x="1324791" y="847782"/>
                    <a:pt x="1322072" y="847178"/>
                    <a:pt x="1318749" y="848084"/>
                  </a:cubicBezTo>
                  <a:cubicBezTo>
                    <a:pt x="1310592" y="850199"/>
                    <a:pt x="1311197" y="846271"/>
                    <a:pt x="1321770" y="834186"/>
                  </a:cubicBezTo>
                  <a:cubicBezTo>
                    <a:pt x="1332948" y="821195"/>
                    <a:pt x="1330833" y="816663"/>
                    <a:pt x="1314218" y="816663"/>
                  </a:cubicBezTo>
                  <a:cubicBezTo>
                    <a:pt x="1297602" y="816663"/>
                    <a:pt x="1294279" y="813943"/>
                    <a:pt x="1302436" y="807296"/>
                  </a:cubicBezTo>
                  <a:cubicBezTo>
                    <a:pt x="1314218" y="797628"/>
                    <a:pt x="1324489" y="780709"/>
                    <a:pt x="1321468" y="776177"/>
                  </a:cubicBezTo>
                  <a:cubicBezTo>
                    <a:pt x="1319655" y="773156"/>
                    <a:pt x="1318749" y="773156"/>
                    <a:pt x="1318749" y="775573"/>
                  </a:cubicBezTo>
                  <a:cubicBezTo>
                    <a:pt x="1318749" y="777688"/>
                    <a:pt x="1317541" y="779500"/>
                    <a:pt x="1315728" y="779500"/>
                  </a:cubicBezTo>
                  <a:cubicBezTo>
                    <a:pt x="1310290" y="779500"/>
                    <a:pt x="1312707" y="774968"/>
                    <a:pt x="1325093" y="761977"/>
                  </a:cubicBezTo>
                  <a:cubicBezTo>
                    <a:pt x="1337177" y="749589"/>
                    <a:pt x="1339896" y="739921"/>
                    <a:pt x="1328416" y="750194"/>
                  </a:cubicBezTo>
                  <a:cubicBezTo>
                    <a:pt x="1321468" y="756538"/>
                    <a:pt x="1312707" y="756840"/>
                    <a:pt x="1312707" y="751100"/>
                  </a:cubicBezTo>
                  <a:cubicBezTo>
                    <a:pt x="1312707" y="748683"/>
                    <a:pt x="1315728" y="744453"/>
                    <a:pt x="1319353" y="742036"/>
                  </a:cubicBezTo>
                  <a:cubicBezTo>
                    <a:pt x="1325697" y="737504"/>
                    <a:pt x="1325697" y="737202"/>
                    <a:pt x="1320562" y="731764"/>
                  </a:cubicBezTo>
                  <a:cubicBezTo>
                    <a:pt x="1315728" y="726023"/>
                    <a:pt x="1315728" y="725721"/>
                    <a:pt x="1321770" y="724210"/>
                  </a:cubicBezTo>
                  <a:cubicBezTo>
                    <a:pt x="1326906" y="723002"/>
                    <a:pt x="1327812" y="723606"/>
                    <a:pt x="1326302" y="728440"/>
                  </a:cubicBezTo>
                  <a:cubicBezTo>
                    <a:pt x="1322676" y="739317"/>
                    <a:pt x="1332042" y="734483"/>
                    <a:pt x="1337781" y="722397"/>
                  </a:cubicBezTo>
                  <a:cubicBezTo>
                    <a:pt x="1343521" y="709708"/>
                    <a:pt x="1345334" y="695206"/>
                    <a:pt x="1339594" y="704572"/>
                  </a:cubicBezTo>
                  <a:cubicBezTo>
                    <a:pt x="1338084" y="707593"/>
                    <a:pt x="1333854" y="710010"/>
                    <a:pt x="1330833" y="710010"/>
                  </a:cubicBezTo>
                  <a:cubicBezTo>
                    <a:pt x="1327510" y="710010"/>
                    <a:pt x="1323583" y="712427"/>
                    <a:pt x="1322072" y="715448"/>
                  </a:cubicBezTo>
                  <a:cubicBezTo>
                    <a:pt x="1319051" y="721491"/>
                    <a:pt x="1305457" y="723908"/>
                    <a:pt x="1307571" y="718168"/>
                  </a:cubicBezTo>
                  <a:cubicBezTo>
                    <a:pt x="1308478" y="716053"/>
                    <a:pt x="1310290" y="714844"/>
                    <a:pt x="1312103" y="715146"/>
                  </a:cubicBezTo>
                  <a:cubicBezTo>
                    <a:pt x="1317541" y="716355"/>
                    <a:pt x="1322676" y="707291"/>
                    <a:pt x="1323583" y="695508"/>
                  </a:cubicBezTo>
                  <a:cubicBezTo>
                    <a:pt x="1323885" y="687350"/>
                    <a:pt x="1325395" y="684631"/>
                    <a:pt x="1328718" y="685235"/>
                  </a:cubicBezTo>
                  <a:cubicBezTo>
                    <a:pt x="1334760" y="686142"/>
                    <a:pt x="1338386" y="680099"/>
                    <a:pt x="1334156" y="675869"/>
                  </a:cubicBezTo>
                  <a:cubicBezTo>
                    <a:pt x="1331739" y="673452"/>
                    <a:pt x="1332948" y="669827"/>
                    <a:pt x="1338688" y="662575"/>
                  </a:cubicBezTo>
                  <a:cubicBezTo>
                    <a:pt x="1342917" y="657137"/>
                    <a:pt x="1345636" y="651396"/>
                    <a:pt x="1344428" y="649886"/>
                  </a:cubicBezTo>
                  <a:cubicBezTo>
                    <a:pt x="1343521" y="648375"/>
                    <a:pt x="1344126" y="646260"/>
                    <a:pt x="1345938" y="645052"/>
                  </a:cubicBezTo>
                  <a:cubicBezTo>
                    <a:pt x="1347449" y="644145"/>
                    <a:pt x="1348959" y="640822"/>
                    <a:pt x="1348657" y="638103"/>
                  </a:cubicBezTo>
                  <a:cubicBezTo>
                    <a:pt x="1348657" y="634779"/>
                    <a:pt x="1347751" y="634477"/>
                    <a:pt x="1346844" y="636592"/>
                  </a:cubicBezTo>
                  <a:cubicBezTo>
                    <a:pt x="1344428" y="642937"/>
                    <a:pt x="1336875" y="641124"/>
                    <a:pt x="1336875" y="634175"/>
                  </a:cubicBezTo>
                  <a:cubicBezTo>
                    <a:pt x="1336875" y="629341"/>
                    <a:pt x="1335365" y="628132"/>
                    <a:pt x="1330833" y="629341"/>
                  </a:cubicBezTo>
                  <a:cubicBezTo>
                    <a:pt x="1322072" y="631758"/>
                    <a:pt x="1323583" y="626622"/>
                    <a:pt x="1334760" y="616349"/>
                  </a:cubicBezTo>
                  <a:cubicBezTo>
                    <a:pt x="1342917" y="608796"/>
                    <a:pt x="1343823" y="606983"/>
                    <a:pt x="1339896" y="604264"/>
                  </a:cubicBezTo>
                  <a:cubicBezTo>
                    <a:pt x="1335969" y="601847"/>
                    <a:pt x="1337177" y="599732"/>
                    <a:pt x="1345938" y="591574"/>
                  </a:cubicBezTo>
                  <a:lnTo>
                    <a:pt x="1356209" y="581604"/>
                  </a:lnTo>
                  <a:lnTo>
                    <a:pt x="1348053" y="580698"/>
                  </a:lnTo>
                  <a:cubicBezTo>
                    <a:pt x="1338688" y="579489"/>
                    <a:pt x="1337177" y="574051"/>
                    <a:pt x="1345636" y="571936"/>
                  </a:cubicBezTo>
                  <a:cubicBezTo>
                    <a:pt x="1348959" y="571029"/>
                    <a:pt x="1353793" y="565893"/>
                    <a:pt x="1356209" y="560455"/>
                  </a:cubicBezTo>
                  <a:cubicBezTo>
                    <a:pt x="1358928" y="555016"/>
                    <a:pt x="1363158" y="549578"/>
                    <a:pt x="1365877" y="548672"/>
                  </a:cubicBezTo>
                  <a:cubicBezTo>
                    <a:pt x="1368293" y="547765"/>
                    <a:pt x="1369502" y="545650"/>
                    <a:pt x="1368596" y="543838"/>
                  </a:cubicBezTo>
                  <a:cubicBezTo>
                    <a:pt x="1367387" y="542025"/>
                    <a:pt x="1368898" y="536586"/>
                    <a:pt x="1371314" y="531148"/>
                  </a:cubicBezTo>
                  <a:cubicBezTo>
                    <a:pt x="1377961" y="518459"/>
                    <a:pt x="1377356" y="513927"/>
                    <a:pt x="1370106" y="515739"/>
                  </a:cubicBezTo>
                  <a:cubicBezTo>
                    <a:pt x="1359835" y="518459"/>
                    <a:pt x="1363158" y="508790"/>
                    <a:pt x="1374638" y="501539"/>
                  </a:cubicBezTo>
                  <a:cubicBezTo>
                    <a:pt x="1383096" y="496101"/>
                    <a:pt x="1384607" y="493986"/>
                    <a:pt x="1381888" y="490662"/>
                  </a:cubicBezTo>
                  <a:cubicBezTo>
                    <a:pt x="1379471" y="487641"/>
                    <a:pt x="1379773" y="485526"/>
                    <a:pt x="1383398" y="481901"/>
                  </a:cubicBezTo>
                  <a:cubicBezTo>
                    <a:pt x="1389440" y="475556"/>
                    <a:pt x="1389743" y="470117"/>
                    <a:pt x="1383701" y="472535"/>
                  </a:cubicBezTo>
                  <a:cubicBezTo>
                    <a:pt x="1373429" y="476462"/>
                    <a:pt x="1384305" y="459543"/>
                    <a:pt x="1394576" y="455313"/>
                  </a:cubicBezTo>
                  <a:cubicBezTo>
                    <a:pt x="1397899" y="453802"/>
                    <a:pt x="1397597" y="452594"/>
                    <a:pt x="1393066" y="448968"/>
                  </a:cubicBezTo>
                  <a:cubicBezTo>
                    <a:pt x="1390045" y="446551"/>
                    <a:pt x="1388534" y="443228"/>
                    <a:pt x="1389743" y="441415"/>
                  </a:cubicBezTo>
                  <a:cubicBezTo>
                    <a:pt x="1392764" y="436279"/>
                    <a:pt x="1398201" y="437487"/>
                    <a:pt x="1396087" y="442623"/>
                  </a:cubicBezTo>
                  <a:cubicBezTo>
                    <a:pt x="1393670" y="448968"/>
                    <a:pt x="1395785" y="448364"/>
                    <a:pt x="1404848" y="439602"/>
                  </a:cubicBezTo>
                  <a:cubicBezTo>
                    <a:pt x="1409077" y="435372"/>
                    <a:pt x="1412400" y="429330"/>
                    <a:pt x="1412400" y="426006"/>
                  </a:cubicBezTo>
                  <a:cubicBezTo>
                    <a:pt x="1412400" y="422985"/>
                    <a:pt x="1413911" y="419359"/>
                    <a:pt x="1415421" y="418453"/>
                  </a:cubicBezTo>
                  <a:cubicBezTo>
                    <a:pt x="1421463" y="414525"/>
                    <a:pt x="1418442" y="410295"/>
                    <a:pt x="1410890" y="412108"/>
                  </a:cubicBezTo>
                  <a:cubicBezTo>
                    <a:pt x="1400316" y="414827"/>
                    <a:pt x="1401524" y="410598"/>
                    <a:pt x="1414213" y="399117"/>
                  </a:cubicBezTo>
                  <a:cubicBezTo>
                    <a:pt x="1420859" y="392772"/>
                    <a:pt x="1424182" y="387636"/>
                    <a:pt x="1423276" y="384614"/>
                  </a:cubicBezTo>
                  <a:cubicBezTo>
                    <a:pt x="1422067" y="381593"/>
                    <a:pt x="1425995" y="375550"/>
                    <a:pt x="1434151" y="367997"/>
                  </a:cubicBezTo>
                  <a:cubicBezTo>
                    <a:pt x="1441402" y="361350"/>
                    <a:pt x="1445631" y="356818"/>
                    <a:pt x="1443516" y="357724"/>
                  </a:cubicBezTo>
                  <a:cubicBezTo>
                    <a:pt x="1437172" y="361048"/>
                    <a:pt x="1435964" y="353495"/>
                    <a:pt x="1441402" y="345035"/>
                  </a:cubicBezTo>
                  <a:cubicBezTo>
                    <a:pt x="1444423" y="340503"/>
                    <a:pt x="1447142" y="333252"/>
                    <a:pt x="1447142" y="328418"/>
                  </a:cubicBezTo>
                  <a:cubicBezTo>
                    <a:pt x="1447142" y="322979"/>
                    <a:pt x="1451673" y="315426"/>
                    <a:pt x="1460434" y="306362"/>
                  </a:cubicBezTo>
                  <a:cubicBezTo>
                    <a:pt x="1472820" y="293068"/>
                    <a:pt x="1475841" y="283702"/>
                    <a:pt x="1464361" y="293975"/>
                  </a:cubicBezTo>
                  <a:cubicBezTo>
                    <a:pt x="1461340" y="296996"/>
                    <a:pt x="1457715" y="299111"/>
                    <a:pt x="1456809" y="299111"/>
                  </a:cubicBezTo>
                  <a:cubicBezTo>
                    <a:pt x="1454090" y="299111"/>
                    <a:pt x="1454090" y="290651"/>
                    <a:pt x="1457111" y="289443"/>
                  </a:cubicBezTo>
                  <a:cubicBezTo>
                    <a:pt x="1458319" y="288838"/>
                    <a:pt x="1463455" y="284004"/>
                    <a:pt x="1468288" y="278264"/>
                  </a:cubicBezTo>
                  <a:cubicBezTo>
                    <a:pt x="1476747" y="268596"/>
                    <a:pt x="1476747" y="268293"/>
                    <a:pt x="1470705" y="269804"/>
                  </a:cubicBezTo>
                  <a:cubicBezTo>
                    <a:pt x="1466778" y="270711"/>
                    <a:pt x="1463757" y="270711"/>
                    <a:pt x="1463757" y="269804"/>
                  </a:cubicBezTo>
                  <a:cubicBezTo>
                    <a:pt x="1463757" y="265574"/>
                    <a:pt x="1476747" y="251072"/>
                    <a:pt x="1479164" y="252280"/>
                  </a:cubicBezTo>
                  <a:cubicBezTo>
                    <a:pt x="1480675" y="253489"/>
                    <a:pt x="1481883" y="251978"/>
                    <a:pt x="1481883" y="249259"/>
                  </a:cubicBezTo>
                  <a:cubicBezTo>
                    <a:pt x="1481883" y="246540"/>
                    <a:pt x="1483998" y="244727"/>
                    <a:pt x="1486717" y="245331"/>
                  </a:cubicBezTo>
                  <a:cubicBezTo>
                    <a:pt x="1489738" y="245936"/>
                    <a:pt x="1492456" y="244727"/>
                    <a:pt x="1493061" y="242612"/>
                  </a:cubicBezTo>
                  <a:cubicBezTo>
                    <a:pt x="1493967" y="240497"/>
                    <a:pt x="1491852" y="239893"/>
                    <a:pt x="1487321" y="240799"/>
                  </a:cubicBezTo>
                  <a:lnTo>
                    <a:pt x="1480372" y="242612"/>
                  </a:lnTo>
                  <a:lnTo>
                    <a:pt x="1487321" y="235059"/>
                  </a:lnTo>
                  <a:cubicBezTo>
                    <a:pt x="1494571" y="226901"/>
                    <a:pt x="1496082" y="220557"/>
                    <a:pt x="1490342" y="220557"/>
                  </a:cubicBezTo>
                  <a:cubicBezTo>
                    <a:pt x="1484300" y="220255"/>
                    <a:pt x="1500009" y="208471"/>
                    <a:pt x="1505749" y="208471"/>
                  </a:cubicBezTo>
                  <a:cubicBezTo>
                    <a:pt x="1513301" y="208471"/>
                    <a:pt x="1515416" y="205450"/>
                    <a:pt x="1512093" y="199105"/>
                  </a:cubicBezTo>
                  <a:cubicBezTo>
                    <a:pt x="1509676" y="194875"/>
                    <a:pt x="1510885" y="193063"/>
                    <a:pt x="1518135" y="189739"/>
                  </a:cubicBezTo>
                  <a:cubicBezTo>
                    <a:pt x="1523875" y="187322"/>
                    <a:pt x="1527198" y="183697"/>
                    <a:pt x="1527198" y="179769"/>
                  </a:cubicBezTo>
                  <a:cubicBezTo>
                    <a:pt x="1527198" y="176445"/>
                    <a:pt x="1529917" y="171913"/>
                    <a:pt x="1533240" y="169799"/>
                  </a:cubicBezTo>
                  <a:cubicBezTo>
                    <a:pt x="1536563" y="167684"/>
                    <a:pt x="1539282" y="163454"/>
                    <a:pt x="1539282" y="160432"/>
                  </a:cubicBezTo>
                  <a:cubicBezTo>
                    <a:pt x="1539282" y="157109"/>
                    <a:pt x="1542605" y="151973"/>
                    <a:pt x="1546834" y="148649"/>
                  </a:cubicBezTo>
                  <a:cubicBezTo>
                    <a:pt x="1554387" y="142607"/>
                    <a:pt x="1557408" y="136564"/>
                    <a:pt x="1551064" y="140794"/>
                  </a:cubicBezTo>
                  <a:cubicBezTo>
                    <a:pt x="1548949" y="142002"/>
                    <a:pt x="1548043" y="141700"/>
                    <a:pt x="1548949" y="140190"/>
                  </a:cubicBezTo>
                  <a:cubicBezTo>
                    <a:pt x="1549553" y="138679"/>
                    <a:pt x="1552574" y="131730"/>
                    <a:pt x="1555595" y="124479"/>
                  </a:cubicBezTo>
                  <a:cubicBezTo>
                    <a:pt x="1558616" y="117530"/>
                    <a:pt x="1562241" y="111789"/>
                    <a:pt x="1563752" y="111789"/>
                  </a:cubicBezTo>
                  <a:cubicBezTo>
                    <a:pt x="1565262" y="111789"/>
                    <a:pt x="1566471" y="110279"/>
                    <a:pt x="1566471" y="108768"/>
                  </a:cubicBezTo>
                  <a:cubicBezTo>
                    <a:pt x="1566471" y="106955"/>
                    <a:pt x="1569794" y="102423"/>
                    <a:pt x="1574023" y="98495"/>
                  </a:cubicBezTo>
                  <a:cubicBezTo>
                    <a:pt x="1578253" y="94568"/>
                    <a:pt x="1581576" y="90036"/>
                    <a:pt x="1581576" y="87921"/>
                  </a:cubicBezTo>
                  <a:cubicBezTo>
                    <a:pt x="1581576" y="86108"/>
                    <a:pt x="1582482" y="84597"/>
                    <a:pt x="1583993" y="84597"/>
                  </a:cubicBezTo>
                  <a:cubicBezTo>
                    <a:pt x="1585201" y="84597"/>
                    <a:pt x="1587920" y="81878"/>
                    <a:pt x="1590035" y="78253"/>
                  </a:cubicBezTo>
                  <a:cubicBezTo>
                    <a:pt x="1593962" y="72210"/>
                    <a:pt x="1593660" y="71908"/>
                    <a:pt x="1583993" y="74023"/>
                  </a:cubicBezTo>
                  <a:cubicBezTo>
                    <a:pt x="1574628" y="75836"/>
                    <a:pt x="1574325" y="75533"/>
                    <a:pt x="1579763" y="71001"/>
                  </a:cubicBezTo>
                  <a:cubicBezTo>
                    <a:pt x="1583086" y="68584"/>
                    <a:pt x="1588222" y="66469"/>
                    <a:pt x="1590941" y="66469"/>
                  </a:cubicBezTo>
                  <a:cubicBezTo>
                    <a:pt x="1594566" y="66469"/>
                    <a:pt x="1595775" y="64657"/>
                    <a:pt x="1594566" y="60427"/>
                  </a:cubicBezTo>
                  <a:cubicBezTo>
                    <a:pt x="1593358" y="55593"/>
                    <a:pt x="1595170" y="53478"/>
                    <a:pt x="1602421" y="51061"/>
                  </a:cubicBezTo>
                  <a:cubicBezTo>
                    <a:pt x="1607556" y="49248"/>
                    <a:pt x="1611786" y="45622"/>
                    <a:pt x="1611786" y="43205"/>
                  </a:cubicBezTo>
                  <a:cubicBezTo>
                    <a:pt x="1611786" y="39278"/>
                    <a:pt x="1610880" y="39278"/>
                    <a:pt x="1607254" y="42299"/>
                  </a:cubicBezTo>
                  <a:cubicBezTo>
                    <a:pt x="1600608" y="47737"/>
                    <a:pt x="1601817" y="43205"/>
                    <a:pt x="1608765" y="36256"/>
                  </a:cubicBezTo>
                  <a:cubicBezTo>
                    <a:pt x="1612088" y="32933"/>
                    <a:pt x="1614807" y="27494"/>
                    <a:pt x="1614807" y="24171"/>
                  </a:cubicBezTo>
                  <a:cubicBezTo>
                    <a:pt x="1614807" y="20848"/>
                    <a:pt x="1616015" y="18128"/>
                    <a:pt x="1617224" y="18128"/>
                  </a:cubicBezTo>
                  <a:cubicBezTo>
                    <a:pt x="1618734" y="18128"/>
                    <a:pt x="1622964" y="15409"/>
                    <a:pt x="1626891" y="12086"/>
                  </a:cubicBezTo>
                  <a:cubicBezTo>
                    <a:pt x="1630818" y="8460"/>
                    <a:pt x="1635652" y="6345"/>
                    <a:pt x="1637766" y="7252"/>
                  </a:cubicBezTo>
                  <a:cubicBezTo>
                    <a:pt x="1639881" y="8158"/>
                    <a:pt x="1642298" y="6647"/>
                    <a:pt x="1643204" y="4230"/>
                  </a:cubicBezTo>
                  <a:cubicBezTo>
                    <a:pt x="1644715" y="605"/>
                    <a:pt x="1762534" y="1"/>
                    <a:pt x="2524127" y="1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401484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6CA516EA-9C1D-1DA7-CF8F-C6006E7EF763}"/>
              </a:ext>
            </a:extLst>
          </p:cNvPr>
          <p:cNvGrpSpPr/>
          <p:nvPr/>
        </p:nvGrpSpPr>
        <p:grpSpPr>
          <a:xfrm>
            <a:off x="0" y="-129667"/>
            <a:ext cx="12192000" cy="6914703"/>
            <a:chOff x="0" y="-129667"/>
            <a:chExt cx="12192000" cy="6914703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F0834310-6032-1BB6-19E7-DE1F5D3FD517}"/>
                </a:ext>
              </a:extLst>
            </p:cNvPr>
            <p:cNvSpPr/>
            <p:nvPr/>
          </p:nvSpPr>
          <p:spPr>
            <a:xfrm>
              <a:off x="165600" y="136800"/>
              <a:ext cx="11880000" cy="6573601"/>
            </a:xfrm>
            <a:prstGeom prst="rect">
              <a:avLst/>
            </a:prstGeom>
            <a:noFill/>
            <a:ln w="85725">
              <a:gradFill>
                <a:gsLst>
                  <a:gs pos="0">
                    <a:srgbClr val="C5F3CC"/>
                  </a:gs>
                  <a:gs pos="54000">
                    <a:srgbClr val="B6E5DF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solidFill>
                  <a:srgbClr val="AE211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74332C-5492-FBE1-51AE-E685FFF3E8C3}"/>
                </a:ext>
              </a:extLst>
            </p:cNvPr>
            <p:cNvSpPr txBox="1"/>
            <p:nvPr/>
          </p:nvSpPr>
          <p:spPr>
            <a:xfrm>
              <a:off x="804883" y="195590"/>
              <a:ext cx="4619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>
                  <a:solidFill>
                    <a:srgbClr val="FF0000"/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ru-RU" sz="2800" dirty="0"/>
                <a:t>Порядок реализации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017503-2030-A163-47E5-992CB3D358F4}"/>
                </a:ext>
              </a:extLst>
            </p:cNvPr>
            <p:cNvSpPr txBox="1"/>
            <p:nvPr/>
          </p:nvSpPr>
          <p:spPr>
            <a:xfrm>
              <a:off x="71458" y="-129667"/>
              <a:ext cx="733425" cy="14421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ru-RU"/>
              </a:defPPr>
              <a:lvl1pPr>
                <a:defRPr sz="6600">
                  <a:solidFill>
                    <a:schemeClr val="bg1">
                      <a:lumMod val="85000"/>
                      <a:alpha val="76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ru-RU" sz="10000" dirty="0"/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9C3822-5422-4DEE-763B-EDE54BB095C2}"/>
                </a:ext>
              </a:extLst>
            </p:cNvPr>
            <p:cNvSpPr txBox="1"/>
            <p:nvPr/>
          </p:nvSpPr>
          <p:spPr>
            <a:xfrm>
              <a:off x="804394" y="665168"/>
              <a:ext cx="71585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lnSpc>
                  <a:spcPct val="80000"/>
                </a:lnSpc>
                <a:defRPr>
                  <a:latin typeface="Century Gothic" panose="020B0502020202020204" pitchFamily="34" charset="0"/>
                </a:defRPr>
              </a:lvl1pPr>
            </a:lstStyle>
            <a:p>
              <a:r>
                <a:rPr lang="ru-RU" sz="2000" dirty="0"/>
                <a:t>Модель склонности к покупке, анализ по городу 1188</a:t>
              </a:r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8DE781AD-787F-7C48-AAEC-2E62A9E43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BE67D485-B315-1F2D-4EC1-59313DD7FA60}"/>
                </a:ext>
              </a:extLst>
            </p:cNvPr>
            <p:cNvGrpSpPr/>
            <p:nvPr/>
          </p:nvGrpSpPr>
          <p:grpSpPr>
            <a:xfrm>
              <a:off x="266208" y="1201239"/>
              <a:ext cx="5959220" cy="2317784"/>
              <a:chOff x="-6301544" y="1335234"/>
              <a:chExt cx="5959220" cy="231778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15FA97-1431-FB59-1BFE-792A71CBF941}"/>
                  </a:ext>
                </a:extLst>
              </p:cNvPr>
              <p:cNvSpPr txBox="1"/>
              <p:nvPr/>
            </p:nvSpPr>
            <p:spPr>
              <a:xfrm>
                <a:off x="-6286647" y="1588157"/>
                <a:ext cx="5944323" cy="2064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82563" lvl="0" indent="-182563">
                  <a:lnSpc>
                    <a:spcPct val="80000"/>
                  </a:lnSpc>
                  <a:spcAft>
                    <a:spcPts val="4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ru-RU" sz="900" kern="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Формируем таблицу клиентов с характеристиками —</a:t>
                </a:r>
                <a:endParaRPr lang="ru-RU" sz="900" kern="1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8038" lvl="1" indent="-182563">
                  <a:lnSpc>
                    <a:spcPct val="80000"/>
                  </a:lnSpc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ru-RU" sz="900" kern="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целевая переменная — </a:t>
                </a:r>
                <a:r>
                  <a:rPr lang="ru-RU" sz="900" dirty="0">
                    <a:latin typeface="+mj-lt"/>
                  </a:rPr>
                  <a:t>ср. кол-во товаров</a:t>
                </a:r>
                <a:endParaRPr lang="ru-RU" sz="900" kern="0" dirty="0">
                  <a:solidFill>
                    <a:srgbClr val="000000"/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8038" lvl="1" indent="-182563">
                  <a:lnSpc>
                    <a:spcPct val="80000"/>
                  </a:lnSpc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ru-RU" sz="900" kern="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метрики - доля товаров со скидкой, ср. </a:t>
                </a:r>
                <a:r>
                  <a:rPr lang="ru-RU" sz="900" kern="0" dirty="0" err="1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коэфф</a:t>
                </a:r>
                <a:r>
                  <a:rPr lang="ru-RU" sz="900" kern="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популярности, ср. цена,  </a:t>
                </a:r>
                <a:r>
                  <a:rPr lang="ru-RU" sz="900" kern="0" dirty="0">
                    <a:solidFill>
                      <a:srgbClr val="000000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ru-RU" sz="900" kern="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ол и кластер</a:t>
                </a:r>
                <a:endParaRPr lang="ru-RU" sz="900" kern="1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2563" lvl="0" indent="-182563">
                  <a:lnSpc>
                    <a:spcPct val="80000"/>
                  </a:lnSpc>
                  <a:spcAft>
                    <a:spcPts val="4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ru-RU" sz="900" kern="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На участниках МК формируем модель предсказания кол-ва товара по клиентам, выбираем метод моделирования и применяем ее на схожих покупателях</a:t>
                </a:r>
                <a:endParaRPr lang="ru-RU" sz="900" kern="1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2563" lvl="0" indent="-182563">
                  <a:lnSpc>
                    <a:spcPct val="80000"/>
                  </a:lnSpc>
                  <a:spcAft>
                    <a:spcPts val="4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ru-RU" sz="900" kern="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 выборке схожих покупателей определяем коэффициент склонности как отношение количества купленного товара и предсказания по модели по п.2</a:t>
                </a:r>
                <a:endParaRPr lang="ru-RU" sz="900" kern="1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2563" lvl="0" indent="-182563">
                  <a:lnSpc>
                    <a:spcPct val="80000"/>
                  </a:lnSpc>
                  <a:spcAft>
                    <a:spcPts val="4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ru-RU" sz="900" kern="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Обратную работу делаем на модели участников МК — формируем модель покупок на схожей группе, применяем ее на участниках, определяем прогноз без МК, формируем коэффициент склонности. В итоге на общей выборке участников МК и схожей группы получаем коэффициенты</a:t>
                </a:r>
                <a:endParaRPr lang="ru-RU" sz="900" kern="1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2563" lvl="0" indent="-182563">
                  <a:lnSpc>
                    <a:spcPct val="80000"/>
                  </a:lnSpc>
                  <a:spcAft>
                    <a:spcPts val="4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ru-RU" sz="900" kern="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Формируем модель прогноза коэффициента склонности на выборках, применяем ее ко всем покупателям, метрики прогноза —</a:t>
                </a:r>
                <a:r>
                  <a:rPr lang="ru-RU" sz="900" kern="0" dirty="0">
                    <a:solidFill>
                      <a:srgbClr val="000000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ru-RU" sz="900" kern="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доля товаров со скидкой, </a:t>
                </a:r>
                <a:r>
                  <a:rPr lang="ru-RU" sz="900" kern="0" dirty="0" err="1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ср.коэф</a:t>
                </a:r>
                <a:r>
                  <a:rPr lang="ru-RU" sz="900" kern="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. популярности товара, пол, кластер</a:t>
                </a:r>
              </a:p>
              <a:p>
                <a:pPr marL="182563" lvl="0" indent="-182563">
                  <a:lnSpc>
                    <a:spcPct val="80000"/>
                  </a:lnSpc>
                  <a:spcAft>
                    <a:spcPts val="4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ru-RU" sz="900" kern="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Обучаем по методам — линейной регрессии, дерева решений и случайного леса. Лучший результат по методу случайного леса, применяем его везде, т.к. во всех моделях дает лучший результат</a:t>
                </a:r>
              </a:p>
              <a:p>
                <a:pPr marL="182563" lvl="0" indent="-182563">
                  <a:lnSpc>
                    <a:spcPct val="80000"/>
                  </a:lnSpc>
                  <a:spcAft>
                    <a:spcPts val="4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ru-RU" sz="900" kern="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Применяем </a:t>
                </a:r>
                <a:r>
                  <a:rPr lang="ru-RU" sz="900" kern="0" dirty="0" err="1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коэфф</a:t>
                </a:r>
                <a:r>
                  <a:rPr lang="ru-RU" sz="900" kern="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склонности для оценки результата применения МК-1, в т.ч. по городу 1188</a:t>
                </a:r>
                <a:endParaRPr lang="ru-RU" sz="900" kern="1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DE1C59-E48C-0245-B526-E4EB856AA546}"/>
                  </a:ext>
                </a:extLst>
              </p:cNvPr>
              <p:cNvSpPr txBox="1"/>
              <p:nvPr/>
            </p:nvSpPr>
            <p:spPr>
              <a:xfrm>
                <a:off x="-6301544" y="1335234"/>
                <a:ext cx="51016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1200" b="1">
                    <a:latin typeface="Century Gothic" panose="020B0502020202020204" pitchFamily="34" charset="0"/>
                  </a:defRPr>
                </a:lvl1pPr>
              </a:lstStyle>
              <a:p>
                <a:r>
                  <a:rPr lang="ru-RU" b="0" dirty="0"/>
                  <a:t>Алгоритм действий определения </a:t>
                </a:r>
                <a:r>
                  <a:rPr lang="ru-RU" b="0" dirty="0" err="1"/>
                  <a:t>коэфф</a:t>
                </a:r>
                <a:r>
                  <a:rPr lang="ru-RU" b="0" dirty="0"/>
                  <a:t>. склонности: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39B8E3-5E74-86D0-3AFC-1203203738D4}"/>
                </a:ext>
              </a:extLst>
            </p:cNvPr>
            <p:cNvSpPr txBox="1"/>
            <p:nvPr/>
          </p:nvSpPr>
          <p:spPr>
            <a:xfrm>
              <a:off x="266208" y="3725834"/>
              <a:ext cx="578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200">
                  <a:latin typeface="Century Gothic" panose="020B0502020202020204" pitchFamily="34" charset="0"/>
                </a:defRPr>
              </a:lvl1pPr>
            </a:lstStyle>
            <a:p>
              <a:r>
                <a:rPr lang="ru-RU" dirty="0"/>
                <a:t>Применение модели на участниках МК и схожей выборке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633457-3A1D-D487-FA5A-BDB39E2C5FF7}"/>
                </a:ext>
              </a:extLst>
            </p:cNvPr>
            <p:cNvSpPr txBox="1"/>
            <p:nvPr/>
          </p:nvSpPr>
          <p:spPr>
            <a:xfrm>
              <a:off x="281105" y="4630543"/>
              <a:ext cx="53416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200" b="1">
                  <a:latin typeface="Century Gothic" panose="020B0502020202020204" pitchFamily="34" charset="0"/>
                </a:defRPr>
              </a:lvl1pPr>
            </a:lstStyle>
            <a:p>
              <a:r>
                <a:rPr lang="ru-RU" b="0" dirty="0"/>
                <a:t>Применение модели на выборке города 1188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FBF5DA-22F2-33EB-1360-4A23C0F1F4AF}"/>
                </a:ext>
              </a:extLst>
            </p:cNvPr>
            <p:cNvSpPr txBox="1"/>
            <p:nvPr/>
          </p:nvSpPr>
          <p:spPr>
            <a:xfrm>
              <a:off x="4112206" y="5224561"/>
              <a:ext cx="20550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300"/>
                </a:spcAft>
              </a:pPr>
              <a:r>
                <a:rPr lang="ru-RU" sz="1100" dirty="0">
                  <a:latin typeface="+mj-lt"/>
                </a:rPr>
                <a:t>по сумме -   +20 млн. руб.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172AD0-D6BA-1697-E4A7-CD5A39F519E6}"/>
                </a:ext>
              </a:extLst>
            </p:cNvPr>
            <p:cNvSpPr txBox="1"/>
            <p:nvPr/>
          </p:nvSpPr>
          <p:spPr>
            <a:xfrm>
              <a:off x="6369168" y="1188311"/>
              <a:ext cx="5500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200" b="1">
                  <a:latin typeface="Century Gothic" panose="020B0502020202020204" pitchFamily="34" charset="0"/>
                </a:defRPr>
              </a:lvl1pPr>
            </a:lstStyle>
            <a:p>
              <a:r>
                <a:rPr lang="ru-RU" b="0" dirty="0"/>
                <a:t>Особенности покупательской активности в городе 1188: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1F826C-3E48-E811-2B52-067035B26E56}"/>
                </a:ext>
              </a:extLst>
            </p:cNvPr>
            <p:cNvSpPr txBox="1"/>
            <p:nvPr/>
          </p:nvSpPr>
          <p:spPr>
            <a:xfrm>
              <a:off x="6315826" y="1498258"/>
              <a:ext cx="5595069" cy="5789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 marL="85725" indent="-85725">
                <a:lnSpc>
                  <a:spcPct val="80000"/>
                </a:lnSpc>
                <a:spcAft>
                  <a:spcPts val="300"/>
                </a:spcAft>
                <a:buFont typeface="Symbol" panose="05050102010706020507" pitchFamily="18" charset="2"/>
                <a:buChar char=""/>
                <a:defRPr sz="1100">
                  <a:latin typeface="Calibri Light" panose="020F0302020204030204" pitchFamily="34" charset="0"/>
                  <a:cs typeface="Calibri Light" panose="020F0302020204030204" pitchFamily="34" charset="0"/>
                </a:defRPr>
              </a:lvl1pPr>
            </a:lstStyle>
            <a:p>
              <a:r>
                <a:rPr lang="ru-RU" dirty="0"/>
                <a:t>В городе преобладают покупатели покупающие много и слабо реагирующие на скидки,</a:t>
              </a:r>
            </a:p>
            <a:p>
              <a:r>
                <a:rPr lang="ru-RU" dirty="0"/>
                <a:t>Покупателей по скидке – 32%, но покупают всего 18% от всей выручки</a:t>
              </a:r>
            </a:p>
            <a:p>
              <a:r>
                <a:rPr lang="ru-RU" dirty="0"/>
                <a:t>Также в городе много покупают покупатели дорогих товаров и покупающих много и часто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583F65-C0D0-5CDD-DBAD-84371E8FA7F3}"/>
                </a:ext>
              </a:extLst>
            </p:cNvPr>
            <p:cNvSpPr txBox="1"/>
            <p:nvPr/>
          </p:nvSpPr>
          <p:spPr>
            <a:xfrm>
              <a:off x="6315826" y="4919174"/>
              <a:ext cx="5327534" cy="540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 marL="85725" indent="-85725">
                <a:lnSpc>
                  <a:spcPct val="80000"/>
                </a:lnSpc>
                <a:buFont typeface="Symbol" panose="05050102010706020507" pitchFamily="18" charset="2"/>
                <a:buChar char=""/>
                <a:defRPr sz="1100">
                  <a:latin typeface="Calibri Light" panose="020F0302020204030204" pitchFamily="34" charset="0"/>
                  <a:cs typeface="Calibri Light" panose="020F0302020204030204" pitchFamily="34" charset="0"/>
                </a:defRPr>
              </a:lvl1pPr>
            </a:lstStyle>
            <a:p>
              <a:pPr>
                <a:spcAft>
                  <a:spcPts val="300"/>
                </a:spcAft>
              </a:pPr>
              <a:r>
                <a:rPr lang="ru-RU" dirty="0"/>
                <a:t>В целом модель подтверждает размер эффекта от МК-1, в т.ч. по городу 1188</a:t>
              </a:r>
            </a:p>
            <a:p>
              <a:pPr>
                <a:spcAft>
                  <a:spcPts val="300"/>
                </a:spcAft>
              </a:pPr>
              <a:r>
                <a:rPr lang="ru-RU" dirty="0"/>
                <a:t>Размер прогнозного эффекта ниже, чем определенный путем прямого сравнения участников МК-1 и схожей группы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DB5B0F-79E1-C2DF-31CE-8E55390C5213}"/>
                </a:ext>
              </a:extLst>
            </p:cNvPr>
            <p:cNvSpPr txBox="1"/>
            <p:nvPr/>
          </p:nvSpPr>
          <p:spPr>
            <a:xfrm>
              <a:off x="11785250" y="6446482"/>
              <a:ext cx="301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Verdana" panose="020B0604030504040204" pitchFamily="34" charset="0"/>
                </a:rPr>
                <a:t>9</a:t>
              </a:r>
            </a:p>
          </p:txBody>
        </p: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67B22654-BC30-26F1-C23E-21575D1123B9}"/>
                </a:ext>
              </a:extLst>
            </p:cNvPr>
            <p:cNvSpPr/>
            <p:nvPr/>
          </p:nvSpPr>
          <p:spPr>
            <a:xfrm>
              <a:off x="371474" y="5638459"/>
              <a:ext cx="11413776" cy="926800"/>
            </a:xfrm>
            <a:prstGeom prst="roundRect">
              <a:avLst>
                <a:gd name="adj" fmla="val 1322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schemeClr val="bg1">
                  <a:lumMod val="50000"/>
                  <a:alpha val="31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C72386-D76C-2BB6-CAF9-9B1F4263111B}"/>
                </a:ext>
              </a:extLst>
            </p:cNvPr>
            <p:cNvSpPr txBox="1"/>
            <p:nvPr/>
          </p:nvSpPr>
          <p:spPr>
            <a:xfrm>
              <a:off x="477192" y="5688768"/>
              <a:ext cx="4651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>
                  <a:latin typeface="Century Gothic" panose="020B0502020202020204" pitchFamily="34" charset="0"/>
                </a:rPr>
                <a:t>Оценка использования прогнозных моделей: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1718E3-5479-0E21-E6F8-D2FC22CD9FC2}"/>
                </a:ext>
              </a:extLst>
            </p:cNvPr>
            <p:cNvSpPr txBox="1"/>
            <p:nvPr/>
          </p:nvSpPr>
          <p:spPr>
            <a:xfrm>
              <a:off x="477192" y="5965767"/>
              <a:ext cx="11047708" cy="57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80000"/>
                </a:lnSpc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ru-RU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С достаточным уровнем значимости можно прогнозировать эффект от проведения маркетинговых акций</a:t>
              </a:r>
            </a:p>
            <a:p>
              <a:pPr marL="171450" indent="-171450">
                <a:lnSpc>
                  <a:spcPct val="80000"/>
                </a:lnSpc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ru-RU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Есть отличия кластерного распределения покупателей по городам, поэтому, если необходимо, можно планировать акции по городам (например, для более точного прогнозирования логистики поставок)</a:t>
              </a:r>
            </a:p>
          </p:txBody>
        </p:sp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F1F49CAC-4E31-018A-DB7C-ECE98D27F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474" y="4002833"/>
              <a:ext cx="5724526" cy="533520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14489A9C-8602-DE00-8DA6-4492F654A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475" y="4908968"/>
              <a:ext cx="5724525" cy="360486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F7B13AAB-FF93-050F-1FB4-EAC1C5C15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1302" y="2169233"/>
              <a:ext cx="5389224" cy="2423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79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D7F5634-E3D4-2BC9-2465-50D856E90042}"/>
              </a:ext>
            </a:extLst>
          </p:cNvPr>
          <p:cNvGrpSpPr/>
          <p:nvPr/>
        </p:nvGrpSpPr>
        <p:grpSpPr>
          <a:xfrm>
            <a:off x="0" y="0"/>
            <a:ext cx="12201600" cy="6858000"/>
            <a:chOff x="0" y="0"/>
            <a:chExt cx="12201600" cy="6858000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CBDA4A05-E7D1-D7B3-2D38-30D70E5A3EEB}"/>
                </a:ext>
              </a:extLst>
            </p:cNvPr>
            <p:cNvSpPr/>
            <p:nvPr/>
          </p:nvSpPr>
          <p:spPr>
            <a:xfrm>
              <a:off x="960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rgbClr val="C5F3CC">
                    <a:alpha val="96000"/>
                  </a:srgbClr>
                </a:gs>
                <a:gs pos="52000">
                  <a:srgbClr val="B6E5DF">
                    <a:alpha val="94000"/>
                  </a:srgbClr>
                </a:gs>
                <a:gs pos="100000">
                  <a:srgbClr val="98CBE6">
                    <a:alpha val="82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solidFill>
                  <a:srgbClr val="AE211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F3D3ED-7109-D7A1-1940-037B9CFC89AE}"/>
                </a:ext>
              </a:extLst>
            </p:cNvPr>
            <p:cNvSpPr txBox="1"/>
            <p:nvPr/>
          </p:nvSpPr>
          <p:spPr>
            <a:xfrm>
              <a:off x="2099893" y="3988598"/>
              <a:ext cx="9926507" cy="911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lnSpc>
                  <a:spcPct val="80000"/>
                </a:lnSpc>
                <a:spcAft>
                  <a:spcPts val="400"/>
                </a:spcAft>
                <a:tabLst>
                  <a:tab pos="457200" algn="l"/>
                </a:tabLst>
              </a:pPr>
              <a:r>
                <a:rPr lang="ru-RU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Для увеличения продаж рекомендуется  направлять маркет. кампании на категории покупателей, приносящих основной доход,  например, –</a:t>
              </a:r>
            </a:p>
            <a:p>
              <a:pPr marL="628650" indent="-92075">
                <a:lnSpc>
                  <a:spcPct val="80000"/>
                </a:lnSpc>
                <a:spcAft>
                  <a:spcPts val="200"/>
                </a:spcAft>
              </a:pPr>
              <a:r>
                <a:rPr lang="ru-RU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- предложения скидок и подарочных предложений (для покупателей, склонных к покупке со скидкой, и для активизация покупателей, предпочитающих покупать много по низким ценам),</a:t>
              </a:r>
            </a:p>
            <a:p>
              <a:pPr marL="628650" indent="-92075">
                <a:lnSpc>
                  <a:spcPct val="80000"/>
                </a:lnSpc>
                <a:spcAft>
                  <a:spcPts val="200"/>
                </a:spcAft>
              </a:pPr>
              <a:r>
                <a:rPr lang="ru-RU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- регулярных сезонных предложений (для выработки привычки у стабильных покупателей готовиться к покупкам в период существенных скидок и предложений)</a:t>
              </a:r>
            </a:p>
          </p:txBody>
        </p: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F0834310-6032-1BB6-19E7-DE1F5D3FD517}"/>
                </a:ext>
              </a:extLst>
            </p:cNvPr>
            <p:cNvSpPr/>
            <p:nvPr/>
          </p:nvSpPr>
          <p:spPr>
            <a:xfrm>
              <a:off x="165600" y="136800"/>
              <a:ext cx="11880000" cy="6573601"/>
            </a:xfrm>
            <a:prstGeom prst="rect">
              <a:avLst/>
            </a:prstGeom>
            <a:noFill/>
            <a:ln w="85725">
              <a:gradFill>
                <a:gsLst>
                  <a:gs pos="0">
                    <a:srgbClr val="C5F3CC"/>
                  </a:gs>
                  <a:gs pos="54000">
                    <a:srgbClr val="B6E5DF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solidFill>
                  <a:srgbClr val="AE211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74332C-5492-FBE1-51AE-E685FFF3E8C3}"/>
                </a:ext>
              </a:extLst>
            </p:cNvPr>
            <p:cNvSpPr txBox="1"/>
            <p:nvPr/>
          </p:nvSpPr>
          <p:spPr>
            <a:xfrm>
              <a:off x="289330" y="255488"/>
              <a:ext cx="2600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>
                  <a:solidFill>
                    <a:srgbClr val="FF0000"/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ru-RU" sz="2800" dirty="0"/>
                <a:t>Заключение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9C3822-5422-4DEE-763B-EDE54BB095C2}"/>
                </a:ext>
              </a:extLst>
            </p:cNvPr>
            <p:cNvSpPr txBox="1"/>
            <p:nvPr/>
          </p:nvSpPr>
          <p:spPr>
            <a:xfrm>
              <a:off x="2899894" y="402306"/>
              <a:ext cx="3196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lnSpc>
                  <a:spcPct val="80000"/>
                </a:lnSpc>
                <a:defRPr>
                  <a:latin typeface="Century Gothic" panose="020B0502020202020204" pitchFamily="34" charset="0"/>
                </a:defRPr>
              </a:lvl1pPr>
            </a:lstStyle>
            <a:p>
              <a:r>
                <a:rPr lang="ru-RU" sz="2000" dirty="0"/>
                <a:t>Бизнес-рекомендации</a:t>
              </a:r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8DE781AD-787F-7C48-AAEC-2E62A9E43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7802F0-14E8-1564-B072-5A2DE3EFBD78}"/>
                </a:ext>
              </a:extLst>
            </p:cNvPr>
            <p:cNvSpPr txBox="1"/>
            <p:nvPr/>
          </p:nvSpPr>
          <p:spPr>
            <a:xfrm>
              <a:off x="11673840" y="6446482"/>
              <a:ext cx="412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Verdana" panose="020B0604030504040204" pitchFamily="34" charset="0"/>
                </a:rPr>
                <a:t>10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7C475B-697F-5334-932E-2254E7806FC0}"/>
                </a:ext>
              </a:extLst>
            </p:cNvPr>
            <p:cNvSpPr txBox="1"/>
            <p:nvPr/>
          </p:nvSpPr>
          <p:spPr>
            <a:xfrm>
              <a:off x="2064544" y="880537"/>
              <a:ext cx="9609296" cy="7382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lnSpc>
                  <a:spcPct val="80000"/>
                </a:lnSpc>
                <a:spcAft>
                  <a:spcPts val="400"/>
                </a:spcAft>
                <a:tabLst>
                  <a:tab pos="457200" algn="l"/>
                </a:tabLst>
              </a:pPr>
              <a:r>
                <a:rPr lang="ru-RU" sz="1200" kern="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Реклама по </a:t>
              </a:r>
              <a:r>
                <a:rPr lang="ru-RU" sz="1200" kern="0" dirty="0" err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email</a:t>
              </a:r>
              <a:r>
                <a:rPr lang="ru-RU" sz="1200" kern="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-рассылке – эффективна и </a:t>
              </a:r>
              <a:r>
                <a:rPr lang="ru-RU" sz="1200" kern="0" dirty="0" err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адресна</a:t>
              </a:r>
              <a:r>
                <a:rPr lang="ru-RU" sz="1200" kern="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, наблюдается эффект</a:t>
              </a:r>
              <a:r>
                <a:rPr lang="ru-RU" sz="1200" kern="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, подтверждается знание покупателя </a:t>
              </a:r>
              <a:r>
                <a:rPr lang="ru-RU" sz="1200" kern="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об акции, может использоваться для целенаправленной работы с группами (кластерами) покупателей</a:t>
              </a:r>
            </a:p>
            <a:p>
              <a:pPr algn="just">
                <a:lnSpc>
                  <a:spcPct val="80000"/>
                </a:lnSpc>
                <a:spcAft>
                  <a:spcPts val="400"/>
                </a:spcAft>
                <a:tabLst>
                  <a:tab pos="457200" algn="l"/>
                </a:tabLst>
              </a:pPr>
              <a:r>
                <a:rPr lang="ru-RU" sz="1200" kern="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Реклама на билбордах – малоэффективна для действующих покупателей, предлагается от нее отказаться. Возможно использование                           для привлечения новых клиентов, но предположение нужно исследовать</a:t>
              </a:r>
              <a:endParaRPr lang="ru-RU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4AE915-2FED-F14E-AA90-0DEFE850B345}"/>
                </a:ext>
              </a:extLst>
            </p:cNvPr>
            <p:cNvSpPr txBox="1"/>
            <p:nvPr/>
          </p:nvSpPr>
          <p:spPr>
            <a:xfrm>
              <a:off x="271301" y="2419257"/>
              <a:ext cx="2389627" cy="2689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lnSpc>
                  <a:spcPct val="80000"/>
                </a:lnSpc>
                <a:spcAft>
                  <a:spcPts val="400"/>
                </a:spcAft>
                <a:tabLst>
                  <a:tab pos="457200" algn="l"/>
                </a:tabLst>
              </a:pPr>
              <a:r>
                <a:rPr lang="ru-RU" sz="14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Влияние скидок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BA84AB-A004-099B-FAEE-6A19B5305033}"/>
                </a:ext>
              </a:extLst>
            </p:cNvPr>
            <p:cNvSpPr txBox="1"/>
            <p:nvPr/>
          </p:nvSpPr>
          <p:spPr>
            <a:xfrm>
              <a:off x="271301" y="4955909"/>
              <a:ext cx="1375565" cy="4413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lnSpc>
                  <a:spcPct val="80000"/>
                </a:lnSpc>
                <a:spcAft>
                  <a:spcPts val="400"/>
                </a:spcAft>
                <a:tabLst>
                  <a:tab pos="457200" algn="l"/>
                </a:tabLst>
              </a:pPr>
              <a:r>
                <a:rPr lang="ru-RU" sz="14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Общие рекомендации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E2CFA5-63C5-A0E0-C9C0-3A546BC19F8B}"/>
                </a:ext>
              </a:extLst>
            </p:cNvPr>
            <p:cNvSpPr txBox="1"/>
            <p:nvPr/>
          </p:nvSpPr>
          <p:spPr>
            <a:xfrm>
              <a:off x="2064544" y="2438651"/>
              <a:ext cx="9508331" cy="3915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lnSpc>
                  <a:spcPct val="80000"/>
                </a:lnSpc>
                <a:spcAft>
                  <a:spcPts val="400"/>
                </a:spcAft>
                <a:tabLst>
                  <a:tab pos="457200" algn="l"/>
                </a:tabLst>
              </a:pPr>
              <a:r>
                <a:rPr lang="ru-RU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Предоставление скидок не является решающим фактором увеличения продаж в целом, хотя имеет некоторое влияние на определенные группы покупателей, что следует учитывать при планировании маркет. акций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3AD8A4-C8A5-9B4A-0952-41788F66DD4A}"/>
                </a:ext>
              </a:extLst>
            </p:cNvPr>
            <p:cNvSpPr txBox="1"/>
            <p:nvPr/>
          </p:nvSpPr>
          <p:spPr>
            <a:xfrm>
              <a:off x="2099893" y="4986261"/>
              <a:ext cx="9654088" cy="8860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80000"/>
                </a:lnSpc>
                <a:spcAft>
                  <a:spcPts val="400"/>
                </a:spcAft>
                <a:tabLst>
                  <a:tab pos="457200" algn="l"/>
                </a:tabLst>
              </a:pPr>
              <a:r>
                <a:rPr lang="ru-RU" sz="1200" kern="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Рекомендуется при планировании акций учитывать товарные предпочтения покупателей, например, использовать сезонные регулярные акции на спортивную одежду, как самые популярные товары</a:t>
              </a:r>
            </a:p>
            <a:p>
              <a:pPr lvl="0" algn="just">
                <a:lnSpc>
                  <a:spcPct val="80000"/>
                </a:lnSpc>
                <a:spcAft>
                  <a:spcPts val="400"/>
                </a:spcAft>
                <a:tabLst>
                  <a:tab pos="457200" algn="l"/>
                </a:tabLst>
              </a:pPr>
              <a:r>
                <a:rPr lang="ru-RU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Возрастные и образовательные метрики не являются значимыми, можно в дальнейшем отказаться от них при заполнении карточки покупателя. Предположительно, это может привести к увеличению количества лояльных покупателей (снижение отказа от покупки на этапе оформления из-за большого количества лишних вопросов)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A963EB-D107-CF5A-4513-663C9D97AB8C}"/>
                </a:ext>
              </a:extLst>
            </p:cNvPr>
            <p:cNvSpPr txBox="1"/>
            <p:nvPr/>
          </p:nvSpPr>
          <p:spPr>
            <a:xfrm>
              <a:off x="2064545" y="1726593"/>
              <a:ext cx="9609296" cy="5905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lnSpc>
                  <a:spcPct val="80000"/>
                </a:lnSpc>
                <a:spcAft>
                  <a:spcPts val="400"/>
                </a:spcAft>
                <a:tabLst>
                  <a:tab pos="457200" algn="l"/>
                </a:tabLst>
              </a:pPr>
              <a:r>
                <a:rPr lang="ru-RU" sz="1200" kern="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Целесообразно проведение акций, типа МК-1, </a:t>
              </a:r>
              <a:r>
                <a:rPr lang="ru-RU" sz="1200" kern="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для распределения продаж во времени и регулирования периода максимальных продаж (прогноз для применения подобной акции по городу 1188 - +13,5% к выручке за указанный период)</a:t>
              </a:r>
            </a:p>
            <a:p>
              <a:pPr lvl="0" algn="just">
                <a:lnSpc>
                  <a:spcPct val="80000"/>
                </a:lnSpc>
                <a:spcAft>
                  <a:spcPts val="400"/>
                </a:spcAft>
                <a:tabLst>
                  <a:tab pos="457200" algn="l"/>
                </a:tabLst>
              </a:pPr>
              <a:r>
                <a:rPr lang="ru-RU" sz="1200" kern="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Следует учитывать, что </a:t>
              </a:r>
              <a:r>
                <a:rPr lang="ru-RU" sz="1200" kern="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в более длительном периоде эффект МК-1 нивелируется и в объеме продаж, и в росте выручки</a:t>
              </a:r>
              <a:endParaRPr lang="ru-RU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C6A4E5-4F23-A091-A749-760FDF384E48}"/>
                </a:ext>
              </a:extLst>
            </p:cNvPr>
            <p:cNvSpPr txBox="1"/>
            <p:nvPr/>
          </p:nvSpPr>
          <p:spPr>
            <a:xfrm>
              <a:off x="289330" y="1701873"/>
              <a:ext cx="1361700" cy="4413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lnSpc>
                  <a:spcPct val="80000"/>
                </a:lnSpc>
                <a:spcAft>
                  <a:spcPts val="400"/>
                </a:spcAft>
                <a:tabLst>
                  <a:tab pos="457200" algn="l"/>
                </a:tabLst>
              </a:pPr>
              <a:r>
                <a:rPr lang="ru-RU" sz="1400" kern="100" dirty="0">
                  <a:ea typeface="Calibri" panose="020F0502020204030204" pitchFamily="34" charset="0"/>
                  <a:cs typeface="Times New Roman" panose="02020603050405020304" pitchFamily="18" charset="0"/>
                </a:rPr>
                <a:t>Эффективность МК-1</a:t>
              </a:r>
              <a:endParaRPr lang="ru-RU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3699C1-2796-78A7-C2FF-C609E346B3C8}"/>
                </a:ext>
              </a:extLst>
            </p:cNvPr>
            <p:cNvSpPr txBox="1"/>
            <p:nvPr/>
          </p:nvSpPr>
          <p:spPr>
            <a:xfrm>
              <a:off x="2064545" y="2928105"/>
              <a:ext cx="7826216" cy="9629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lnSpc>
                  <a:spcPct val="80000"/>
                </a:lnSpc>
                <a:spcAft>
                  <a:spcPts val="400"/>
                </a:spcAft>
                <a:tabLst>
                  <a:tab pos="457200" algn="l"/>
                </a:tabLst>
              </a:pPr>
              <a:r>
                <a:rPr lang="ru-RU" sz="1200" kern="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Рекомендуется проведение маркет. акций, направленных на определенные кластеры покупателей, что в целом</a:t>
              </a:r>
            </a:p>
            <a:p>
              <a:pPr marL="900113" lvl="0" indent="-271463" algn="just">
                <a:lnSpc>
                  <a:spcPct val="80000"/>
                </a:lnSpc>
                <a:spcAft>
                  <a:spcPts val="200"/>
                </a:spcAft>
                <a:tabLst>
                  <a:tab pos="900113" algn="l"/>
                </a:tabLst>
              </a:pPr>
              <a:r>
                <a:rPr lang="ru-RU" sz="1200" kern="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ru-RU" sz="1200" kern="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позволит распределить во времени активность продаж, </a:t>
              </a:r>
            </a:p>
            <a:p>
              <a:pPr marL="900113" lvl="0" indent="-271463" algn="just">
                <a:lnSpc>
                  <a:spcPct val="80000"/>
                </a:lnSpc>
                <a:spcAft>
                  <a:spcPts val="200"/>
                </a:spcAft>
                <a:tabLst>
                  <a:tab pos="900113" algn="l"/>
                </a:tabLst>
              </a:pPr>
              <a:r>
                <a:rPr lang="ru-RU" sz="1200" kern="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ru-RU" sz="1200" kern="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даст свой эффект в части снижения загрузки персонала, </a:t>
              </a:r>
            </a:p>
            <a:p>
              <a:pPr marL="900113" lvl="0" indent="-271463" algn="just">
                <a:lnSpc>
                  <a:spcPct val="80000"/>
                </a:lnSpc>
                <a:spcAft>
                  <a:spcPts val="200"/>
                </a:spcAft>
                <a:tabLst>
                  <a:tab pos="900113" algn="l"/>
                </a:tabLst>
              </a:pPr>
              <a:r>
                <a:rPr lang="ru-RU" sz="1200" kern="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- улучшит </a:t>
              </a:r>
              <a:r>
                <a:rPr lang="ru-RU" sz="1200" kern="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логистику поставок и качество обслуживания, </a:t>
              </a:r>
            </a:p>
            <a:p>
              <a:pPr marL="900113" lvl="0" indent="-271463" algn="just">
                <a:lnSpc>
                  <a:spcPct val="80000"/>
                </a:lnSpc>
                <a:spcAft>
                  <a:spcPts val="200"/>
                </a:spcAft>
                <a:tabLst>
                  <a:tab pos="900113" algn="l"/>
                </a:tabLst>
              </a:pPr>
              <a:r>
                <a:rPr lang="ru-RU" sz="1200" kern="0" dirty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- позволит более качественно </a:t>
              </a:r>
              <a:r>
                <a:rPr lang="ru-RU" sz="1200" kern="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оценивать действенность акций и исследовать покупателей</a:t>
              </a:r>
              <a:endParaRPr lang="ru-RU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8460CB-9BF8-E038-FA24-C6299DA9400C}"/>
                </a:ext>
              </a:extLst>
            </p:cNvPr>
            <p:cNvSpPr txBox="1"/>
            <p:nvPr/>
          </p:nvSpPr>
          <p:spPr>
            <a:xfrm>
              <a:off x="275465" y="2903324"/>
              <a:ext cx="1375565" cy="4413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lnSpc>
                  <a:spcPct val="80000"/>
                </a:lnSpc>
                <a:spcAft>
                  <a:spcPts val="400"/>
                </a:spcAft>
                <a:tabLst>
                  <a:tab pos="457200" algn="l"/>
                </a:tabLst>
              </a:pPr>
              <a:r>
                <a:rPr lang="ru-RU" sz="1400" kern="100" dirty="0">
                  <a:ea typeface="Calibri" panose="020F0502020204030204" pitchFamily="34" charset="0"/>
                  <a:cs typeface="Times New Roman" panose="02020603050405020304" pitchFamily="18" charset="0"/>
                </a:rPr>
                <a:t>Кластеризация покупателей</a:t>
              </a:r>
              <a:endParaRPr lang="ru-RU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5CA233-4D12-A23D-E0BB-C0196E140FAD}"/>
                </a:ext>
              </a:extLst>
            </p:cNvPr>
            <p:cNvSpPr txBox="1"/>
            <p:nvPr/>
          </p:nvSpPr>
          <p:spPr>
            <a:xfrm>
              <a:off x="2085978" y="6007298"/>
              <a:ext cx="9951244" cy="6136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lnSpc>
                  <a:spcPct val="80000"/>
                </a:lnSpc>
                <a:spcAft>
                  <a:spcPts val="400"/>
                </a:spcAft>
                <a:tabLst>
                  <a:tab pos="457200" algn="l"/>
                </a:tabLst>
              </a:pPr>
              <a:r>
                <a:rPr lang="ru-RU" sz="1400" kern="100" dirty="0">
                  <a:solidFill>
                    <a:srgbClr val="FF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Необходимо регулярно обновлять аналитику исследования поведения клиентов для получения более точного результата планирования и оценки эффекта от работы с каждой из категорий, а также для выявления других поведенческих действий (выявления снижения покупок, роста покупок, сезонных пиков, «ухода» покупателей и  т.п.)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1E9A19-BE82-6D56-5322-275BC529C55F}"/>
                </a:ext>
              </a:extLst>
            </p:cNvPr>
            <p:cNvSpPr txBox="1"/>
            <p:nvPr/>
          </p:nvSpPr>
          <p:spPr>
            <a:xfrm>
              <a:off x="294551" y="873510"/>
              <a:ext cx="1278479" cy="4413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80000"/>
                </a:lnSpc>
                <a:spcAft>
                  <a:spcPts val="400"/>
                </a:spcAft>
                <a:tabLst>
                  <a:tab pos="457200" algn="l"/>
                </a:tabLst>
              </a:pPr>
              <a:r>
                <a:rPr lang="ru-RU" sz="14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По виду рекламы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19742B-D338-55B8-6089-E4E88343B55F}"/>
                </a:ext>
              </a:extLst>
            </p:cNvPr>
            <p:cNvSpPr txBox="1"/>
            <p:nvPr/>
          </p:nvSpPr>
          <p:spPr>
            <a:xfrm>
              <a:off x="289330" y="6045161"/>
              <a:ext cx="1046550" cy="2941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lnSpc>
                  <a:spcPct val="80000"/>
                </a:lnSpc>
                <a:spcAft>
                  <a:spcPts val="400"/>
                </a:spcAft>
                <a:tabLst>
                  <a:tab pos="457200" algn="l"/>
                </a:tabLst>
              </a:pPr>
              <a:r>
                <a:rPr lang="ru-RU" sz="16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В целом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12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 descr="Настройка спортзала в помещении">
            <a:extLst>
              <a:ext uri="{FF2B5EF4-FFF2-40B4-BE49-F238E27FC236}">
                <a16:creationId xmlns:a16="http://schemas.microsoft.com/office/drawing/2014/main" id="{C500B0B6-7764-C485-76EE-5B0F439FBC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0919"/>
          <a:stretch>
            <a:fillRect/>
          </a:stretch>
        </p:blipFill>
        <p:spPr>
          <a:xfrm flipH="1">
            <a:off x="0" y="0"/>
            <a:ext cx="6020734" cy="6851313"/>
          </a:xfrm>
          <a:custGeom>
            <a:avLst/>
            <a:gdLst>
              <a:gd name="connsiteX0" fmla="*/ 3518877 w 6020734"/>
              <a:gd name="connsiteY0" fmla="*/ 3158881 h 6851313"/>
              <a:gd name="connsiteX1" fmla="*/ 3651803 w 6020734"/>
              <a:gd name="connsiteY1" fmla="*/ 3304966 h 6851313"/>
              <a:gd name="connsiteX2" fmla="*/ 3592825 w 6020734"/>
              <a:gd name="connsiteY2" fmla="*/ 3393839 h 6851313"/>
              <a:gd name="connsiteX3" fmla="*/ 3561454 w 6020734"/>
              <a:gd name="connsiteY3" fmla="*/ 3376065 h 6851313"/>
              <a:gd name="connsiteX4" fmla="*/ 3552670 w 6020734"/>
              <a:gd name="connsiteY4" fmla="*/ 3362099 h 6851313"/>
              <a:gd name="connsiteX5" fmla="*/ 3463577 w 6020734"/>
              <a:gd name="connsiteY5" fmla="*/ 3268147 h 6851313"/>
              <a:gd name="connsiteX6" fmla="*/ 3483654 w 6020734"/>
              <a:gd name="connsiteY6" fmla="*/ 3232598 h 6851313"/>
              <a:gd name="connsiteX7" fmla="*/ 3488674 w 6020734"/>
              <a:gd name="connsiteY7" fmla="*/ 3190702 h 6851313"/>
              <a:gd name="connsiteX8" fmla="*/ 3504986 w 6020734"/>
              <a:gd name="connsiteY8" fmla="*/ 3170386 h 6851313"/>
              <a:gd name="connsiteX9" fmla="*/ 3513769 w 6020734"/>
              <a:gd name="connsiteY9" fmla="*/ 3158960 h 6851313"/>
              <a:gd name="connsiteX10" fmla="*/ 3518877 w 6020734"/>
              <a:gd name="connsiteY10" fmla="*/ 3158881 h 6851313"/>
              <a:gd name="connsiteX11" fmla="*/ 4739704 w 6020734"/>
              <a:gd name="connsiteY11" fmla="*/ 3082140 h 6851313"/>
              <a:gd name="connsiteX12" fmla="*/ 4642925 w 6020734"/>
              <a:gd name="connsiteY12" fmla="*/ 3095789 h 6851313"/>
              <a:gd name="connsiteX13" fmla="*/ 4563869 w 6020734"/>
              <a:gd name="connsiteY13" fmla="*/ 3113563 h 6851313"/>
              <a:gd name="connsiteX14" fmla="*/ 4218787 w 6020734"/>
              <a:gd name="connsiteY14" fmla="*/ 3397957 h 6851313"/>
              <a:gd name="connsiteX15" fmla="*/ 4120909 w 6020734"/>
              <a:gd name="connsiteY15" fmla="*/ 3505874 h 6851313"/>
              <a:gd name="connsiteX16" fmla="*/ 3938957 w 6020734"/>
              <a:gd name="connsiteY16" fmla="*/ 3740753 h 6851313"/>
              <a:gd name="connsiteX17" fmla="*/ 3903821 w 6020734"/>
              <a:gd name="connsiteY17" fmla="*/ 3834705 h 6851313"/>
              <a:gd name="connsiteX18" fmla="*/ 3750731 w 6020734"/>
              <a:gd name="connsiteY18" fmla="*/ 4063235 h 6851313"/>
              <a:gd name="connsiteX19" fmla="*/ 3749475 w 6020734"/>
              <a:gd name="connsiteY19" fmla="*/ 4026417 h 6851313"/>
              <a:gd name="connsiteX20" fmla="*/ 3642814 w 6020734"/>
              <a:gd name="connsiteY20" fmla="*/ 4084819 h 6851313"/>
              <a:gd name="connsiteX21" fmla="*/ 3590110 w 6020734"/>
              <a:gd name="connsiteY21" fmla="*/ 4087359 h 6851313"/>
              <a:gd name="connsiteX22" fmla="*/ 3552465 w 6020734"/>
              <a:gd name="connsiteY22" fmla="*/ 4088628 h 6851313"/>
              <a:gd name="connsiteX23" fmla="*/ 3488468 w 6020734"/>
              <a:gd name="connsiteY23" fmla="*/ 4270184 h 6851313"/>
              <a:gd name="connsiteX24" fmla="*/ 3519839 w 6020734"/>
              <a:gd name="connsiteY24" fmla="*/ 4460626 h 6851313"/>
              <a:gd name="connsiteX25" fmla="*/ 3581326 w 6020734"/>
              <a:gd name="connsiteY25" fmla="*/ 4602823 h 6851313"/>
              <a:gd name="connsiteX26" fmla="*/ 3607678 w 6020734"/>
              <a:gd name="connsiteY26" fmla="*/ 4657416 h 6851313"/>
              <a:gd name="connsiteX27" fmla="*/ 3674185 w 6020734"/>
              <a:gd name="connsiteY27" fmla="*/ 4743750 h 6851313"/>
              <a:gd name="connsiteX28" fmla="*/ 3714340 w 6020734"/>
              <a:gd name="connsiteY28" fmla="*/ 4772951 h 6851313"/>
              <a:gd name="connsiteX29" fmla="*/ 4020522 w 6020734"/>
              <a:gd name="connsiteY29" fmla="*/ 4972281 h 6851313"/>
              <a:gd name="connsiteX30" fmla="*/ 4098322 w 6020734"/>
              <a:gd name="connsiteY30" fmla="*/ 5002751 h 6851313"/>
              <a:gd name="connsiteX31" fmla="*/ 4251413 w 6020734"/>
              <a:gd name="connsiteY31" fmla="*/ 5048458 h 6851313"/>
              <a:gd name="connsiteX32" fmla="*/ 4341762 w 6020734"/>
              <a:gd name="connsiteY32" fmla="*/ 5077660 h 6851313"/>
              <a:gd name="connsiteX33" fmla="*/ 4137223 w 6020734"/>
              <a:gd name="connsiteY33" fmla="*/ 5368402 h 6851313"/>
              <a:gd name="connsiteX34" fmla="*/ 3935192 w 6020734"/>
              <a:gd name="connsiteY34" fmla="*/ 5468702 h 6851313"/>
              <a:gd name="connsiteX35" fmla="*/ 3871195 w 6020734"/>
              <a:gd name="connsiteY35" fmla="*/ 5428073 h 6851313"/>
              <a:gd name="connsiteX36" fmla="*/ 3823511 w 6020734"/>
              <a:gd name="connsiteY36" fmla="*/ 5401411 h 6851313"/>
              <a:gd name="connsiteX37" fmla="*/ 3724378 w 6020734"/>
              <a:gd name="connsiteY37" fmla="*/ 5415377 h 6851313"/>
              <a:gd name="connsiteX38" fmla="*/ 3680459 w 6020734"/>
              <a:gd name="connsiteY38" fmla="*/ 5415377 h 6851313"/>
              <a:gd name="connsiteX39" fmla="*/ 3581326 w 6020734"/>
              <a:gd name="connsiteY39" fmla="*/ 5355705 h 6851313"/>
              <a:gd name="connsiteX40" fmla="*/ 3462116 w 6020734"/>
              <a:gd name="connsiteY40" fmla="*/ 5118287 h 6851313"/>
              <a:gd name="connsiteX41" fmla="*/ 3391845 w 6020734"/>
              <a:gd name="connsiteY41" fmla="*/ 4946889 h 6851313"/>
              <a:gd name="connsiteX42" fmla="*/ 3342906 w 6020734"/>
              <a:gd name="connsiteY42" fmla="*/ 4838971 h 6851313"/>
              <a:gd name="connsiteX43" fmla="*/ 3298986 w 6020734"/>
              <a:gd name="connsiteY43" fmla="*/ 4491096 h 6851313"/>
              <a:gd name="connsiteX44" fmla="*/ 3311535 w 6020734"/>
              <a:gd name="connsiteY44" fmla="*/ 4178771 h 6851313"/>
              <a:gd name="connsiteX45" fmla="*/ 3376787 w 6020734"/>
              <a:gd name="connsiteY45" fmla="*/ 4098785 h 6851313"/>
              <a:gd name="connsiteX46" fmla="*/ 3468390 w 6020734"/>
              <a:gd name="connsiteY46" fmla="*/ 3858827 h 6851313"/>
              <a:gd name="connsiteX47" fmla="*/ 3483448 w 6020734"/>
              <a:gd name="connsiteY47" fmla="*/ 3679812 h 6851313"/>
              <a:gd name="connsiteX48" fmla="*/ 3492233 w 6020734"/>
              <a:gd name="connsiteY48" fmla="*/ 3639184 h 6851313"/>
              <a:gd name="connsiteX49" fmla="*/ 3439529 w 6020734"/>
              <a:gd name="connsiteY49" fmla="*/ 3639184 h 6851313"/>
              <a:gd name="connsiteX50" fmla="*/ 3243773 w 6020734"/>
              <a:gd name="connsiteY50" fmla="*/ 3721710 h 6851313"/>
              <a:gd name="connsiteX51" fmla="*/ 3069350 w 6020734"/>
              <a:gd name="connsiteY51" fmla="*/ 3797886 h 6851313"/>
              <a:gd name="connsiteX52" fmla="*/ 3031704 w 6020734"/>
              <a:gd name="connsiteY52" fmla="*/ 3816931 h 6851313"/>
              <a:gd name="connsiteX53" fmla="*/ 2999079 w 6020734"/>
              <a:gd name="connsiteY53" fmla="*/ 3829626 h 6851313"/>
              <a:gd name="connsiteX54" fmla="*/ 2798303 w 6020734"/>
              <a:gd name="connsiteY54" fmla="*/ 3929926 h 6851313"/>
              <a:gd name="connsiteX55" fmla="*/ 2716738 w 6020734"/>
              <a:gd name="connsiteY55" fmla="*/ 4045461 h 6851313"/>
              <a:gd name="connsiteX56" fmla="*/ 2626390 w 6020734"/>
              <a:gd name="connsiteY56" fmla="*/ 4171153 h 6851313"/>
              <a:gd name="connsiteX57" fmla="*/ 2633918 w 6020734"/>
              <a:gd name="connsiteY57" fmla="*/ 4266374 h 6851313"/>
              <a:gd name="connsiteX58" fmla="*/ 2660271 w 6020734"/>
              <a:gd name="connsiteY58" fmla="*/ 4413650 h 6851313"/>
              <a:gd name="connsiteX59" fmla="*/ 2660271 w 6020734"/>
              <a:gd name="connsiteY59" fmla="*/ 4775490 h 6851313"/>
              <a:gd name="connsiteX60" fmla="*/ 2650232 w 6020734"/>
              <a:gd name="connsiteY60" fmla="*/ 4822467 h 6851313"/>
              <a:gd name="connsiteX61" fmla="*/ 2606313 w 6020734"/>
              <a:gd name="connsiteY61" fmla="*/ 5076390 h 6851313"/>
              <a:gd name="connsiteX62" fmla="*/ 2554863 w 6020734"/>
              <a:gd name="connsiteY62" fmla="*/ 5240170 h 6851313"/>
              <a:gd name="connsiteX63" fmla="*/ 2489611 w 6020734"/>
              <a:gd name="connsiteY63" fmla="*/ 5327774 h 6851313"/>
              <a:gd name="connsiteX64" fmla="*/ 2494631 w 6020734"/>
              <a:gd name="connsiteY64" fmla="*/ 5312538 h 6851313"/>
              <a:gd name="connsiteX65" fmla="*/ 2498396 w 6020734"/>
              <a:gd name="connsiteY65" fmla="*/ 5243978 h 6851313"/>
              <a:gd name="connsiteX66" fmla="*/ 2395498 w 6020734"/>
              <a:gd name="connsiteY66" fmla="*/ 5186847 h 6851313"/>
              <a:gd name="connsiteX67" fmla="*/ 2395498 w 6020734"/>
              <a:gd name="connsiteY67" fmla="*/ 5122096 h 6851313"/>
              <a:gd name="connsiteX68" fmla="*/ 2374166 w 6020734"/>
              <a:gd name="connsiteY68" fmla="*/ 5090356 h 6851313"/>
              <a:gd name="connsiteX69" fmla="*/ 2313934 w 6020734"/>
              <a:gd name="connsiteY69" fmla="*/ 5092895 h 6851313"/>
              <a:gd name="connsiteX70" fmla="*/ 2282563 w 6020734"/>
              <a:gd name="connsiteY70" fmla="*/ 5080198 h 6851313"/>
              <a:gd name="connsiteX71" fmla="*/ 2258720 w 6020734"/>
              <a:gd name="connsiteY71" fmla="*/ 5043380 h 6851313"/>
              <a:gd name="connsiteX72" fmla="*/ 2214801 w 6020734"/>
              <a:gd name="connsiteY72" fmla="*/ 4870713 h 6851313"/>
              <a:gd name="connsiteX73" fmla="*/ 2157077 w 6020734"/>
              <a:gd name="connsiteY73" fmla="*/ 4921496 h 6851313"/>
              <a:gd name="connsiteX74" fmla="*/ 2108139 w 6020734"/>
              <a:gd name="connsiteY74" fmla="*/ 4972281 h 6851313"/>
              <a:gd name="connsiteX75" fmla="*/ 2105629 w 6020734"/>
              <a:gd name="connsiteY75" fmla="*/ 4865634 h 6851313"/>
              <a:gd name="connsiteX76" fmla="*/ 2091825 w 6020734"/>
              <a:gd name="connsiteY76" fmla="*/ 4737402 h 6851313"/>
              <a:gd name="connsiteX77" fmla="*/ 2064220 w 6020734"/>
              <a:gd name="connsiteY77" fmla="*/ 4661226 h 6851313"/>
              <a:gd name="connsiteX78" fmla="*/ 2031593 w 6020734"/>
              <a:gd name="connsiteY78" fmla="*/ 4583779 h 6851313"/>
              <a:gd name="connsiteX79" fmla="*/ 2007752 w 6020734"/>
              <a:gd name="connsiteY79" fmla="*/ 4546960 h 6851313"/>
              <a:gd name="connsiteX80" fmla="*/ 1875992 w 6020734"/>
              <a:gd name="connsiteY80" fmla="*/ 4431425 h 6851313"/>
              <a:gd name="connsiteX81" fmla="*/ 1806976 w 6020734"/>
              <a:gd name="connsiteY81" fmla="*/ 4362866 h 6851313"/>
              <a:gd name="connsiteX82" fmla="*/ 1781879 w 6020734"/>
              <a:gd name="connsiteY82" fmla="*/ 4308272 h 6851313"/>
              <a:gd name="connsiteX83" fmla="*/ 1764311 w 6020734"/>
              <a:gd name="connsiteY83" fmla="*/ 4256218 h 6851313"/>
              <a:gd name="connsiteX84" fmla="*/ 1744234 w 6020734"/>
              <a:gd name="connsiteY84" fmla="*/ 4191467 h 6851313"/>
              <a:gd name="connsiteX85" fmla="*/ 1724156 w 6020734"/>
              <a:gd name="connsiteY85" fmla="*/ 4114020 h 6851313"/>
              <a:gd name="connsiteX86" fmla="*/ 1711607 w 6020734"/>
              <a:gd name="connsiteY86" fmla="*/ 4056887 h 6851313"/>
              <a:gd name="connsiteX87" fmla="*/ 1702824 w 6020734"/>
              <a:gd name="connsiteY87" fmla="*/ 4003564 h 6851313"/>
              <a:gd name="connsiteX88" fmla="*/ 1700314 w 6020734"/>
              <a:gd name="connsiteY88" fmla="*/ 3867714 h 6851313"/>
              <a:gd name="connsiteX89" fmla="*/ 1675218 w 6020734"/>
              <a:gd name="connsiteY89" fmla="*/ 3855019 h 6851313"/>
              <a:gd name="connsiteX90" fmla="*/ 1665178 w 6020734"/>
              <a:gd name="connsiteY90" fmla="*/ 3832166 h 6851313"/>
              <a:gd name="connsiteX91" fmla="*/ 1611220 w 6020734"/>
              <a:gd name="connsiteY91" fmla="*/ 3726787 h 6851313"/>
              <a:gd name="connsiteX92" fmla="*/ 1591143 w 6020734"/>
              <a:gd name="connsiteY92" fmla="*/ 3700126 h 6851313"/>
              <a:gd name="connsiteX93" fmla="*/ 1584869 w 6020734"/>
              <a:gd name="connsiteY93" fmla="*/ 3667116 h 6851313"/>
              <a:gd name="connsiteX94" fmla="*/ 1549732 w 6020734"/>
              <a:gd name="connsiteY94" fmla="*/ 3613792 h 6851313"/>
              <a:gd name="connsiteX95" fmla="*/ 1529655 w 6020734"/>
              <a:gd name="connsiteY95" fmla="*/ 3587130 h 6851313"/>
              <a:gd name="connsiteX96" fmla="*/ 1484480 w 6020734"/>
              <a:gd name="connsiteY96" fmla="*/ 3602365 h 6851313"/>
              <a:gd name="connsiteX97" fmla="*/ 1440561 w 6020734"/>
              <a:gd name="connsiteY97" fmla="*/ 3599826 h 6851313"/>
              <a:gd name="connsiteX98" fmla="*/ 1430522 w 6020734"/>
              <a:gd name="connsiteY98" fmla="*/ 3607444 h 6851313"/>
              <a:gd name="connsiteX99" fmla="*/ 1397897 w 6020734"/>
              <a:gd name="connsiteY99" fmla="*/ 3618871 h 6851313"/>
              <a:gd name="connsiteX100" fmla="*/ 1351468 w 6020734"/>
              <a:gd name="connsiteY100" fmla="*/ 3639184 h 6851313"/>
              <a:gd name="connsiteX101" fmla="*/ 1341429 w 6020734"/>
              <a:gd name="connsiteY101" fmla="*/ 3650611 h 6851313"/>
              <a:gd name="connsiteX102" fmla="*/ 1328881 w 6020734"/>
              <a:gd name="connsiteY102" fmla="*/ 3670925 h 6851313"/>
              <a:gd name="connsiteX103" fmla="*/ 1110538 w 6020734"/>
              <a:gd name="connsiteY103" fmla="*/ 3912152 h 6851313"/>
              <a:gd name="connsiteX104" fmla="*/ 1104264 w 6020734"/>
              <a:gd name="connsiteY104" fmla="*/ 3937544 h 6851313"/>
              <a:gd name="connsiteX105" fmla="*/ 1106772 w 6020734"/>
              <a:gd name="connsiteY105" fmla="*/ 4322238 h 6851313"/>
              <a:gd name="connsiteX106" fmla="*/ 1129359 w 6020734"/>
              <a:gd name="connsiteY106" fmla="*/ 4557116 h 6851313"/>
              <a:gd name="connsiteX107" fmla="*/ 1097988 w 6020734"/>
              <a:gd name="connsiteY107" fmla="*/ 4642181 h 6851313"/>
              <a:gd name="connsiteX108" fmla="*/ 1039012 w 6020734"/>
              <a:gd name="connsiteY108" fmla="*/ 4623136 h 6851313"/>
              <a:gd name="connsiteX109" fmla="*/ 985053 w 6020734"/>
              <a:gd name="connsiteY109" fmla="*/ 4616788 h 6851313"/>
              <a:gd name="connsiteX110" fmla="*/ 972504 w 6020734"/>
              <a:gd name="connsiteY110" fmla="*/ 4692966 h 6851313"/>
              <a:gd name="connsiteX111" fmla="*/ 1003875 w 6020734"/>
              <a:gd name="connsiteY111" fmla="*/ 4745020 h 6851313"/>
              <a:gd name="connsiteX112" fmla="*/ 880901 w 6020734"/>
              <a:gd name="connsiteY112" fmla="*/ 4755176 h 6851313"/>
              <a:gd name="connsiteX113" fmla="*/ 814395 w 6020734"/>
              <a:gd name="connsiteY113" fmla="*/ 4680269 h 6851313"/>
              <a:gd name="connsiteX114" fmla="*/ 754161 w 6020734"/>
              <a:gd name="connsiteY114" fmla="*/ 4588857 h 6851313"/>
              <a:gd name="connsiteX115" fmla="*/ 707732 w 6020734"/>
              <a:gd name="connsiteY115" fmla="*/ 4480940 h 6851313"/>
              <a:gd name="connsiteX116" fmla="*/ 677616 w 6020734"/>
              <a:gd name="connsiteY116" fmla="*/ 4402223 h 6851313"/>
              <a:gd name="connsiteX117" fmla="*/ 622403 w 6020734"/>
              <a:gd name="connsiteY117" fmla="*/ 4395875 h 6851313"/>
              <a:gd name="connsiteX118" fmla="*/ 609854 w 6020734"/>
              <a:gd name="connsiteY118" fmla="*/ 4436503 h 6851313"/>
              <a:gd name="connsiteX119" fmla="*/ 586012 w 6020734"/>
              <a:gd name="connsiteY119" fmla="*/ 4499983 h 6851313"/>
              <a:gd name="connsiteX120" fmla="*/ 554641 w 6020734"/>
              <a:gd name="connsiteY120" fmla="*/ 4530455 h 6851313"/>
              <a:gd name="connsiteX121" fmla="*/ 539583 w 6020734"/>
              <a:gd name="connsiteY121" fmla="*/ 4502523 h 6851313"/>
              <a:gd name="connsiteX122" fmla="*/ 475586 w 6020734"/>
              <a:gd name="connsiteY122" fmla="*/ 4529186 h 6851313"/>
              <a:gd name="connsiteX123" fmla="*/ 419118 w 6020734"/>
              <a:gd name="connsiteY123" fmla="*/ 4633294 h 6851313"/>
              <a:gd name="connsiteX124" fmla="*/ 404060 w 6020734"/>
              <a:gd name="connsiteY124" fmla="*/ 4673921 h 6851313"/>
              <a:gd name="connsiteX125" fmla="*/ 357631 w 6020734"/>
              <a:gd name="connsiteY125" fmla="*/ 4877060 h 6851313"/>
              <a:gd name="connsiteX126" fmla="*/ 345082 w 6020734"/>
              <a:gd name="connsiteY126" fmla="*/ 4984977 h 6851313"/>
              <a:gd name="connsiteX127" fmla="*/ 356375 w 6020734"/>
              <a:gd name="connsiteY127" fmla="*/ 5389985 h 6851313"/>
              <a:gd name="connsiteX128" fmla="*/ 325004 w 6020734"/>
              <a:gd name="connsiteY128" fmla="*/ 5544878 h 6851313"/>
              <a:gd name="connsiteX129" fmla="*/ 239675 w 6020734"/>
              <a:gd name="connsiteY129" fmla="*/ 5697232 h 6851313"/>
              <a:gd name="connsiteX130" fmla="*/ 151836 w 6020734"/>
              <a:gd name="connsiteY130" fmla="*/ 5854664 h 6851313"/>
              <a:gd name="connsiteX131" fmla="*/ 60233 w 6020734"/>
              <a:gd name="connsiteY131" fmla="*/ 6191113 h 6851313"/>
              <a:gd name="connsiteX132" fmla="*/ 67762 w 6020734"/>
              <a:gd name="connsiteY132" fmla="*/ 6441227 h 6851313"/>
              <a:gd name="connsiteX133" fmla="*/ 77800 w 6020734"/>
              <a:gd name="connsiteY133" fmla="*/ 6597389 h 6851313"/>
              <a:gd name="connsiteX134" fmla="*/ 38900 w 6020734"/>
              <a:gd name="connsiteY134" fmla="*/ 6641826 h 6851313"/>
              <a:gd name="connsiteX135" fmla="*/ 0 w 6020734"/>
              <a:gd name="connsiteY135" fmla="*/ 6768788 h 6851313"/>
              <a:gd name="connsiteX136" fmla="*/ 0 w 6020734"/>
              <a:gd name="connsiteY136" fmla="*/ 6851313 h 6851313"/>
              <a:gd name="connsiteX137" fmla="*/ 343828 w 6020734"/>
              <a:gd name="connsiteY137" fmla="*/ 6851313 h 6851313"/>
              <a:gd name="connsiteX138" fmla="*/ 693929 w 6020734"/>
              <a:gd name="connsiteY138" fmla="*/ 6834808 h 6851313"/>
              <a:gd name="connsiteX139" fmla="*/ 717770 w 6020734"/>
              <a:gd name="connsiteY139" fmla="*/ 6836078 h 6851313"/>
              <a:gd name="connsiteX140" fmla="*/ 1412954 w 6020734"/>
              <a:gd name="connsiteY140" fmla="*/ 6851313 h 6851313"/>
              <a:gd name="connsiteX141" fmla="*/ 2089316 w 6020734"/>
              <a:gd name="connsiteY141" fmla="*/ 6850043 h 6851313"/>
              <a:gd name="connsiteX142" fmla="*/ 2183430 w 6020734"/>
              <a:gd name="connsiteY142" fmla="*/ 6665949 h 6851313"/>
              <a:gd name="connsiteX143" fmla="*/ 2287581 w 6020734"/>
              <a:gd name="connsiteY143" fmla="*/ 6474238 h 6851313"/>
              <a:gd name="connsiteX144" fmla="*/ 2296365 w 6020734"/>
              <a:gd name="connsiteY144" fmla="*/ 6659601 h 6851313"/>
              <a:gd name="connsiteX145" fmla="*/ 2296365 w 6020734"/>
              <a:gd name="connsiteY145" fmla="*/ 6851313 h 6851313"/>
              <a:gd name="connsiteX146" fmla="*/ 4512421 w 6020734"/>
              <a:gd name="connsiteY146" fmla="*/ 6851313 h 6851313"/>
              <a:gd name="connsiteX147" fmla="*/ 5867244 w 6020734"/>
              <a:gd name="connsiteY147" fmla="*/ 6850259 h 6851313"/>
              <a:gd name="connsiteX148" fmla="*/ 6020734 w 6020734"/>
              <a:gd name="connsiteY148" fmla="*/ 6849788 h 6851313"/>
              <a:gd name="connsiteX149" fmla="*/ 6020734 w 6020734"/>
              <a:gd name="connsiteY149" fmla="*/ 3858841 h 6851313"/>
              <a:gd name="connsiteX150" fmla="*/ 5989162 w 6020734"/>
              <a:gd name="connsiteY150" fmla="*/ 3794529 h 6851313"/>
              <a:gd name="connsiteX151" fmla="*/ 5961766 w 6020734"/>
              <a:gd name="connsiteY151" fmla="*/ 3729327 h 6851313"/>
              <a:gd name="connsiteX152" fmla="*/ 5904044 w 6020734"/>
              <a:gd name="connsiteY152" fmla="*/ 3612523 h 6851313"/>
              <a:gd name="connsiteX153" fmla="*/ 5858869 w 6020734"/>
              <a:gd name="connsiteY153" fmla="*/ 3510953 h 6851313"/>
              <a:gd name="connsiteX154" fmla="*/ 5747188 w 6020734"/>
              <a:gd name="connsiteY154" fmla="*/ 3314163 h 6851313"/>
              <a:gd name="connsiteX155" fmla="*/ 5518806 w 6020734"/>
              <a:gd name="connsiteY155" fmla="*/ 3239255 h 6851313"/>
              <a:gd name="connsiteX156" fmla="*/ 5265328 w 6020734"/>
              <a:gd name="connsiteY156" fmla="*/ 3188470 h 6851313"/>
              <a:gd name="connsiteX157" fmla="*/ 5213879 w 6020734"/>
              <a:gd name="connsiteY157" fmla="*/ 3174504 h 6851313"/>
              <a:gd name="connsiteX158" fmla="*/ 5166195 w 6020734"/>
              <a:gd name="connsiteY158" fmla="*/ 3164348 h 6851313"/>
              <a:gd name="connsiteX159" fmla="*/ 4942832 w 6020734"/>
              <a:gd name="connsiteY159" fmla="*/ 3124990 h 6851313"/>
              <a:gd name="connsiteX160" fmla="*/ 4833661 w 6020734"/>
              <a:gd name="connsiteY160" fmla="*/ 3100867 h 6851313"/>
              <a:gd name="connsiteX161" fmla="*/ 4739704 w 6020734"/>
              <a:gd name="connsiteY161" fmla="*/ 3082140 h 6851313"/>
              <a:gd name="connsiteX162" fmla="*/ 3434715 w 6020734"/>
              <a:gd name="connsiteY162" fmla="*/ 2333710 h 6851313"/>
              <a:gd name="connsiteX163" fmla="*/ 3361934 w 6020734"/>
              <a:gd name="connsiteY163" fmla="*/ 2370529 h 6851313"/>
              <a:gd name="connsiteX164" fmla="*/ 3276604 w 6020734"/>
              <a:gd name="connsiteY164" fmla="*/ 2432740 h 6851313"/>
              <a:gd name="connsiteX165" fmla="*/ 3236450 w 6020734"/>
              <a:gd name="connsiteY165" fmla="*/ 2453054 h 6851313"/>
              <a:gd name="connsiteX166" fmla="*/ 3225156 w 6020734"/>
              <a:gd name="connsiteY166" fmla="*/ 2458133 h 6851313"/>
              <a:gd name="connsiteX167" fmla="*/ 3134807 w 6020734"/>
              <a:gd name="connsiteY167" fmla="*/ 2491143 h 6851313"/>
              <a:gd name="connsiteX168" fmla="*/ 3117239 w 6020734"/>
              <a:gd name="connsiteY168" fmla="*/ 2497490 h 6851313"/>
              <a:gd name="connsiteX169" fmla="*/ 3102180 w 6020734"/>
              <a:gd name="connsiteY169" fmla="*/ 2511456 h 6851313"/>
              <a:gd name="connsiteX170" fmla="*/ 3069555 w 6020734"/>
              <a:gd name="connsiteY170" fmla="*/ 2479716 h 6851313"/>
              <a:gd name="connsiteX171" fmla="*/ 3051987 w 6020734"/>
              <a:gd name="connsiteY171" fmla="*/ 2447976 h 6851313"/>
              <a:gd name="connsiteX172" fmla="*/ 3004303 w 6020734"/>
              <a:gd name="connsiteY172" fmla="*/ 2496221 h 6851313"/>
              <a:gd name="connsiteX173" fmla="*/ 2993009 w 6020734"/>
              <a:gd name="connsiteY173" fmla="*/ 2516535 h 6851313"/>
              <a:gd name="connsiteX174" fmla="*/ 2976696 w 6020734"/>
              <a:gd name="connsiteY174" fmla="*/ 2533040 h 6851313"/>
              <a:gd name="connsiteX175" fmla="*/ 2969168 w 6020734"/>
              <a:gd name="connsiteY175" fmla="*/ 2578747 h 6851313"/>
              <a:gd name="connsiteX176" fmla="*/ 3010577 w 6020734"/>
              <a:gd name="connsiteY176" fmla="*/ 2719674 h 6851313"/>
              <a:gd name="connsiteX177" fmla="*/ 3062025 w 6020734"/>
              <a:gd name="connsiteY177" fmla="*/ 2841557 h 6851313"/>
              <a:gd name="connsiteX178" fmla="*/ 3079593 w 6020734"/>
              <a:gd name="connsiteY178" fmla="*/ 2850444 h 6851313"/>
              <a:gd name="connsiteX179" fmla="*/ 3092142 w 6020734"/>
              <a:gd name="connsiteY179" fmla="*/ 2860601 h 6851313"/>
              <a:gd name="connsiteX180" fmla="*/ 3110965 w 6020734"/>
              <a:gd name="connsiteY180" fmla="*/ 2885993 h 6851313"/>
              <a:gd name="connsiteX181" fmla="*/ 3137317 w 6020734"/>
              <a:gd name="connsiteY181" fmla="*/ 2907577 h 6851313"/>
              <a:gd name="connsiteX182" fmla="*/ 3118494 w 6020734"/>
              <a:gd name="connsiteY182" fmla="*/ 2912656 h 6851313"/>
              <a:gd name="connsiteX183" fmla="*/ 3110965 w 6020734"/>
              <a:gd name="connsiteY183" fmla="*/ 2927890 h 6851313"/>
              <a:gd name="connsiteX184" fmla="*/ 3287898 w 6020734"/>
              <a:gd name="connsiteY184" fmla="*/ 3115793 h 6851313"/>
              <a:gd name="connsiteX185" fmla="*/ 3469850 w 6020734"/>
              <a:gd name="connsiteY185" fmla="*/ 3316393 h 6851313"/>
              <a:gd name="connsiteX186" fmla="*/ 3668116 w 6020734"/>
              <a:gd name="connsiteY186" fmla="*/ 3520801 h 6851313"/>
              <a:gd name="connsiteX187" fmla="*/ 3704507 w 6020734"/>
              <a:gd name="connsiteY187" fmla="*/ 3585552 h 6851313"/>
              <a:gd name="connsiteX188" fmla="*/ 3718309 w 6020734"/>
              <a:gd name="connsiteY188" fmla="*/ 3628719 h 6851313"/>
              <a:gd name="connsiteX189" fmla="*/ 3745916 w 6020734"/>
              <a:gd name="connsiteY189" fmla="*/ 3602057 h 6851313"/>
              <a:gd name="connsiteX190" fmla="*/ 3791091 w 6020734"/>
              <a:gd name="connsiteY190" fmla="*/ 3562698 h 6851313"/>
              <a:gd name="connsiteX191" fmla="*/ 3841285 w 6020734"/>
              <a:gd name="connsiteY191" fmla="*/ 3524610 h 6851313"/>
              <a:gd name="connsiteX192" fmla="*/ 3915320 w 6020734"/>
              <a:gd name="connsiteY192" fmla="*/ 3414153 h 6851313"/>
              <a:gd name="connsiteX193" fmla="*/ 4006924 w 6020734"/>
              <a:gd name="connsiteY193" fmla="*/ 3235138 h 6851313"/>
              <a:gd name="connsiteX194" fmla="*/ 4021981 w 6020734"/>
              <a:gd name="connsiteY194" fmla="*/ 3218632 h 6851313"/>
              <a:gd name="connsiteX195" fmla="*/ 4030765 w 6020734"/>
              <a:gd name="connsiteY195" fmla="*/ 3191971 h 6851313"/>
              <a:gd name="connsiteX196" fmla="*/ 4003159 w 6020734"/>
              <a:gd name="connsiteY196" fmla="*/ 3190702 h 6851313"/>
              <a:gd name="connsiteX197" fmla="*/ 3981826 w 6020734"/>
              <a:gd name="connsiteY197" fmla="*/ 3175466 h 6851313"/>
              <a:gd name="connsiteX198" fmla="*/ 3944181 w 6020734"/>
              <a:gd name="connsiteY198" fmla="*/ 3113255 h 6851313"/>
              <a:gd name="connsiteX199" fmla="*/ 3950455 w 6020734"/>
              <a:gd name="connsiteY199" fmla="*/ 3020572 h 6851313"/>
              <a:gd name="connsiteX200" fmla="*/ 3966769 w 6020734"/>
              <a:gd name="connsiteY200" fmla="*/ 2993911 h 6851313"/>
              <a:gd name="connsiteX201" fmla="*/ 3907791 w 6020734"/>
              <a:gd name="connsiteY201" fmla="*/ 2962170 h 6851313"/>
              <a:gd name="connsiteX202" fmla="*/ 3856342 w 6020734"/>
              <a:gd name="connsiteY202" fmla="*/ 2931699 h 6851313"/>
              <a:gd name="connsiteX203" fmla="*/ 3802384 w 6020734"/>
              <a:gd name="connsiteY203" fmla="*/ 2903768 h 6851313"/>
              <a:gd name="connsiteX204" fmla="*/ 3808658 w 6020734"/>
              <a:gd name="connsiteY204" fmla="*/ 2846635 h 6851313"/>
              <a:gd name="connsiteX205" fmla="*/ 3878930 w 6020734"/>
              <a:gd name="connsiteY205" fmla="*/ 2836478 h 6851313"/>
              <a:gd name="connsiteX206" fmla="*/ 3916575 w 6020734"/>
              <a:gd name="connsiteY206" fmla="*/ 2823782 h 6851313"/>
              <a:gd name="connsiteX207" fmla="*/ 3968023 w 6020734"/>
              <a:gd name="connsiteY207" fmla="*/ 2790771 h 6851313"/>
              <a:gd name="connsiteX208" fmla="*/ 3996885 w 6020734"/>
              <a:gd name="connsiteY208" fmla="*/ 2803468 h 6851313"/>
              <a:gd name="connsiteX209" fmla="*/ 3999394 w 6020734"/>
              <a:gd name="connsiteY209" fmla="*/ 2816164 h 6851313"/>
              <a:gd name="connsiteX210" fmla="*/ 4024491 w 6020734"/>
              <a:gd name="connsiteY210" fmla="*/ 2784424 h 6851313"/>
              <a:gd name="connsiteX211" fmla="*/ 4038295 w 6020734"/>
              <a:gd name="connsiteY211" fmla="*/ 2752683 h 6851313"/>
              <a:gd name="connsiteX212" fmla="*/ 3949201 w 6020734"/>
              <a:gd name="connsiteY212" fmla="*/ 2752683 h 6851313"/>
              <a:gd name="connsiteX213" fmla="*/ 3827481 w 6020734"/>
              <a:gd name="connsiteY213" fmla="*/ 2748875 h 6851313"/>
              <a:gd name="connsiteX214" fmla="*/ 3764739 w 6020734"/>
              <a:gd name="connsiteY214" fmla="*/ 2757762 h 6851313"/>
              <a:gd name="connsiteX215" fmla="*/ 3693213 w 6020734"/>
              <a:gd name="connsiteY215" fmla="*/ 2766649 h 6851313"/>
              <a:gd name="connsiteX216" fmla="*/ 3728348 w 6020734"/>
              <a:gd name="connsiteY216" fmla="*/ 2720943 h 6851313"/>
              <a:gd name="connsiteX217" fmla="*/ 3841285 w 6020734"/>
              <a:gd name="connsiteY217" fmla="*/ 2656193 h 6851313"/>
              <a:gd name="connsiteX218" fmla="*/ 3822462 w 6020734"/>
              <a:gd name="connsiteY218" fmla="*/ 2599061 h 6851313"/>
              <a:gd name="connsiteX219" fmla="*/ 3845049 w 6020734"/>
              <a:gd name="connsiteY219" fmla="*/ 2531770 h 6851313"/>
              <a:gd name="connsiteX220" fmla="*/ 3896497 w 6020734"/>
              <a:gd name="connsiteY220" fmla="*/ 2511456 h 6851313"/>
              <a:gd name="connsiteX221" fmla="*/ 3915320 w 6020734"/>
              <a:gd name="connsiteY221" fmla="*/ 2498761 h 6851313"/>
              <a:gd name="connsiteX222" fmla="*/ 3823717 w 6020734"/>
              <a:gd name="connsiteY222" fmla="*/ 2500030 h 6851313"/>
              <a:gd name="connsiteX223" fmla="*/ 3760974 w 6020734"/>
              <a:gd name="connsiteY223" fmla="*/ 2544467 h 6851313"/>
              <a:gd name="connsiteX224" fmla="*/ 3656823 w 6020734"/>
              <a:gd name="connsiteY224" fmla="*/ 2554623 h 6851313"/>
              <a:gd name="connsiteX225" fmla="*/ 3656823 w 6020734"/>
              <a:gd name="connsiteY225" fmla="*/ 2506377 h 6851313"/>
              <a:gd name="connsiteX226" fmla="*/ 3546396 w 6020734"/>
              <a:gd name="connsiteY226" fmla="*/ 2502569 h 6851313"/>
              <a:gd name="connsiteX227" fmla="*/ 3419656 w 6020734"/>
              <a:gd name="connsiteY227" fmla="*/ 2498761 h 6851313"/>
              <a:gd name="connsiteX228" fmla="*/ 3439734 w 6020734"/>
              <a:gd name="connsiteY228" fmla="*/ 2376877 h 6851313"/>
              <a:gd name="connsiteX229" fmla="*/ 3434715 w 6020734"/>
              <a:gd name="connsiteY229" fmla="*/ 2333710 h 6851313"/>
              <a:gd name="connsiteX230" fmla="*/ 3937320 w 6020734"/>
              <a:gd name="connsiteY230" fmla="*/ 2245457 h 6851313"/>
              <a:gd name="connsiteX231" fmla="*/ 3914733 w 6020734"/>
              <a:gd name="connsiteY231" fmla="*/ 2256884 h 6851313"/>
              <a:gd name="connsiteX232" fmla="*/ 3966181 w 6020734"/>
              <a:gd name="connsiteY232" fmla="*/ 2322903 h 6851313"/>
              <a:gd name="connsiteX233" fmla="*/ 4003828 w 6020734"/>
              <a:gd name="connsiteY233" fmla="*/ 2400350 h 6851313"/>
              <a:gd name="connsiteX234" fmla="*/ 4012611 w 6020734"/>
              <a:gd name="connsiteY234" fmla="*/ 2425743 h 6851313"/>
              <a:gd name="connsiteX235" fmla="*/ 4065314 w 6020734"/>
              <a:gd name="connsiteY235" fmla="*/ 2453675 h 6851313"/>
              <a:gd name="connsiteX236" fmla="*/ 4169467 w 6020734"/>
              <a:gd name="connsiteY236" fmla="*/ 2537469 h 6851313"/>
              <a:gd name="connsiteX237" fmla="*/ 4235973 w 6020734"/>
              <a:gd name="connsiteY237" fmla="*/ 2583176 h 6851313"/>
              <a:gd name="connsiteX238" fmla="*/ 4273619 w 6020734"/>
              <a:gd name="connsiteY238" fmla="*/ 2584445 h 6851313"/>
              <a:gd name="connsiteX239" fmla="*/ 4301225 w 6020734"/>
              <a:gd name="connsiteY239" fmla="*/ 2552704 h 6851313"/>
              <a:gd name="connsiteX240" fmla="*/ 4328832 w 6020734"/>
              <a:gd name="connsiteY240" fmla="*/ 2534930 h 6851313"/>
              <a:gd name="connsiteX241" fmla="*/ 4347655 w 6020734"/>
              <a:gd name="connsiteY241" fmla="*/ 2529851 h 6851313"/>
              <a:gd name="connsiteX242" fmla="*/ 4341380 w 6020734"/>
              <a:gd name="connsiteY242" fmla="*/ 2493032 h 6851313"/>
              <a:gd name="connsiteX243" fmla="*/ 4316284 w 6020734"/>
              <a:gd name="connsiteY243" fmla="*/ 2437169 h 6851313"/>
              <a:gd name="connsiteX244" fmla="*/ 4272363 w 6020734"/>
              <a:gd name="connsiteY244" fmla="*/ 2380036 h 6851313"/>
              <a:gd name="connsiteX245" fmla="*/ 4235973 w 6020734"/>
              <a:gd name="connsiteY245" fmla="*/ 2330522 h 6851313"/>
              <a:gd name="connsiteX246" fmla="*/ 4170721 w 6020734"/>
              <a:gd name="connsiteY246" fmla="*/ 2330522 h 6851313"/>
              <a:gd name="connsiteX247" fmla="*/ 4138096 w 6020734"/>
              <a:gd name="connsiteY247" fmla="*/ 2316556 h 6851313"/>
              <a:gd name="connsiteX248" fmla="*/ 3937320 w 6020734"/>
              <a:gd name="connsiteY248" fmla="*/ 2245457 h 6851313"/>
              <a:gd name="connsiteX249" fmla="*/ 4105639 w 6020734"/>
              <a:gd name="connsiteY249" fmla="*/ 1423067 h 6851313"/>
              <a:gd name="connsiteX250" fmla="*/ 4126031 w 6020734"/>
              <a:gd name="connsiteY250" fmla="*/ 1432272 h 6851313"/>
              <a:gd name="connsiteX251" fmla="*/ 4109718 w 6020734"/>
              <a:gd name="connsiteY251" fmla="*/ 1446238 h 6851313"/>
              <a:gd name="connsiteX252" fmla="*/ 3956627 w 6020734"/>
              <a:gd name="connsiteY252" fmla="*/ 1472900 h 6851313"/>
              <a:gd name="connsiteX253" fmla="*/ 3876318 w 6020734"/>
              <a:gd name="connsiteY253" fmla="*/ 1497023 h 6851313"/>
              <a:gd name="connsiteX254" fmla="*/ 3789734 w 6020734"/>
              <a:gd name="connsiteY254" fmla="*/ 1535111 h 6851313"/>
              <a:gd name="connsiteX255" fmla="*/ 3740794 w 6020734"/>
              <a:gd name="connsiteY255" fmla="*/ 1566851 h 6851313"/>
              <a:gd name="connsiteX256" fmla="*/ 3689345 w 6020734"/>
              <a:gd name="connsiteY256" fmla="*/ 1573200 h 6851313"/>
              <a:gd name="connsiteX257" fmla="*/ 3664250 w 6020734"/>
              <a:gd name="connsiteY257" fmla="*/ 1579548 h 6851313"/>
              <a:gd name="connsiteX258" fmla="*/ 3631623 w 6020734"/>
              <a:gd name="connsiteY258" fmla="*/ 1598591 h 6851313"/>
              <a:gd name="connsiteX259" fmla="*/ 3595232 w 6020734"/>
              <a:gd name="connsiteY259" fmla="*/ 1665882 h 6851313"/>
              <a:gd name="connsiteX260" fmla="*/ 3546294 w 6020734"/>
              <a:gd name="connsiteY260" fmla="*/ 1701431 h 6851313"/>
              <a:gd name="connsiteX261" fmla="*/ 3522452 w 6020734"/>
              <a:gd name="connsiteY261" fmla="*/ 1702701 h 6851313"/>
              <a:gd name="connsiteX262" fmla="*/ 3514923 w 6020734"/>
              <a:gd name="connsiteY262" fmla="*/ 1696352 h 6851313"/>
              <a:gd name="connsiteX263" fmla="*/ 3463474 w 6020734"/>
              <a:gd name="connsiteY263" fmla="*/ 1684925 h 6851313"/>
              <a:gd name="connsiteX264" fmla="*/ 3425829 w 6020734"/>
              <a:gd name="connsiteY264" fmla="*/ 1690004 h 6851313"/>
              <a:gd name="connsiteX265" fmla="*/ 3395712 w 6020734"/>
              <a:gd name="connsiteY265" fmla="*/ 1673499 h 6851313"/>
              <a:gd name="connsiteX266" fmla="*/ 3379399 w 6020734"/>
              <a:gd name="connsiteY266" fmla="*/ 1660803 h 6851313"/>
              <a:gd name="connsiteX267" fmla="*/ 3319167 w 6020734"/>
              <a:gd name="connsiteY267" fmla="*/ 1655724 h 6851313"/>
              <a:gd name="connsiteX268" fmla="*/ 3261444 w 6020734"/>
              <a:gd name="connsiteY268" fmla="*/ 1644298 h 6851313"/>
              <a:gd name="connsiteX269" fmla="*/ 3030552 w 6020734"/>
              <a:gd name="connsiteY269" fmla="*/ 1656995 h 6851313"/>
              <a:gd name="connsiteX270" fmla="*/ 2961536 w 6020734"/>
              <a:gd name="connsiteY270" fmla="*/ 1664612 h 6851313"/>
              <a:gd name="connsiteX271" fmla="*/ 2925145 w 6020734"/>
              <a:gd name="connsiteY271" fmla="*/ 1679848 h 6851313"/>
              <a:gd name="connsiteX272" fmla="*/ 2916361 w 6020734"/>
              <a:gd name="connsiteY272" fmla="*/ 1676038 h 6851313"/>
              <a:gd name="connsiteX273" fmla="*/ 2836052 w 6020734"/>
              <a:gd name="connsiteY273" fmla="*/ 1738250 h 6851313"/>
              <a:gd name="connsiteX274" fmla="*/ 2960282 w 6020734"/>
              <a:gd name="connsiteY274" fmla="*/ 1810618 h 6851313"/>
              <a:gd name="connsiteX275" fmla="*/ 3119647 w 6020734"/>
              <a:gd name="connsiteY275" fmla="*/ 1818236 h 6851313"/>
              <a:gd name="connsiteX276" fmla="*/ 3085766 w 6020734"/>
              <a:gd name="connsiteY276" fmla="*/ 1871559 h 6851313"/>
              <a:gd name="connsiteX277" fmla="*/ 2918871 w 6020734"/>
              <a:gd name="connsiteY277" fmla="*/ 1968050 h 6851313"/>
              <a:gd name="connsiteX278" fmla="*/ 2871187 w 6020734"/>
              <a:gd name="connsiteY278" fmla="*/ 2006138 h 6851313"/>
              <a:gd name="connsiteX279" fmla="*/ 2886246 w 6020734"/>
              <a:gd name="connsiteY279" fmla="*/ 2020104 h 6851313"/>
              <a:gd name="connsiteX280" fmla="*/ 2984123 w 6020734"/>
              <a:gd name="connsiteY280" fmla="*/ 2031531 h 6851313"/>
              <a:gd name="connsiteX281" fmla="*/ 3049375 w 6020734"/>
              <a:gd name="connsiteY281" fmla="*/ 2041689 h 6851313"/>
              <a:gd name="connsiteX282" fmla="*/ 3071962 w 6020734"/>
              <a:gd name="connsiteY282" fmla="*/ 2060732 h 6851313"/>
              <a:gd name="connsiteX283" fmla="*/ 3026788 w 6020734"/>
              <a:gd name="connsiteY283" fmla="*/ 2063271 h 6851313"/>
              <a:gd name="connsiteX284" fmla="*/ 2966556 w 6020734"/>
              <a:gd name="connsiteY284" fmla="*/ 2077237 h 6851313"/>
              <a:gd name="connsiteX285" fmla="*/ 2974084 w 6020734"/>
              <a:gd name="connsiteY285" fmla="*/ 2106438 h 6851313"/>
              <a:gd name="connsiteX286" fmla="*/ 3018004 w 6020734"/>
              <a:gd name="connsiteY286" fmla="*/ 2126752 h 6851313"/>
              <a:gd name="connsiteX287" fmla="*/ 3028043 w 6020734"/>
              <a:gd name="connsiteY287" fmla="*/ 2159763 h 6851313"/>
              <a:gd name="connsiteX288" fmla="*/ 2990397 w 6020734"/>
              <a:gd name="connsiteY288" fmla="*/ 2178806 h 6851313"/>
              <a:gd name="connsiteX289" fmla="*/ 3020514 w 6020734"/>
              <a:gd name="connsiteY289" fmla="*/ 2188964 h 6851313"/>
              <a:gd name="connsiteX290" fmla="*/ 3080746 w 6020734"/>
              <a:gd name="connsiteY290" fmla="*/ 2208007 h 6851313"/>
              <a:gd name="connsiteX291" fmla="*/ 3085766 w 6020734"/>
              <a:gd name="connsiteY291" fmla="*/ 2225783 h 6851313"/>
              <a:gd name="connsiteX292" fmla="*/ 3105843 w 6020734"/>
              <a:gd name="connsiteY292" fmla="*/ 2220704 h 6851313"/>
              <a:gd name="connsiteX293" fmla="*/ 3124666 w 6020734"/>
              <a:gd name="connsiteY293" fmla="*/ 2214356 h 6851313"/>
              <a:gd name="connsiteX294" fmla="*/ 3143488 w 6020734"/>
              <a:gd name="connsiteY294" fmla="*/ 2208007 h 6851313"/>
              <a:gd name="connsiteX295" fmla="*/ 3186153 w 6020734"/>
              <a:gd name="connsiteY295" fmla="*/ 2195311 h 6851313"/>
              <a:gd name="connsiteX296" fmla="*/ 3215014 w 6020734"/>
              <a:gd name="connsiteY296" fmla="*/ 2239749 h 6851313"/>
              <a:gd name="connsiteX297" fmla="*/ 3268973 w 6020734"/>
              <a:gd name="connsiteY297" fmla="*/ 2280376 h 6851313"/>
              <a:gd name="connsiteX298" fmla="*/ 3314147 w 6020734"/>
              <a:gd name="connsiteY298" fmla="*/ 2258792 h 6851313"/>
              <a:gd name="connsiteX299" fmla="*/ 3407006 w 6020734"/>
              <a:gd name="connsiteY299" fmla="*/ 2169919 h 6851313"/>
              <a:gd name="connsiteX300" fmla="*/ 3433357 w 6020734"/>
              <a:gd name="connsiteY300" fmla="*/ 2122944 h 6851313"/>
              <a:gd name="connsiteX301" fmla="*/ 3443397 w 6020734"/>
              <a:gd name="connsiteY301" fmla="*/ 2088664 h 6851313"/>
              <a:gd name="connsiteX302" fmla="*/ 3460964 w 6020734"/>
              <a:gd name="connsiteY302" fmla="*/ 2054384 h 6851313"/>
              <a:gd name="connsiteX303" fmla="*/ 3492335 w 6020734"/>
              <a:gd name="connsiteY303" fmla="*/ 1985825 h 6851313"/>
              <a:gd name="connsiteX304" fmla="*/ 3513668 w 6020734"/>
              <a:gd name="connsiteY304" fmla="*/ 1931231 h 6851313"/>
              <a:gd name="connsiteX305" fmla="*/ 3518687 w 6020734"/>
              <a:gd name="connsiteY305" fmla="*/ 1914726 h 6851313"/>
              <a:gd name="connsiteX306" fmla="*/ 3531236 w 6020734"/>
              <a:gd name="connsiteY306" fmla="*/ 1903299 h 6851313"/>
              <a:gd name="connsiteX307" fmla="*/ 3572645 w 6020734"/>
              <a:gd name="connsiteY307" fmla="*/ 1815696 h 6851313"/>
              <a:gd name="connsiteX308" fmla="*/ 3573901 w 6020734"/>
              <a:gd name="connsiteY308" fmla="*/ 1801730 h 6851313"/>
              <a:gd name="connsiteX309" fmla="*/ 3576410 w 6020734"/>
              <a:gd name="connsiteY309" fmla="*/ 1775069 h 6851313"/>
              <a:gd name="connsiteX310" fmla="*/ 3568881 w 6020734"/>
              <a:gd name="connsiteY310" fmla="*/ 1734441 h 6851313"/>
              <a:gd name="connsiteX311" fmla="*/ 3575155 w 6020734"/>
              <a:gd name="connsiteY311" fmla="*/ 1740789 h 6851313"/>
              <a:gd name="connsiteX312" fmla="*/ 3590213 w 6020734"/>
              <a:gd name="connsiteY312" fmla="*/ 1763642 h 6851313"/>
              <a:gd name="connsiteX313" fmla="*/ 3600252 w 6020734"/>
              <a:gd name="connsiteY313" fmla="*/ 1740789 h 6851313"/>
              <a:gd name="connsiteX314" fmla="*/ 3639153 w 6020734"/>
              <a:gd name="connsiteY314" fmla="*/ 1725554 h 6851313"/>
              <a:gd name="connsiteX315" fmla="*/ 3678052 w 6020734"/>
              <a:gd name="connsiteY315" fmla="*/ 1723015 h 6851313"/>
              <a:gd name="connsiteX316" fmla="*/ 3714443 w 6020734"/>
              <a:gd name="connsiteY316" fmla="*/ 1734441 h 6851313"/>
              <a:gd name="connsiteX317" fmla="*/ 3752088 w 6020734"/>
              <a:gd name="connsiteY317" fmla="*/ 1800461 h 6851313"/>
              <a:gd name="connsiteX318" fmla="*/ 3806046 w 6020734"/>
              <a:gd name="connsiteY318" fmla="*/ 1918536 h 6851313"/>
              <a:gd name="connsiteX319" fmla="*/ 3994273 w 6020734"/>
              <a:gd name="connsiteY319" fmla="*/ 2093743 h 6851313"/>
              <a:gd name="connsiteX320" fmla="*/ 3991763 w 6020734"/>
              <a:gd name="connsiteY320" fmla="*/ 2105169 h 6851313"/>
              <a:gd name="connsiteX321" fmla="*/ 4039448 w 6020734"/>
              <a:gd name="connsiteY321" fmla="*/ 2114056 h 6851313"/>
              <a:gd name="connsiteX322" fmla="*/ 4110974 w 6020734"/>
              <a:gd name="connsiteY322" fmla="*/ 2121673 h 6851313"/>
              <a:gd name="connsiteX323" fmla="*/ 4138581 w 6020734"/>
              <a:gd name="connsiteY323" fmla="*/ 2131831 h 6851313"/>
              <a:gd name="connsiteX324" fmla="*/ 4147364 w 6020734"/>
              <a:gd name="connsiteY324" fmla="*/ 2121673 h 6851313"/>
              <a:gd name="connsiteX325" fmla="*/ 4103444 w 6020734"/>
              <a:gd name="connsiteY325" fmla="*/ 2049305 h 6851313"/>
              <a:gd name="connsiteX326" fmla="*/ 4119757 w 6020734"/>
              <a:gd name="connsiteY326" fmla="*/ 2044227 h 6851313"/>
              <a:gd name="connsiteX327" fmla="*/ 4171206 w 6020734"/>
              <a:gd name="connsiteY327" fmla="*/ 2036610 h 6851313"/>
              <a:gd name="connsiteX328" fmla="*/ 4223910 w 6020734"/>
              <a:gd name="connsiteY328" fmla="*/ 2049305 h 6851313"/>
              <a:gd name="connsiteX329" fmla="*/ 4242732 w 6020734"/>
              <a:gd name="connsiteY329" fmla="*/ 2032800 h 6851313"/>
              <a:gd name="connsiteX330" fmla="*/ 4238968 w 6020734"/>
              <a:gd name="connsiteY330" fmla="*/ 1999791 h 6851313"/>
              <a:gd name="connsiteX331" fmla="*/ 4225164 w 6020734"/>
              <a:gd name="connsiteY331" fmla="*/ 1999791 h 6851313"/>
              <a:gd name="connsiteX332" fmla="*/ 4203832 w 6020734"/>
              <a:gd name="connsiteY332" fmla="*/ 1993443 h 6851313"/>
              <a:gd name="connsiteX333" fmla="*/ 4240222 w 6020734"/>
              <a:gd name="connsiteY333" fmla="*/ 1979477 h 6851313"/>
              <a:gd name="connsiteX334" fmla="*/ 4280378 w 6020734"/>
              <a:gd name="connsiteY334" fmla="*/ 1941389 h 6851313"/>
              <a:gd name="connsiteX335" fmla="*/ 4297946 w 6020734"/>
              <a:gd name="connsiteY335" fmla="*/ 1910917 h 6851313"/>
              <a:gd name="connsiteX336" fmla="*/ 4276613 w 6020734"/>
              <a:gd name="connsiteY336" fmla="*/ 1895682 h 6851313"/>
              <a:gd name="connsiteX337" fmla="*/ 4143599 w 6020734"/>
              <a:gd name="connsiteY337" fmla="*/ 1898222 h 6851313"/>
              <a:gd name="connsiteX338" fmla="*/ 4323043 w 6020734"/>
              <a:gd name="connsiteY338" fmla="*/ 1781417 h 6851313"/>
              <a:gd name="connsiteX339" fmla="*/ 4417156 w 6020734"/>
              <a:gd name="connsiteY339" fmla="*/ 1764911 h 6851313"/>
              <a:gd name="connsiteX340" fmla="*/ 4279122 w 6020734"/>
              <a:gd name="connsiteY340" fmla="*/ 1730632 h 6851313"/>
              <a:gd name="connsiteX341" fmla="*/ 4216380 w 6020734"/>
              <a:gd name="connsiteY341" fmla="*/ 1712857 h 6851313"/>
              <a:gd name="connsiteX342" fmla="*/ 4044466 w 6020734"/>
              <a:gd name="connsiteY342" fmla="*/ 1672230 h 6851313"/>
              <a:gd name="connsiteX343" fmla="*/ 4068309 w 6020734"/>
              <a:gd name="connsiteY343" fmla="*/ 1623984 h 6851313"/>
              <a:gd name="connsiteX344" fmla="*/ 4074583 w 6020734"/>
              <a:gd name="connsiteY344" fmla="*/ 1616367 h 6851313"/>
              <a:gd name="connsiteX345" fmla="*/ 4164932 w 6020734"/>
              <a:gd name="connsiteY345" fmla="*/ 1546537 h 6851313"/>
              <a:gd name="connsiteX346" fmla="*/ 4197557 w 6020734"/>
              <a:gd name="connsiteY346" fmla="*/ 1545268 h 6851313"/>
              <a:gd name="connsiteX347" fmla="*/ 4164932 w 6020734"/>
              <a:gd name="connsiteY347" fmla="*/ 1531302 h 6851313"/>
              <a:gd name="connsiteX348" fmla="*/ 4147364 w 6020734"/>
              <a:gd name="connsiteY348" fmla="*/ 1500831 h 6851313"/>
              <a:gd name="connsiteX349" fmla="*/ 4191283 w 6020734"/>
              <a:gd name="connsiteY349" fmla="*/ 1481788 h 6851313"/>
              <a:gd name="connsiteX350" fmla="*/ 4193793 w 6020734"/>
              <a:gd name="connsiteY350" fmla="*/ 1433542 h 6851313"/>
              <a:gd name="connsiteX351" fmla="*/ 4128541 w 6020734"/>
              <a:gd name="connsiteY351" fmla="*/ 1427194 h 6851313"/>
              <a:gd name="connsiteX352" fmla="*/ 4105639 w 6020734"/>
              <a:gd name="connsiteY352" fmla="*/ 1423067 h 6851313"/>
              <a:gd name="connsiteX353" fmla="*/ 3269144 w 6020734"/>
              <a:gd name="connsiteY353" fmla="*/ 1282536 h 6851313"/>
              <a:gd name="connsiteX354" fmla="*/ 3275575 w 6020734"/>
              <a:gd name="connsiteY354" fmla="*/ 1295708 h 6851313"/>
              <a:gd name="connsiteX355" fmla="*/ 3250478 w 6020734"/>
              <a:gd name="connsiteY355" fmla="*/ 1303325 h 6851313"/>
              <a:gd name="connsiteX356" fmla="*/ 3222873 w 6020734"/>
              <a:gd name="connsiteY356" fmla="*/ 1303325 h 6851313"/>
              <a:gd name="connsiteX357" fmla="*/ 3237930 w 6020734"/>
              <a:gd name="connsiteY357" fmla="*/ 1328719 h 6851313"/>
              <a:gd name="connsiteX358" fmla="*/ 3214088 w 6020734"/>
              <a:gd name="connsiteY358" fmla="*/ 1322370 h 6851313"/>
              <a:gd name="connsiteX359" fmla="*/ 3161385 w 6020734"/>
              <a:gd name="connsiteY359" fmla="*/ 1294438 h 6851313"/>
              <a:gd name="connsiteX360" fmla="*/ 3148836 w 6020734"/>
              <a:gd name="connsiteY360" fmla="*/ 1305865 h 6851313"/>
              <a:gd name="connsiteX361" fmla="*/ 3151346 w 6020734"/>
              <a:gd name="connsiteY361" fmla="*/ 1324909 h 6851313"/>
              <a:gd name="connsiteX362" fmla="*/ 3124994 w 6020734"/>
              <a:gd name="connsiteY362" fmla="*/ 1326178 h 6851313"/>
              <a:gd name="connsiteX363" fmla="*/ 3103662 w 6020734"/>
              <a:gd name="connsiteY363" fmla="*/ 1341415 h 6851313"/>
              <a:gd name="connsiteX364" fmla="*/ 3071036 w 6020734"/>
              <a:gd name="connsiteY364" fmla="*/ 1392198 h 6851313"/>
              <a:gd name="connsiteX365" fmla="*/ 3060998 w 6020734"/>
              <a:gd name="connsiteY365" fmla="*/ 1439175 h 6851313"/>
              <a:gd name="connsiteX366" fmla="*/ 3112446 w 6020734"/>
              <a:gd name="connsiteY366" fmla="*/ 1442983 h 6851313"/>
              <a:gd name="connsiteX367" fmla="*/ 3150091 w 6020734"/>
              <a:gd name="connsiteY367" fmla="*/ 1417591 h 6851313"/>
              <a:gd name="connsiteX368" fmla="*/ 3172679 w 6020734"/>
              <a:gd name="connsiteY368" fmla="*/ 1413782 h 6851313"/>
              <a:gd name="connsiteX369" fmla="*/ 3236675 w 6020734"/>
              <a:gd name="connsiteY369" fmla="*/ 1427748 h 6851313"/>
              <a:gd name="connsiteX370" fmla="*/ 3289379 w 6020734"/>
              <a:gd name="connsiteY370" fmla="*/ 1441716 h 6851313"/>
              <a:gd name="connsiteX371" fmla="*/ 3311966 w 6020734"/>
              <a:gd name="connsiteY371" fmla="*/ 1425209 h 6851313"/>
              <a:gd name="connsiteX372" fmla="*/ 3339573 w 6020734"/>
              <a:gd name="connsiteY372" fmla="*/ 1417591 h 6851313"/>
              <a:gd name="connsiteX373" fmla="*/ 3340827 w 6020734"/>
              <a:gd name="connsiteY373" fmla="*/ 1434096 h 6851313"/>
              <a:gd name="connsiteX374" fmla="*/ 3325770 w 6020734"/>
              <a:gd name="connsiteY374" fmla="*/ 1445523 h 6851313"/>
              <a:gd name="connsiteX375" fmla="*/ 3358395 w 6020734"/>
              <a:gd name="connsiteY375" fmla="*/ 1449333 h 6851313"/>
              <a:gd name="connsiteX376" fmla="*/ 3383492 w 6020734"/>
              <a:gd name="connsiteY376" fmla="*/ 1426478 h 6851313"/>
              <a:gd name="connsiteX377" fmla="*/ 3431176 w 6020734"/>
              <a:gd name="connsiteY377" fmla="*/ 1427748 h 6851313"/>
              <a:gd name="connsiteX378" fmla="*/ 3456274 w 6020734"/>
              <a:gd name="connsiteY378" fmla="*/ 1435365 h 6851313"/>
              <a:gd name="connsiteX379" fmla="*/ 3446234 w 6020734"/>
              <a:gd name="connsiteY379" fmla="*/ 1417591 h 6851313"/>
              <a:gd name="connsiteX380" fmla="*/ 3427412 w 6020734"/>
              <a:gd name="connsiteY380" fmla="*/ 1357919 h 6851313"/>
              <a:gd name="connsiteX381" fmla="*/ 3438706 w 6020734"/>
              <a:gd name="connsiteY381" fmla="*/ 1343954 h 6851313"/>
              <a:gd name="connsiteX382" fmla="*/ 3408589 w 6020734"/>
              <a:gd name="connsiteY382" fmla="*/ 1335067 h 6851313"/>
              <a:gd name="connsiteX383" fmla="*/ 3360905 w 6020734"/>
              <a:gd name="connsiteY383" fmla="*/ 1331258 h 6851313"/>
              <a:gd name="connsiteX384" fmla="*/ 3334553 w 6020734"/>
              <a:gd name="connsiteY384" fmla="*/ 1336336 h 6851313"/>
              <a:gd name="connsiteX385" fmla="*/ 3332044 w 6020734"/>
              <a:gd name="connsiteY385" fmla="*/ 1324909 h 6851313"/>
              <a:gd name="connsiteX386" fmla="*/ 3310711 w 6020734"/>
              <a:gd name="connsiteY386" fmla="*/ 1289360 h 6851313"/>
              <a:gd name="connsiteX387" fmla="*/ 3269144 w 6020734"/>
              <a:gd name="connsiteY387" fmla="*/ 1282536 h 6851313"/>
              <a:gd name="connsiteX388" fmla="*/ 3709263 w 6020734"/>
              <a:gd name="connsiteY388" fmla="*/ 0 h 6851313"/>
              <a:gd name="connsiteX389" fmla="*/ 3676638 w 6020734"/>
              <a:gd name="connsiteY389" fmla="*/ 15235 h 6851313"/>
              <a:gd name="connsiteX390" fmla="*/ 3666598 w 6020734"/>
              <a:gd name="connsiteY390" fmla="*/ 19044 h 6851313"/>
              <a:gd name="connsiteX391" fmla="*/ 3618914 w 6020734"/>
              <a:gd name="connsiteY391" fmla="*/ 3810 h 6851313"/>
              <a:gd name="connsiteX392" fmla="*/ 3585033 w 6020734"/>
              <a:gd name="connsiteY392" fmla="*/ 36818 h 6851313"/>
              <a:gd name="connsiteX393" fmla="*/ 3571231 w 6020734"/>
              <a:gd name="connsiteY393" fmla="*/ 45705 h 6851313"/>
              <a:gd name="connsiteX394" fmla="*/ 3551153 w 6020734"/>
              <a:gd name="connsiteY394" fmla="*/ 10156 h 6851313"/>
              <a:gd name="connsiteX395" fmla="*/ 3531075 w 6020734"/>
              <a:gd name="connsiteY395" fmla="*/ 0 h 6851313"/>
              <a:gd name="connsiteX396" fmla="*/ 3517272 w 6020734"/>
              <a:gd name="connsiteY396" fmla="*/ 34280 h 6851313"/>
              <a:gd name="connsiteX397" fmla="*/ 3523546 w 6020734"/>
              <a:gd name="connsiteY397" fmla="*/ 68560 h 6851313"/>
              <a:gd name="connsiteX398" fmla="*/ 3498449 w 6020734"/>
              <a:gd name="connsiteY398" fmla="*/ 36818 h 6851313"/>
              <a:gd name="connsiteX399" fmla="*/ 3482136 w 6020734"/>
              <a:gd name="connsiteY399" fmla="*/ 31740 h 6851313"/>
              <a:gd name="connsiteX400" fmla="*/ 3483392 w 6020734"/>
              <a:gd name="connsiteY400" fmla="*/ 71098 h 6851313"/>
              <a:gd name="connsiteX401" fmla="*/ 3463314 w 6020734"/>
              <a:gd name="connsiteY401" fmla="*/ 34280 h 6851313"/>
              <a:gd name="connsiteX402" fmla="*/ 3445745 w 6020734"/>
              <a:gd name="connsiteY402" fmla="*/ 29201 h 6851313"/>
              <a:gd name="connsiteX403" fmla="*/ 3404336 w 6020734"/>
              <a:gd name="connsiteY403" fmla="*/ 19044 h 6851313"/>
              <a:gd name="connsiteX404" fmla="*/ 3362926 w 6020734"/>
              <a:gd name="connsiteY404" fmla="*/ 12696 h 6851313"/>
              <a:gd name="connsiteX405" fmla="*/ 3360416 w 6020734"/>
              <a:gd name="connsiteY405" fmla="*/ 40628 h 6851313"/>
              <a:gd name="connsiteX406" fmla="*/ 3349122 w 6020734"/>
              <a:gd name="connsiteY406" fmla="*/ 58402 h 6851313"/>
              <a:gd name="connsiteX407" fmla="*/ 3325281 w 6020734"/>
              <a:gd name="connsiteY407" fmla="*/ 40628 h 6851313"/>
              <a:gd name="connsiteX408" fmla="*/ 3307713 w 6020734"/>
              <a:gd name="connsiteY408" fmla="*/ 29201 h 6851313"/>
              <a:gd name="connsiteX409" fmla="*/ 3277596 w 6020734"/>
              <a:gd name="connsiteY409" fmla="*/ 22853 h 6851313"/>
              <a:gd name="connsiteX410" fmla="*/ 3241206 w 6020734"/>
              <a:gd name="connsiteY410" fmla="*/ 52054 h 6851313"/>
              <a:gd name="connsiteX411" fmla="*/ 3219874 w 6020734"/>
              <a:gd name="connsiteY411" fmla="*/ 59671 h 6851313"/>
              <a:gd name="connsiteX412" fmla="*/ 3197287 w 6020734"/>
              <a:gd name="connsiteY412" fmla="*/ 64750 h 6851313"/>
              <a:gd name="connsiteX413" fmla="*/ 3152112 w 6020734"/>
              <a:gd name="connsiteY413" fmla="*/ 93951 h 6851313"/>
              <a:gd name="connsiteX414" fmla="*/ 3139564 w 6020734"/>
              <a:gd name="connsiteY414" fmla="*/ 123152 h 6851313"/>
              <a:gd name="connsiteX415" fmla="*/ 3127015 w 6020734"/>
              <a:gd name="connsiteY415" fmla="*/ 125691 h 6851313"/>
              <a:gd name="connsiteX416" fmla="*/ 3080586 w 6020734"/>
              <a:gd name="connsiteY416" fmla="*/ 132040 h 6851313"/>
              <a:gd name="connsiteX417" fmla="*/ 3050469 w 6020734"/>
              <a:gd name="connsiteY417" fmla="*/ 146006 h 6851313"/>
              <a:gd name="connsiteX418" fmla="*/ 3036666 w 6020734"/>
              <a:gd name="connsiteY418" fmla="*/ 159972 h 6851313"/>
              <a:gd name="connsiteX419" fmla="*/ 3027882 w 6020734"/>
              <a:gd name="connsiteY419" fmla="*/ 173937 h 6851313"/>
              <a:gd name="connsiteX420" fmla="*/ 2995257 w 6020734"/>
              <a:gd name="connsiteY420" fmla="*/ 210756 h 6851313"/>
              <a:gd name="connsiteX421" fmla="*/ 2994001 w 6020734"/>
              <a:gd name="connsiteY421" fmla="*/ 248844 h 6851313"/>
              <a:gd name="connsiteX422" fmla="*/ 2966396 w 6020734"/>
              <a:gd name="connsiteY422" fmla="*/ 247576 h 6851313"/>
              <a:gd name="connsiteX423" fmla="*/ 2952592 w 6020734"/>
              <a:gd name="connsiteY423" fmla="*/ 203138 h 6851313"/>
              <a:gd name="connsiteX424" fmla="*/ 2950082 w 6020734"/>
              <a:gd name="connsiteY424" fmla="*/ 177745 h 6851313"/>
              <a:gd name="connsiteX425" fmla="*/ 2886085 w 6020734"/>
              <a:gd name="connsiteY425" fmla="*/ 298359 h 6851313"/>
              <a:gd name="connsiteX426" fmla="*/ 2804521 w 6020734"/>
              <a:gd name="connsiteY426" fmla="*/ 402468 h 6851313"/>
              <a:gd name="connsiteX427" fmla="*/ 2715426 w 6020734"/>
              <a:gd name="connsiteY427" fmla="*/ 539586 h 6851313"/>
              <a:gd name="connsiteX428" fmla="*/ 2715426 w 6020734"/>
              <a:gd name="connsiteY428" fmla="*/ 606876 h 6851313"/>
              <a:gd name="connsiteX429" fmla="*/ 2701622 w 6020734"/>
              <a:gd name="connsiteY429" fmla="*/ 667819 h 6851313"/>
              <a:gd name="connsiteX430" fmla="*/ 2622568 w 6020734"/>
              <a:gd name="connsiteY430" fmla="*/ 1060130 h 6851313"/>
              <a:gd name="connsiteX431" fmla="*/ 2598726 w 6020734"/>
              <a:gd name="connsiteY431" fmla="*/ 1263267 h 6851313"/>
              <a:gd name="connsiteX432" fmla="*/ 2660213 w 6020734"/>
              <a:gd name="connsiteY432" fmla="*/ 1645423 h 6851313"/>
              <a:gd name="connsiteX433" fmla="*/ 2699113 w 6020734"/>
              <a:gd name="connsiteY433" fmla="*/ 1698748 h 6851313"/>
              <a:gd name="connsiteX434" fmla="*/ 2756836 w 6020734"/>
              <a:gd name="connsiteY434" fmla="*/ 1716521 h 6851313"/>
              <a:gd name="connsiteX435" fmla="*/ 2815814 w 6020734"/>
              <a:gd name="connsiteY435" fmla="*/ 1682241 h 6851313"/>
              <a:gd name="connsiteX436" fmla="*/ 2866007 w 6020734"/>
              <a:gd name="connsiteY436" fmla="*/ 1509575 h 6851313"/>
              <a:gd name="connsiteX437" fmla="*/ 2911182 w 6020734"/>
              <a:gd name="connsiteY437" fmla="*/ 1295008 h 6851313"/>
              <a:gd name="connsiteX438" fmla="*/ 2898634 w 6020734"/>
              <a:gd name="connsiteY438" fmla="*/ 1316592 h 6851313"/>
              <a:gd name="connsiteX439" fmla="*/ 2884830 w 6020734"/>
              <a:gd name="connsiteY439" fmla="*/ 1358490 h 6851313"/>
              <a:gd name="connsiteX440" fmla="*/ 2879811 w 6020734"/>
              <a:gd name="connsiteY440" fmla="*/ 1307706 h 6851313"/>
              <a:gd name="connsiteX441" fmla="*/ 2951337 w 6020734"/>
              <a:gd name="connsiteY441" fmla="*/ 1075366 h 6851313"/>
              <a:gd name="connsiteX442" fmla="*/ 2958866 w 6020734"/>
              <a:gd name="connsiteY442" fmla="*/ 1047434 h 6851313"/>
              <a:gd name="connsiteX443" fmla="*/ 2975179 w 6020734"/>
              <a:gd name="connsiteY443" fmla="*/ 1024581 h 6851313"/>
              <a:gd name="connsiteX444" fmla="*/ 3030392 w 6020734"/>
              <a:gd name="connsiteY444" fmla="*/ 959831 h 6851313"/>
              <a:gd name="connsiteX445" fmla="*/ 3061763 w 6020734"/>
              <a:gd name="connsiteY445" fmla="*/ 939517 h 6851313"/>
              <a:gd name="connsiteX446" fmla="*/ 3113212 w 6020734"/>
              <a:gd name="connsiteY446" fmla="*/ 917933 h 6851313"/>
              <a:gd name="connsiteX447" fmla="*/ 3145838 w 6020734"/>
              <a:gd name="connsiteY447" fmla="*/ 896349 h 6851313"/>
              <a:gd name="connsiteX448" fmla="*/ 3174699 w 6020734"/>
              <a:gd name="connsiteY448" fmla="*/ 916663 h 6851313"/>
              <a:gd name="connsiteX449" fmla="*/ 3203561 w 6020734"/>
              <a:gd name="connsiteY449" fmla="*/ 909045 h 6851313"/>
              <a:gd name="connsiteX450" fmla="*/ 3216110 w 6020734"/>
              <a:gd name="connsiteY450" fmla="*/ 905238 h 6851313"/>
              <a:gd name="connsiteX451" fmla="*/ 3237442 w 6020734"/>
              <a:gd name="connsiteY451" fmla="*/ 902697 h 6851313"/>
              <a:gd name="connsiteX452" fmla="*/ 3281362 w 6020734"/>
              <a:gd name="connsiteY452" fmla="*/ 884923 h 6851313"/>
              <a:gd name="connsiteX453" fmla="*/ 3429433 w 6020734"/>
              <a:gd name="connsiteY453" fmla="*/ 782085 h 6851313"/>
              <a:gd name="connsiteX454" fmla="*/ 3448255 w 6020734"/>
              <a:gd name="connsiteY454" fmla="*/ 765578 h 6851313"/>
              <a:gd name="connsiteX455" fmla="*/ 3468333 w 6020734"/>
              <a:gd name="connsiteY455" fmla="*/ 747805 h 6851313"/>
              <a:gd name="connsiteX456" fmla="*/ 3448255 w 6020734"/>
              <a:gd name="connsiteY456" fmla="*/ 743995 h 6851313"/>
              <a:gd name="connsiteX457" fmla="*/ 3443237 w 6020734"/>
              <a:gd name="connsiteY457" fmla="*/ 738916 h 6851313"/>
              <a:gd name="connsiteX458" fmla="*/ 3474608 w 6020734"/>
              <a:gd name="connsiteY458" fmla="*/ 730029 h 6851313"/>
              <a:gd name="connsiteX459" fmla="*/ 3504723 w 6020734"/>
              <a:gd name="connsiteY459" fmla="*/ 710985 h 6851313"/>
              <a:gd name="connsiteX460" fmla="*/ 3577505 w 6020734"/>
              <a:gd name="connsiteY460" fmla="*/ 694481 h 6851313"/>
              <a:gd name="connsiteX461" fmla="*/ 3730596 w 6020734"/>
              <a:gd name="connsiteY461" fmla="*/ 694481 h 6851313"/>
              <a:gd name="connsiteX462" fmla="*/ 3746908 w 6020734"/>
              <a:gd name="connsiteY462" fmla="*/ 676705 h 6851313"/>
              <a:gd name="connsiteX463" fmla="*/ 3753183 w 6020734"/>
              <a:gd name="connsiteY463" fmla="*/ 660201 h 6851313"/>
              <a:gd name="connsiteX464" fmla="*/ 3756947 w 6020734"/>
              <a:gd name="connsiteY464" fmla="*/ 643697 h 6851313"/>
              <a:gd name="connsiteX465" fmla="*/ 3773261 w 6020734"/>
              <a:gd name="connsiteY465" fmla="*/ 651312 h 6851313"/>
              <a:gd name="connsiteX466" fmla="*/ 3804632 w 6020734"/>
              <a:gd name="connsiteY466" fmla="*/ 636079 h 6851313"/>
              <a:gd name="connsiteX467" fmla="*/ 3799612 w 6020734"/>
              <a:gd name="connsiteY467" fmla="*/ 604338 h 6851313"/>
              <a:gd name="connsiteX468" fmla="*/ 3789573 w 6020734"/>
              <a:gd name="connsiteY468" fmla="*/ 590372 h 6851313"/>
              <a:gd name="connsiteX469" fmla="*/ 3810906 w 6020734"/>
              <a:gd name="connsiteY469" fmla="*/ 576406 h 6851313"/>
              <a:gd name="connsiteX470" fmla="*/ 3824709 w 6020734"/>
              <a:gd name="connsiteY470" fmla="*/ 576406 h 6851313"/>
              <a:gd name="connsiteX471" fmla="*/ 3828473 w 6020734"/>
              <a:gd name="connsiteY471" fmla="*/ 544666 h 6851313"/>
              <a:gd name="connsiteX472" fmla="*/ 3830983 w 6020734"/>
              <a:gd name="connsiteY472" fmla="*/ 520542 h 6851313"/>
              <a:gd name="connsiteX473" fmla="*/ 3820945 w 6020734"/>
              <a:gd name="connsiteY473" fmla="*/ 477377 h 6851313"/>
              <a:gd name="connsiteX474" fmla="*/ 3842277 w 6020734"/>
              <a:gd name="connsiteY474" fmla="*/ 445635 h 6851313"/>
              <a:gd name="connsiteX475" fmla="*/ 3867374 w 6020734"/>
              <a:gd name="connsiteY475" fmla="*/ 465950 h 6851313"/>
              <a:gd name="connsiteX476" fmla="*/ 3869884 w 6020734"/>
              <a:gd name="connsiteY476" fmla="*/ 460870 h 6851313"/>
              <a:gd name="connsiteX477" fmla="*/ 3907529 w 6020734"/>
              <a:gd name="connsiteY477" fmla="*/ 431671 h 6851313"/>
              <a:gd name="connsiteX478" fmla="*/ 3893725 w 6020734"/>
              <a:gd name="connsiteY478" fmla="*/ 498958 h 6851313"/>
              <a:gd name="connsiteX479" fmla="*/ 3902509 w 6020734"/>
              <a:gd name="connsiteY479" fmla="*/ 520542 h 6851313"/>
              <a:gd name="connsiteX480" fmla="*/ 3894981 w 6020734"/>
              <a:gd name="connsiteY480" fmla="*/ 552283 h 6851313"/>
              <a:gd name="connsiteX481" fmla="*/ 3886197 w 6020734"/>
              <a:gd name="connsiteY481" fmla="*/ 727491 h 6851313"/>
              <a:gd name="connsiteX482" fmla="*/ 3922586 w 6020734"/>
              <a:gd name="connsiteY482" fmla="*/ 749073 h 6851313"/>
              <a:gd name="connsiteX483" fmla="*/ 3940155 w 6020734"/>
              <a:gd name="connsiteY483" fmla="*/ 760499 h 6851313"/>
              <a:gd name="connsiteX484" fmla="*/ 3995368 w 6020734"/>
              <a:gd name="connsiteY484" fmla="*/ 777005 h 6851313"/>
              <a:gd name="connsiteX485" fmla="*/ 4073167 w 6020734"/>
              <a:gd name="connsiteY485" fmla="*/ 808745 h 6851313"/>
              <a:gd name="connsiteX486" fmla="*/ 4123362 w 6020734"/>
              <a:gd name="connsiteY486" fmla="*/ 832867 h 6851313"/>
              <a:gd name="connsiteX487" fmla="*/ 4201161 w 6020734"/>
              <a:gd name="connsiteY487" fmla="*/ 837946 h 6851313"/>
              <a:gd name="connsiteX488" fmla="*/ 4340449 w 6020734"/>
              <a:gd name="connsiteY488" fmla="*/ 862069 h 6851313"/>
              <a:gd name="connsiteX489" fmla="*/ 4460915 w 6020734"/>
              <a:gd name="connsiteY489" fmla="*/ 907776 h 6851313"/>
              <a:gd name="connsiteX490" fmla="*/ 4497306 w 6020734"/>
              <a:gd name="connsiteY490" fmla="*/ 920471 h 6851313"/>
              <a:gd name="connsiteX491" fmla="*/ 4517383 w 6020734"/>
              <a:gd name="connsiteY491" fmla="*/ 921740 h 6851313"/>
              <a:gd name="connsiteX492" fmla="*/ 4578870 w 6020734"/>
              <a:gd name="connsiteY492" fmla="*/ 978873 h 6851313"/>
              <a:gd name="connsiteX493" fmla="*/ 4577615 w 6020734"/>
              <a:gd name="connsiteY493" fmla="*/ 1006805 h 6851313"/>
              <a:gd name="connsiteX494" fmla="*/ 4585145 w 6020734"/>
              <a:gd name="connsiteY494" fmla="*/ 1032199 h 6851313"/>
              <a:gd name="connsiteX495" fmla="*/ 4667964 w 6020734"/>
              <a:gd name="connsiteY495" fmla="*/ 1056321 h 6851313"/>
              <a:gd name="connsiteX496" fmla="*/ 4667964 w 6020734"/>
              <a:gd name="connsiteY496" fmla="*/ 1066479 h 6851313"/>
              <a:gd name="connsiteX497" fmla="*/ 4666709 w 6020734"/>
              <a:gd name="connsiteY497" fmla="*/ 1090600 h 6851313"/>
              <a:gd name="connsiteX498" fmla="*/ 4660435 w 6020734"/>
              <a:gd name="connsiteY498" fmla="*/ 1108375 h 6851313"/>
              <a:gd name="connsiteX499" fmla="*/ 4676748 w 6020734"/>
              <a:gd name="connsiteY499" fmla="*/ 1115992 h 6851313"/>
              <a:gd name="connsiteX500" fmla="*/ 4733216 w 6020734"/>
              <a:gd name="connsiteY500" fmla="*/ 1133768 h 6851313"/>
              <a:gd name="connsiteX501" fmla="*/ 4778391 w 6020734"/>
              <a:gd name="connsiteY501" fmla="*/ 1166777 h 6851313"/>
              <a:gd name="connsiteX502" fmla="*/ 4799723 w 6020734"/>
              <a:gd name="connsiteY502" fmla="*/ 1194708 h 6851313"/>
              <a:gd name="connsiteX503" fmla="*/ 4812272 w 6020734"/>
              <a:gd name="connsiteY503" fmla="*/ 1206136 h 6851313"/>
              <a:gd name="connsiteX504" fmla="*/ 4826074 w 6020734"/>
              <a:gd name="connsiteY504" fmla="*/ 1226448 h 6851313"/>
              <a:gd name="connsiteX505" fmla="*/ 4818546 w 6020734"/>
              <a:gd name="connsiteY505" fmla="*/ 1258190 h 6851313"/>
              <a:gd name="connsiteX506" fmla="*/ 4758313 w 6020734"/>
              <a:gd name="connsiteY506" fmla="*/ 1235337 h 6851313"/>
              <a:gd name="connsiteX507" fmla="*/ 4726942 w 6020734"/>
              <a:gd name="connsiteY507" fmla="*/ 1218833 h 6851313"/>
              <a:gd name="connsiteX508" fmla="*/ 4730706 w 6020734"/>
              <a:gd name="connsiteY508" fmla="*/ 1231527 h 6851313"/>
              <a:gd name="connsiteX509" fmla="*/ 4733216 w 6020734"/>
              <a:gd name="connsiteY509" fmla="*/ 1244224 h 6851313"/>
              <a:gd name="connsiteX510" fmla="*/ 4733216 w 6020734"/>
              <a:gd name="connsiteY510" fmla="*/ 1268346 h 6851313"/>
              <a:gd name="connsiteX511" fmla="*/ 4758313 w 6020734"/>
              <a:gd name="connsiteY511" fmla="*/ 1287391 h 6851313"/>
              <a:gd name="connsiteX512" fmla="*/ 4794703 w 6020734"/>
              <a:gd name="connsiteY512" fmla="*/ 1288660 h 6851313"/>
              <a:gd name="connsiteX513" fmla="*/ 4773372 w 6020734"/>
              <a:gd name="connsiteY513" fmla="*/ 1322939 h 6851313"/>
              <a:gd name="connsiteX514" fmla="*/ 4754548 w 6020734"/>
              <a:gd name="connsiteY514" fmla="*/ 1330559 h 6851313"/>
              <a:gd name="connsiteX515" fmla="*/ 4763332 w 6020734"/>
              <a:gd name="connsiteY515" fmla="*/ 1357219 h 6851313"/>
              <a:gd name="connsiteX516" fmla="*/ 4773372 w 6020734"/>
              <a:gd name="connsiteY516" fmla="*/ 1378802 h 6851313"/>
              <a:gd name="connsiteX517" fmla="*/ 4793449 w 6020734"/>
              <a:gd name="connsiteY517" fmla="*/ 1402927 h 6851313"/>
              <a:gd name="connsiteX518" fmla="*/ 4809762 w 6020734"/>
              <a:gd name="connsiteY518" fmla="*/ 1425780 h 6851313"/>
              <a:gd name="connsiteX519" fmla="*/ 4800978 w 6020734"/>
              <a:gd name="connsiteY519" fmla="*/ 1449902 h 6851313"/>
              <a:gd name="connsiteX520" fmla="*/ 4790939 w 6020734"/>
              <a:gd name="connsiteY520" fmla="*/ 1476564 h 6851313"/>
              <a:gd name="connsiteX521" fmla="*/ 4797213 w 6020734"/>
              <a:gd name="connsiteY521" fmla="*/ 1509575 h 6851313"/>
              <a:gd name="connsiteX522" fmla="*/ 4817290 w 6020734"/>
              <a:gd name="connsiteY522" fmla="*/ 1547661 h 6851313"/>
              <a:gd name="connsiteX523" fmla="*/ 4843643 w 6020734"/>
              <a:gd name="connsiteY523" fmla="*/ 1588290 h 6851313"/>
              <a:gd name="connsiteX524" fmla="*/ 4857446 w 6020734"/>
              <a:gd name="connsiteY524" fmla="*/ 1606064 h 6851313"/>
              <a:gd name="connsiteX525" fmla="*/ 4863720 w 6020734"/>
              <a:gd name="connsiteY525" fmla="*/ 1579403 h 6851313"/>
              <a:gd name="connsiteX526" fmla="*/ 4867484 w 6020734"/>
              <a:gd name="connsiteY526" fmla="*/ 1561629 h 6851313"/>
              <a:gd name="connsiteX527" fmla="*/ 4892581 w 6020734"/>
              <a:gd name="connsiteY527" fmla="*/ 1527349 h 6851313"/>
              <a:gd name="connsiteX528" fmla="*/ 4922698 w 6020734"/>
              <a:gd name="connsiteY528" fmla="*/ 1512113 h 6851313"/>
              <a:gd name="connsiteX529" fmla="*/ 4937756 w 6020734"/>
              <a:gd name="connsiteY529" fmla="*/ 1432127 h 6851313"/>
              <a:gd name="connsiteX530" fmla="*/ 4967871 w 6020734"/>
              <a:gd name="connsiteY530" fmla="*/ 1306434 h 6851313"/>
              <a:gd name="connsiteX531" fmla="*/ 4984185 w 6020734"/>
              <a:gd name="connsiteY531" fmla="*/ 1265808 h 6851313"/>
              <a:gd name="connsiteX532" fmla="*/ 4974147 w 6020734"/>
              <a:gd name="connsiteY532" fmla="*/ 1069018 h 6851313"/>
              <a:gd name="connsiteX533" fmla="*/ 4961597 w 6020734"/>
              <a:gd name="connsiteY533" fmla="*/ 1009346 h 6851313"/>
              <a:gd name="connsiteX534" fmla="*/ 4954069 w 6020734"/>
              <a:gd name="connsiteY534" fmla="*/ 917933 h 6851313"/>
              <a:gd name="connsiteX535" fmla="*/ 4956578 w 6020734"/>
              <a:gd name="connsiteY535" fmla="*/ 865879 h 6851313"/>
              <a:gd name="connsiteX536" fmla="*/ 4918933 w 6020734"/>
              <a:gd name="connsiteY536" fmla="*/ 723680 h 6851313"/>
              <a:gd name="connsiteX537" fmla="*/ 4931482 w 6020734"/>
              <a:gd name="connsiteY537" fmla="*/ 710985 h 6851313"/>
              <a:gd name="connsiteX538" fmla="*/ 4911405 w 6020734"/>
              <a:gd name="connsiteY538" fmla="*/ 698289 h 6851313"/>
              <a:gd name="connsiteX539" fmla="*/ 4880032 w 6020734"/>
              <a:gd name="connsiteY539" fmla="*/ 660201 h 6851313"/>
              <a:gd name="connsiteX540" fmla="*/ 4842387 w 6020734"/>
              <a:gd name="connsiteY540" fmla="*/ 625921 h 6851313"/>
              <a:gd name="connsiteX541" fmla="*/ 4823566 w 6020734"/>
              <a:gd name="connsiteY541" fmla="*/ 647504 h 6851313"/>
              <a:gd name="connsiteX542" fmla="*/ 4837368 w 6020734"/>
              <a:gd name="connsiteY542" fmla="*/ 671626 h 6851313"/>
              <a:gd name="connsiteX543" fmla="*/ 4849917 w 6020734"/>
              <a:gd name="connsiteY543" fmla="*/ 703366 h 6851313"/>
              <a:gd name="connsiteX544" fmla="*/ 4843643 w 6020734"/>
              <a:gd name="connsiteY544" fmla="*/ 730029 h 6851313"/>
              <a:gd name="connsiteX545" fmla="*/ 4844897 w 6020734"/>
              <a:gd name="connsiteY545" fmla="*/ 765578 h 6851313"/>
              <a:gd name="connsiteX546" fmla="*/ 4857446 w 6020734"/>
              <a:gd name="connsiteY546" fmla="*/ 793511 h 6851313"/>
              <a:gd name="connsiteX547" fmla="*/ 4843643 w 6020734"/>
              <a:gd name="connsiteY547" fmla="*/ 789700 h 6851313"/>
              <a:gd name="connsiteX548" fmla="*/ 4782155 w 6020734"/>
              <a:gd name="connsiteY548" fmla="*/ 783354 h 6851313"/>
              <a:gd name="connsiteX549" fmla="*/ 4739490 w 6020734"/>
              <a:gd name="connsiteY549" fmla="*/ 792241 h 6851313"/>
              <a:gd name="connsiteX550" fmla="*/ 4735726 w 6020734"/>
              <a:gd name="connsiteY550" fmla="*/ 802397 h 6851313"/>
              <a:gd name="connsiteX551" fmla="*/ 4788429 w 6020734"/>
              <a:gd name="connsiteY551" fmla="*/ 815093 h 6851313"/>
              <a:gd name="connsiteX552" fmla="*/ 4856191 w 6020734"/>
              <a:gd name="connsiteY552" fmla="*/ 853184 h 6851313"/>
              <a:gd name="connsiteX553" fmla="*/ 4829839 w 6020734"/>
              <a:gd name="connsiteY553" fmla="*/ 856992 h 6851313"/>
              <a:gd name="connsiteX554" fmla="*/ 4773372 w 6020734"/>
              <a:gd name="connsiteY554" fmla="*/ 882383 h 6851313"/>
              <a:gd name="connsiteX555" fmla="*/ 4743254 w 6020734"/>
              <a:gd name="connsiteY555" fmla="*/ 915393 h 6851313"/>
              <a:gd name="connsiteX556" fmla="*/ 4784665 w 6020734"/>
              <a:gd name="connsiteY556" fmla="*/ 933167 h 6851313"/>
              <a:gd name="connsiteX557" fmla="*/ 4809762 w 6020734"/>
              <a:gd name="connsiteY557" fmla="*/ 952212 h 6851313"/>
              <a:gd name="connsiteX558" fmla="*/ 4797213 w 6020734"/>
              <a:gd name="connsiteY558" fmla="*/ 967447 h 6851313"/>
              <a:gd name="connsiteX559" fmla="*/ 4769607 w 6020734"/>
              <a:gd name="connsiteY559" fmla="*/ 989032 h 6851313"/>
              <a:gd name="connsiteX560" fmla="*/ 4757058 w 6020734"/>
              <a:gd name="connsiteY560" fmla="*/ 1030927 h 6851313"/>
              <a:gd name="connsiteX561" fmla="*/ 4794703 w 6020734"/>
              <a:gd name="connsiteY561" fmla="*/ 1071558 h 6851313"/>
              <a:gd name="connsiteX562" fmla="*/ 4800978 w 6020734"/>
              <a:gd name="connsiteY562" fmla="*/ 1113453 h 6851313"/>
              <a:gd name="connsiteX563" fmla="*/ 4748274 w 6020734"/>
              <a:gd name="connsiteY563" fmla="*/ 1081713 h 6851313"/>
              <a:gd name="connsiteX564" fmla="*/ 4642867 w 6020734"/>
              <a:gd name="connsiteY564" fmla="*/ 1011885 h 6851313"/>
              <a:gd name="connsiteX565" fmla="*/ 4596438 w 6020734"/>
              <a:gd name="connsiteY565" fmla="*/ 977606 h 6851313"/>
              <a:gd name="connsiteX566" fmla="*/ 4585145 w 6020734"/>
              <a:gd name="connsiteY566" fmla="*/ 945865 h 6851313"/>
              <a:gd name="connsiteX567" fmla="*/ 4581379 w 6020734"/>
              <a:gd name="connsiteY567" fmla="*/ 914124 h 6851313"/>
              <a:gd name="connsiteX568" fmla="*/ 4556282 w 6020734"/>
              <a:gd name="connsiteY568" fmla="*/ 891270 h 6851313"/>
              <a:gd name="connsiteX569" fmla="*/ 4534951 w 6020734"/>
              <a:gd name="connsiteY569" fmla="*/ 837946 h 6851313"/>
              <a:gd name="connsiteX570" fmla="*/ 4567576 w 6020734"/>
              <a:gd name="connsiteY570" fmla="*/ 849373 h 6851313"/>
              <a:gd name="connsiteX571" fmla="*/ 4602712 w 6020734"/>
              <a:gd name="connsiteY571" fmla="*/ 851913 h 6851313"/>
              <a:gd name="connsiteX572" fmla="*/ 4672984 w 6020734"/>
              <a:gd name="connsiteY572" fmla="*/ 851913 h 6851313"/>
              <a:gd name="connsiteX573" fmla="*/ 4698080 w 6020734"/>
              <a:gd name="connsiteY573" fmla="*/ 844295 h 6851313"/>
              <a:gd name="connsiteX574" fmla="*/ 4654161 w 6020734"/>
              <a:gd name="connsiteY574" fmla="*/ 825252 h 6851313"/>
              <a:gd name="connsiteX575" fmla="*/ 4573851 w 6020734"/>
              <a:gd name="connsiteY575" fmla="*/ 821442 h 6851313"/>
              <a:gd name="connsiteX576" fmla="*/ 4449621 w 6020734"/>
              <a:gd name="connsiteY576" fmla="*/ 779545 h 6851313"/>
              <a:gd name="connsiteX577" fmla="*/ 4489776 w 6020734"/>
              <a:gd name="connsiteY577" fmla="*/ 764309 h 6851313"/>
              <a:gd name="connsiteX578" fmla="*/ 4592673 w 6020734"/>
              <a:gd name="connsiteY578" fmla="*/ 752882 h 6851313"/>
              <a:gd name="connsiteX579" fmla="*/ 4611496 w 6020734"/>
              <a:gd name="connsiteY579" fmla="*/ 731298 h 6851313"/>
              <a:gd name="connsiteX580" fmla="*/ 4567576 w 6020734"/>
              <a:gd name="connsiteY580" fmla="*/ 697019 h 6851313"/>
              <a:gd name="connsiteX581" fmla="*/ 4611496 w 6020734"/>
              <a:gd name="connsiteY581" fmla="*/ 689402 h 6851313"/>
              <a:gd name="connsiteX582" fmla="*/ 4571341 w 6020734"/>
              <a:gd name="connsiteY582" fmla="*/ 686862 h 6851313"/>
              <a:gd name="connsiteX583" fmla="*/ 4581379 w 6020734"/>
              <a:gd name="connsiteY583" fmla="*/ 660201 h 6851313"/>
              <a:gd name="connsiteX584" fmla="*/ 4625300 w 6020734"/>
              <a:gd name="connsiteY584" fmla="*/ 648774 h 6851313"/>
              <a:gd name="connsiteX585" fmla="*/ 4433308 w 6020734"/>
              <a:gd name="connsiteY585" fmla="*/ 614494 h 6851313"/>
              <a:gd name="connsiteX586" fmla="*/ 4416995 w 6020734"/>
              <a:gd name="connsiteY586" fmla="*/ 609417 h 6851313"/>
              <a:gd name="connsiteX587" fmla="*/ 4496050 w 6020734"/>
              <a:gd name="connsiteY587" fmla="*/ 589103 h 6851313"/>
              <a:gd name="connsiteX588" fmla="*/ 4539970 w 6020734"/>
              <a:gd name="connsiteY588" fmla="*/ 554822 h 6851313"/>
              <a:gd name="connsiteX589" fmla="*/ 4561302 w 6020734"/>
              <a:gd name="connsiteY589" fmla="*/ 547204 h 6851313"/>
              <a:gd name="connsiteX590" fmla="*/ 4580125 w 6020734"/>
              <a:gd name="connsiteY590" fmla="*/ 533238 h 6851313"/>
              <a:gd name="connsiteX591" fmla="*/ 4586399 w 6020734"/>
              <a:gd name="connsiteY591" fmla="*/ 519273 h 6851313"/>
              <a:gd name="connsiteX592" fmla="*/ 4573851 w 6020734"/>
              <a:gd name="connsiteY592" fmla="*/ 501498 h 6851313"/>
              <a:gd name="connsiteX593" fmla="*/ 4527421 w 6020734"/>
              <a:gd name="connsiteY593" fmla="*/ 491343 h 6851313"/>
              <a:gd name="connsiteX594" fmla="*/ 4517383 w 6020734"/>
              <a:gd name="connsiteY594" fmla="*/ 482454 h 6851313"/>
              <a:gd name="connsiteX595" fmla="*/ 4548754 w 6020734"/>
              <a:gd name="connsiteY595" fmla="*/ 477377 h 6851313"/>
              <a:gd name="connsiteX596" fmla="*/ 4580125 w 6020734"/>
              <a:gd name="connsiteY596" fmla="*/ 473566 h 6851313"/>
              <a:gd name="connsiteX597" fmla="*/ 4511109 w 6020734"/>
              <a:gd name="connsiteY597" fmla="*/ 444365 h 6851313"/>
              <a:gd name="connsiteX598" fmla="*/ 4497306 w 6020734"/>
              <a:gd name="connsiteY598" fmla="*/ 416434 h 6851313"/>
              <a:gd name="connsiteX599" fmla="*/ 4542480 w 6020734"/>
              <a:gd name="connsiteY599" fmla="*/ 397391 h 6851313"/>
              <a:gd name="connsiteX600" fmla="*/ 4557538 w 6020734"/>
              <a:gd name="connsiteY600" fmla="*/ 380884 h 6851313"/>
              <a:gd name="connsiteX601" fmla="*/ 4565067 w 6020734"/>
              <a:gd name="connsiteY601" fmla="*/ 373267 h 6851313"/>
              <a:gd name="connsiteX602" fmla="*/ 4489776 w 6020734"/>
              <a:gd name="connsiteY602" fmla="*/ 385963 h 6851313"/>
              <a:gd name="connsiteX603" fmla="*/ 4423270 w 6020734"/>
              <a:gd name="connsiteY603" fmla="*/ 406277 h 6851313"/>
              <a:gd name="connsiteX604" fmla="*/ 4454641 w 6020734"/>
              <a:gd name="connsiteY604" fmla="*/ 380884 h 6851313"/>
              <a:gd name="connsiteX605" fmla="*/ 4506089 w 6020734"/>
              <a:gd name="connsiteY605" fmla="*/ 355492 h 6851313"/>
              <a:gd name="connsiteX606" fmla="*/ 4541225 w 6020734"/>
              <a:gd name="connsiteY606" fmla="*/ 337719 h 6851313"/>
              <a:gd name="connsiteX607" fmla="*/ 4521147 w 6020734"/>
              <a:gd name="connsiteY607" fmla="*/ 311056 h 6851313"/>
              <a:gd name="connsiteX608" fmla="*/ 4472208 w 6020734"/>
              <a:gd name="connsiteY608" fmla="*/ 322482 h 6851313"/>
              <a:gd name="connsiteX609" fmla="*/ 4429544 w 6020734"/>
              <a:gd name="connsiteY609" fmla="*/ 319943 h 6851313"/>
              <a:gd name="connsiteX610" fmla="*/ 4419504 w 6020734"/>
              <a:gd name="connsiteY610" fmla="*/ 313595 h 6851313"/>
              <a:gd name="connsiteX611" fmla="*/ 4307824 w 6020734"/>
              <a:gd name="connsiteY611" fmla="*/ 323751 h 6851313"/>
              <a:gd name="connsiteX612" fmla="*/ 4301550 w 6020734"/>
              <a:gd name="connsiteY612" fmla="*/ 292011 h 6851313"/>
              <a:gd name="connsiteX613" fmla="*/ 4373076 w 6020734"/>
              <a:gd name="connsiteY613" fmla="*/ 267889 h 6851313"/>
              <a:gd name="connsiteX614" fmla="*/ 4394407 w 6020734"/>
              <a:gd name="connsiteY614" fmla="*/ 242496 h 6851313"/>
              <a:gd name="connsiteX615" fmla="*/ 4340449 w 6020734"/>
              <a:gd name="connsiteY615" fmla="*/ 255192 h 6851313"/>
              <a:gd name="connsiteX616" fmla="*/ 4294020 w 6020734"/>
              <a:gd name="connsiteY616" fmla="*/ 260271 h 6851313"/>
              <a:gd name="connsiteX617" fmla="*/ 4314098 w 6020734"/>
              <a:gd name="connsiteY617" fmla="*/ 232339 h 6851313"/>
              <a:gd name="connsiteX618" fmla="*/ 4339195 w 6020734"/>
              <a:gd name="connsiteY618" fmla="*/ 201869 h 6851313"/>
              <a:gd name="connsiteX619" fmla="*/ 4319117 w 6020734"/>
              <a:gd name="connsiteY619" fmla="*/ 203138 h 6851313"/>
              <a:gd name="connsiteX620" fmla="*/ 4287746 w 6020734"/>
              <a:gd name="connsiteY620" fmla="*/ 215835 h 6851313"/>
              <a:gd name="connsiteX621" fmla="*/ 4282727 w 6020734"/>
              <a:gd name="connsiteY621" fmla="*/ 201869 h 6851313"/>
              <a:gd name="connsiteX622" fmla="*/ 4299040 w 6020734"/>
              <a:gd name="connsiteY622" fmla="*/ 179016 h 6851313"/>
              <a:gd name="connsiteX623" fmla="*/ 4391899 w 6020734"/>
              <a:gd name="connsiteY623" fmla="*/ 147275 h 6851313"/>
              <a:gd name="connsiteX624" fmla="*/ 4492286 w 6020734"/>
              <a:gd name="connsiteY624" fmla="*/ 114265 h 6851313"/>
              <a:gd name="connsiteX625" fmla="*/ 4374330 w 6020734"/>
              <a:gd name="connsiteY625" fmla="*/ 130770 h 6851313"/>
              <a:gd name="connsiteX626" fmla="*/ 4335431 w 6020734"/>
              <a:gd name="connsiteY626" fmla="*/ 126962 h 6851313"/>
              <a:gd name="connsiteX627" fmla="*/ 4319117 w 6020734"/>
              <a:gd name="connsiteY627" fmla="*/ 112996 h 6851313"/>
              <a:gd name="connsiteX628" fmla="*/ 4238808 w 6020734"/>
              <a:gd name="connsiteY628" fmla="*/ 147275 h 6851313"/>
              <a:gd name="connsiteX629" fmla="*/ 4178574 w 6020734"/>
              <a:gd name="connsiteY629" fmla="*/ 177745 h 6851313"/>
              <a:gd name="connsiteX630" fmla="*/ 4107048 w 6020734"/>
              <a:gd name="connsiteY630" fmla="*/ 199329 h 6851313"/>
              <a:gd name="connsiteX631" fmla="*/ 4232532 w 6020734"/>
              <a:gd name="connsiteY631" fmla="*/ 119343 h 6851313"/>
              <a:gd name="connsiteX632" fmla="*/ 4238808 w 6020734"/>
              <a:gd name="connsiteY632" fmla="*/ 118074 h 6851313"/>
              <a:gd name="connsiteX633" fmla="*/ 4236298 w 6020734"/>
              <a:gd name="connsiteY633" fmla="*/ 79985 h 6851313"/>
              <a:gd name="connsiteX634" fmla="*/ 4203671 w 6020734"/>
              <a:gd name="connsiteY634" fmla="*/ 53323 h 6851313"/>
              <a:gd name="connsiteX635" fmla="*/ 4166026 w 6020734"/>
              <a:gd name="connsiteY635" fmla="*/ 48244 h 6851313"/>
              <a:gd name="connsiteX636" fmla="*/ 4129636 w 6020734"/>
              <a:gd name="connsiteY636" fmla="*/ 71098 h 6851313"/>
              <a:gd name="connsiteX637" fmla="*/ 4097010 w 6020734"/>
              <a:gd name="connsiteY637" fmla="*/ 81256 h 6851313"/>
              <a:gd name="connsiteX638" fmla="*/ 4078187 w 6020734"/>
              <a:gd name="connsiteY638" fmla="*/ 72368 h 6851313"/>
              <a:gd name="connsiteX639" fmla="*/ 4059365 w 6020734"/>
              <a:gd name="connsiteY639" fmla="*/ 88873 h 6851313"/>
              <a:gd name="connsiteX640" fmla="*/ 4040542 w 6020734"/>
              <a:gd name="connsiteY640" fmla="*/ 111725 h 6851313"/>
              <a:gd name="connsiteX641" fmla="*/ 4069403 w 6020734"/>
              <a:gd name="connsiteY641" fmla="*/ 132040 h 6851313"/>
              <a:gd name="connsiteX642" fmla="*/ 4153479 w 6020734"/>
              <a:gd name="connsiteY642" fmla="*/ 99030 h 6851313"/>
              <a:gd name="connsiteX643" fmla="*/ 4162262 w 6020734"/>
              <a:gd name="connsiteY643" fmla="*/ 92682 h 6851313"/>
              <a:gd name="connsiteX644" fmla="*/ 4183594 w 6020734"/>
              <a:gd name="connsiteY644" fmla="*/ 88873 h 6851313"/>
              <a:gd name="connsiteX645" fmla="*/ 4216220 w 6020734"/>
              <a:gd name="connsiteY645" fmla="*/ 88873 h 6851313"/>
              <a:gd name="connsiteX646" fmla="*/ 4219984 w 6020734"/>
              <a:gd name="connsiteY646" fmla="*/ 101569 h 6851313"/>
              <a:gd name="connsiteX647" fmla="*/ 4179830 w 6020734"/>
              <a:gd name="connsiteY647" fmla="*/ 125691 h 6851313"/>
              <a:gd name="connsiteX648" fmla="*/ 4030503 w 6020734"/>
              <a:gd name="connsiteY648" fmla="*/ 159972 h 6851313"/>
              <a:gd name="connsiteX649" fmla="*/ 4010425 w 6020734"/>
              <a:gd name="connsiteY649" fmla="*/ 95222 h 6851313"/>
              <a:gd name="connsiteX650" fmla="*/ 3987838 w 6020734"/>
              <a:gd name="connsiteY650" fmla="*/ 38088 h 6851313"/>
              <a:gd name="connsiteX651" fmla="*/ 3981564 w 6020734"/>
              <a:gd name="connsiteY651" fmla="*/ 66020 h 6851313"/>
              <a:gd name="connsiteX652" fmla="*/ 3969016 w 6020734"/>
              <a:gd name="connsiteY652" fmla="*/ 69830 h 6851313"/>
              <a:gd name="connsiteX653" fmla="*/ 3957723 w 6020734"/>
              <a:gd name="connsiteY653" fmla="*/ 82524 h 6851313"/>
              <a:gd name="connsiteX654" fmla="*/ 3952703 w 6020734"/>
              <a:gd name="connsiteY654" fmla="*/ 97760 h 6851313"/>
              <a:gd name="connsiteX655" fmla="*/ 3923842 w 6020734"/>
              <a:gd name="connsiteY655" fmla="*/ 99030 h 6851313"/>
              <a:gd name="connsiteX656" fmla="*/ 3910038 w 6020734"/>
              <a:gd name="connsiteY656" fmla="*/ 123152 h 6851313"/>
              <a:gd name="connsiteX657" fmla="*/ 3884941 w 6020734"/>
              <a:gd name="connsiteY657" fmla="*/ 93951 h 6851313"/>
              <a:gd name="connsiteX658" fmla="*/ 3861100 w 6020734"/>
              <a:gd name="connsiteY658" fmla="*/ 71098 h 6851313"/>
              <a:gd name="connsiteX659" fmla="*/ 3829729 w 6020734"/>
              <a:gd name="connsiteY659" fmla="*/ 48244 h 6851313"/>
              <a:gd name="connsiteX660" fmla="*/ 3815925 w 6020734"/>
              <a:gd name="connsiteY660" fmla="*/ 34280 h 6851313"/>
              <a:gd name="connsiteX661" fmla="*/ 3795848 w 6020734"/>
              <a:gd name="connsiteY661" fmla="*/ 43168 h 6851313"/>
              <a:gd name="connsiteX662" fmla="*/ 3785808 w 6020734"/>
              <a:gd name="connsiteY662" fmla="*/ 58402 h 6851313"/>
              <a:gd name="connsiteX663" fmla="*/ 3774515 w 6020734"/>
              <a:gd name="connsiteY663" fmla="*/ 67289 h 6851313"/>
              <a:gd name="connsiteX664" fmla="*/ 3746908 w 6020734"/>
              <a:gd name="connsiteY664" fmla="*/ 59671 h 6851313"/>
              <a:gd name="connsiteX665" fmla="*/ 3746908 w 6020734"/>
              <a:gd name="connsiteY665" fmla="*/ 45705 h 6851313"/>
              <a:gd name="connsiteX666" fmla="*/ 3741890 w 6020734"/>
              <a:gd name="connsiteY666" fmla="*/ 30470 h 6851313"/>
              <a:gd name="connsiteX667" fmla="*/ 3734360 w 6020734"/>
              <a:gd name="connsiteY667" fmla="*/ 20314 h 6851313"/>
              <a:gd name="connsiteX668" fmla="*/ 3709263 w 6020734"/>
              <a:gd name="connsiteY668" fmla="*/ 0 h 68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</a:cxnLst>
            <a:rect l="l" t="t" r="r" b="b"/>
            <a:pathLst>
              <a:path w="6020734" h="6851313">
                <a:moveTo>
                  <a:pt x="3518877" y="3158881"/>
                </a:moveTo>
                <a:cubicBezTo>
                  <a:pt x="3541730" y="3171936"/>
                  <a:pt x="3634235" y="3270528"/>
                  <a:pt x="3651803" y="3304966"/>
                </a:cubicBezTo>
                <a:cubicBezTo>
                  <a:pt x="3675644" y="3349403"/>
                  <a:pt x="3641764" y="3400187"/>
                  <a:pt x="3592825" y="3393839"/>
                </a:cubicBezTo>
                <a:cubicBezTo>
                  <a:pt x="3572747" y="3392570"/>
                  <a:pt x="3558944" y="3383683"/>
                  <a:pt x="3561454" y="3376065"/>
                </a:cubicBezTo>
                <a:cubicBezTo>
                  <a:pt x="3562709" y="3368447"/>
                  <a:pt x="3558944" y="3362099"/>
                  <a:pt x="3552670" y="3362099"/>
                </a:cubicBezTo>
                <a:cubicBezTo>
                  <a:pt x="3537612" y="3362099"/>
                  <a:pt x="3463577" y="3284652"/>
                  <a:pt x="3463577" y="3268147"/>
                </a:cubicBezTo>
                <a:cubicBezTo>
                  <a:pt x="3463577" y="3261799"/>
                  <a:pt x="3472360" y="3245295"/>
                  <a:pt x="3483654" y="3232598"/>
                </a:cubicBezTo>
                <a:cubicBezTo>
                  <a:pt x="3501222" y="3214824"/>
                  <a:pt x="3501222" y="3207206"/>
                  <a:pt x="3488674" y="3190702"/>
                </a:cubicBezTo>
                <a:cubicBezTo>
                  <a:pt x="3474870" y="3172926"/>
                  <a:pt x="3479889" y="3166578"/>
                  <a:pt x="3504986" y="3170386"/>
                </a:cubicBezTo>
                <a:cubicBezTo>
                  <a:pt x="3510005" y="3170386"/>
                  <a:pt x="3513769" y="3166578"/>
                  <a:pt x="3513769" y="3158960"/>
                </a:cubicBezTo>
                <a:cubicBezTo>
                  <a:pt x="3513769" y="3156897"/>
                  <a:pt x="3515612" y="3157016"/>
                  <a:pt x="3518877" y="3158881"/>
                </a:cubicBezTo>
                <a:close/>
                <a:moveTo>
                  <a:pt x="4739704" y="3082140"/>
                </a:moveTo>
                <a:cubicBezTo>
                  <a:pt x="4703471" y="3081188"/>
                  <a:pt x="4666766" y="3085631"/>
                  <a:pt x="4642925" y="3095789"/>
                </a:cubicBezTo>
                <a:cubicBezTo>
                  <a:pt x="4625357" y="3102137"/>
                  <a:pt x="4590221" y="3111024"/>
                  <a:pt x="4563869" y="3113563"/>
                </a:cubicBezTo>
                <a:cubicBezTo>
                  <a:pt x="4478540" y="3124990"/>
                  <a:pt x="4385681" y="3201166"/>
                  <a:pt x="4218787" y="3397957"/>
                </a:cubicBezTo>
                <a:cubicBezTo>
                  <a:pt x="4186161" y="3436045"/>
                  <a:pt x="4142241" y="3484291"/>
                  <a:pt x="4120909" y="3505874"/>
                </a:cubicBezTo>
                <a:cubicBezTo>
                  <a:pt x="4080755" y="3545232"/>
                  <a:pt x="3971582" y="3684891"/>
                  <a:pt x="3938957" y="3740753"/>
                </a:cubicBezTo>
                <a:cubicBezTo>
                  <a:pt x="3927663" y="3758527"/>
                  <a:pt x="3912606" y="3800425"/>
                  <a:pt x="3903821" y="3834705"/>
                </a:cubicBezTo>
                <a:cubicBezTo>
                  <a:pt x="3883743" y="3917230"/>
                  <a:pt x="3763279" y="4096246"/>
                  <a:pt x="3750731" y="4063235"/>
                </a:cubicBezTo>
                <a:cubicBezTo>
                  <a:pt x="3746966" y="4049271"/>
                  <a:pt x="3745711" y="4034034"/>
                  <a:pt x="3749475" y="4026417"/>
                </a:cubicBezTo>
                <a:cubicBezTo>
                  <a:pt x="3755749" y="4016260"/>
                  <a:pt x="3718104" y="4036574"/>
                  <a:pt x="3642814" y="4084819"/>
                </a:cubicBezTo>
                <a:cubicBezTo>
                  <a:pt x="3620227" y="4098785"/>
                  <a:pt x="3608933" y="4098785"/>
                  <a:pt x="3590110" y="4087359"/>
                </a:cubicBezTo>
                <a:cubicBezTo>
                  <a:pt x="3571287" y="4074662"/>
                  <a:pt x="3562503" y="4075932"/>
                  <a:pt x="3552465" y="4088628"/>
                </a:cubicBezTo>
                <a:cubicBezTo>
                  <a:pt x="3528622" y="4117829"/>
                  <a:pt x="3499761" y="4200354"/>
                  <a:pt x="3488468" y="4270184"/>
                </a:cubicBezTo>
                <a:cubicBezTo>
                  <a:pt x="3478430" y="4331125"/>
                  <a:pt x="3480939" y="4350169"/>
                  <a:pt x="3519839" y="4460626"/>
                </a:cubicBezTo>
                <a:cubicBezTo>
                  <a:pt x="3543681" y="4527915"/>
                  <a:pt x="3571287" y="4591396"/>
                  <a:pt x="3581326" y="4602823"/>
                </a:cubicBezTo>
                <a:cubicBezTo>
                  <a:pt x="3591365" y="4614249"/>
                  <a:pt x="3602658" y="4638373"/>
                  <a:pt x="3607678" y="4657416"/>
                </a:cubicBezTo>
                <a:cubicBezTo>
                  <a:pt x="3616462" y="4690427"/>
                  <a:pt x="3656616" y="4743750"/>
                  <a:pt x="3674185" y="4743750"/>
                </a:cubicBezTo>
                <a:cubicBezTo>
                  <a:pt x="3679204" y="4743750"/>
                  <a:pt x="3696773" y="4756447"/>
                  <a:pt x="3714340" y="4772951"/>
                </a:cubicBezTo>
                <a:cubicBezTo>
                  <a:pt x="3775827" y="4830084"/>
                  <a:pt x="3992915" y="4972281"/>
                  <a:pt x="4020522" y="4972281"/>
                </a:cubicBezTo>
                <a:cubicBezTo>
                  <a:pt x="4028050" y="4972281"/>
                  <a:pt x="4063187" y="4986247"/>
                  <a:pt x="4098322" y="5002751"/>
                </a:cubicBezTo>
                <a:cubicBezTo>
                  <a:pt x="4133457" y="5019257"/>
                  <a:pt x="4202475" y="5039570"/>
                  <a:pt x="4251413" y="5048458"/>
                </a:cubicBezTo>
                <a:cubicBezTo>
                  <a:pt x="4302862" y="5057345"/>
                  <a:pt x="4341762" y="5070042"/>
                  <a:pt x="4341762" y="5077660"/>
                </a:cubicBezTo>
                <a:cubicBezTo>
                  <a:pt x="4341762" y="5111938"/>
                  <a:pt x="4186161" y="5331583"/>
                  <a:pt x="4137223" y="5368402"/>
                </a:cubicBezTo>
                <a:cubicBezTo>
                  <a:pt x="4083264" y="5407759"/>
                  <a:pt x="4000444" y="5448388"/>
                  <a:pt x="3935192" y="5468702"/>
                </a:cubicBezTo>
                <a:cubicBezTo>
                  <a:pt x="3891273" y="5481397"/>
                  <a:pt x="3861156" y="5462352"/>
                  <a:pt x="3871195" y="5428073"/>
                </a:cubicBezTo>
                <a:cubicBezTo>
                  <a:pt x="3879979" y="5400142"/>
                  <a:pt x="3847354" y="5381097"/>
                  <a:pt x="3823511" y="5401411"/>
                </a:cubicBezTo>
                <a:cubicBezTo>
                  <a:pt x="3802179" y="5419186"/>
                  <a:pt x="3729398" y="5429343"/>
                  <a:pt x="3724378" y="5415377"/>
                </a:cubicBezTo>
                <a:cubicBezTo>
                  <a:pt x="3721868" y="5409029"/>
                  <a:pt x="3704301" y="5409029"/>
                  <a:pt x="3680459" y="5415377"/>
                </a:cubicBezTo>
                <a:cubicBezTo>
                  <a:pt x="3641559" y="5426804"/>
                  <a:pt x="3637795" y="5424264"/>
                  <a:pt x="3581326" y="5355705"/>
                </a:cubicBezTo>
                <a:cubicBezTo>
                  <a:pt x="3516075" y="5275719"/>
                  <a:pt x="3484703" y="5213508"/>
                  <a:pt x="3462116" y="5118287"/>
                </a:cubicBezTo>
                <a:cubicBezTo>
                  <a:pt x="3445803" y="5049728"/>
                  <a:pt x="3416942" y="4977360"/>
                  <a:pt x="3391845" y="4946889"/>
                </a:cubicBezTo>
                <a:cubicBezTo>
                  <a:pt x="3383061" y="4935462"/>
                  <a:pt x="3361729" y="4887217"/>
                  <a:pt x="3342906" y="4838971"/>
                </a:cubicBezTo>
                <a:cubicBezTo>
                  <a:pt x="3312789" y="4757716"/>
                  <a:pt x="3309025" y="4725975"/>
                  <a:pt x="3298986" y="4491096"/>
                </a:cubicBezTo>
                <a:cubicBezTo>
                  <a:pt x="3288948" y="4252408"/>
                  <a:pt x="3290202" y="4228286"/>
                  <a:pt x="3311535" y="4178771"/>
                </a:cubicBezTo>
                <a:cubicBezTo>
                  <a:pt x="3325338" y="4148300"/>
                  <a:pt x="3351690" y="4115291"/>
                  <a:pt x="3376787" y="4098785"/>
                </a:cubicBezTo>
                <a:cubicBezTo>
                  <a:pt x="3447058" y="4055618"/>
                  <a:pt x="3463370" y="4013721"/>
                  <a:pt x="3468390" y="3858827"/>
                </a:cubicBezTo>
                <a:cubicBezTo>
                  <a:pt x="3472154" y="3783920"/>
                  <a:pt x="3478430" y="3702665"/>
                  <a:pt x="3483448" y="3679812"/>
                </a:cubicBezTo>
                <a:lnTo>
                  <a:pt x="3492233" y="3639184"/>
                </a:lnTo>
                <a:lnTo>
                  <a:pt x="3439529" y="3639184"/>
                </a:lnTo>
                <a:cubicBezTo>
                  <a:pt x="3374277" y="3639184"/>
                  <a:pt x="3322829" y="3660767"/>
                  <a:pt x="3243773" y="3721710"/>
                </a:cubicBezTo>
                <a:cubicBezTo>
                  <a:pt x="3188560" y="3764877"/>
                  <a:pt x="3163463" y="3776303"/>
                  <a:pt x="3069350" y="3797886"/>
                </a:cubicBezTo>
                <a:cubicBezTo>
                  <a:pt x="3055547" y="3801694"/>
                  <a:pt x="3039233" y="3809313"/>
                  <a:pt x="3031704" y="3816931"/>
                </a:cubicBezTo>
                <a:cubicBezTo>
                  <a:pt x="3025430" y="3823279"/>
                  <a:pt x="3010372" y="3829626"/>
                  <a:pt x="2999079" y="3829626"/>
                </a:cubicBezTo>
                <a:cubicBezTo>
                  <a:pt x="2960178" y="3829626"/>
                  <a:pt x="2798303" y="3910881"/>
                  <a:pt x="2798303" y="3929926"/>
                </a:cubicBezTo>
                <a:cubicBezTo>
                  <a:pt x="2798303" y="3941353"/>
                  <a:pt x="2761912" y="3993407"/>
                  <a:pt x="2716738" y="4045461"/>
                </a:cubicBezTo>
                <a:cubicBezTo>
                  <a:pt x="2671563" y="4097515"/>
                  <a:pt x="2631408" y="4154648"/>
                  <a:pt x="2626390" y="4171153"/>
                </a:cubicBezTo>
                <a:cubicBezTo>
                  <a:pt x="2622625" y="4186388"/>
                  <a:pt x="2625135" y="4229555"/>
                  <a:pt x="2633918" y="4266374"/>
                </a:cubicBezTo>
                <a:cubicBezTo>
                  <a:pt x="2641448" y="4301924"/>
                  <a:pt x="2653996" y="4367945"/>
                  <a:pt x="2660271" y="4413650"/>
                </a:cubicBezTo>
                <a:cubicBezTo>
                  <a:pt x="2676583" y="4521567"/>
                  <a:pt x="2676583" y="4785648"/>
                  <a:pt x="2660271" y="4775490"/>
                </a:cubicBezTo>
                <a:cubicBezTo>
                  <a:pt x="2653996" y="4771682"/>
                  <a:pt x="2648977" y="4790726"/>
                  <a:pt x="2650232" y="4822467"/>
                </a:cubicBezTo>
                <a:cubicBezTo>
                  <a:pt x="2651486" y="4894835"/>
                  <a:pt x="2628899" y="5023066"/>
                  <a:pt x="2606313" y="5076390"/>
                </a:cubicBezTo>
                <a:cubicBezTo>
                  <a:pt x="2584980" y="5122096"/>
                  <a:pt x="2564902" y="5189385"/>
                  <a:pt x="2554863" y="5240170"/>
                </a:cubicBezTo>
                <a:cubicBezTo>
                  <a:pt x="2547335" y="5273181"/>
                  <a:pt x="2508434" y="5327774"/>
                  <a:pt x="2489611" y="5327774"/>
                </a:cubicBezTo>
                <a:cubicBezTo>
                  <a:pt x="2484593" y="5327774"/>
                  <a:pt x="2485847" y="5321425"/>
                  <a:pt x="2494631" y="5312538"/>
                </a:cubicBezTo>
                <a:cubicBezTo>
                  <a:pt x="2512198" y="5294764"/>
                  <a:pt x="2515964" y="5233822"/>
                  <a:pt x="2498396" y="5243978"/>
                </a:cubicBezTo>
                <a:cubicBezTo>
                  <a:pt x="2482083" y="5255405"/>
                  <a:pt x="2410557" y="5214778"/>
                  <a:pt x="2395498" y="5186847"/>
                </a:cubicBezTo>
                <a:cubicBezTo>
                  <a:pt x="2386714" y="5167802"/>
                  <a:pt x="2386714" y="5150028"/>
                  <a:pt x="2395498" y="5122096"/>
                </a:cubicBezTo>
                <a:cubicBezTo>
                  <a:pt x="2411811" y="5073850"/>
                  <a:pt x="2404282" y="5062424"/>
                  <a:pt x="2374166" y="5090356"/>
                </a:cubicBezTo>
                <a:cubicBezTo>
                  <a:pt x="2345305" y="5117017"/>
                  <a:pt x="2322718" y="5118287"/>
                  <a:pt x="2313934" y="5092895"/>
                </a:cubicBezTo>
                <a:cubicBezTo>
                  <a:pt x="2308914" y="5080198"/>
                  <a:pt x="2297620" y="5076390"/>
                  <a:pt x="2282563" y="5080198"/>
                </a:cubicBezTo>
                <a:cubicBezTo>
                  <a:pt x="2262484" y="5086547"/>
                  <a:pt x="2258720" y="5081468"/>
                  <a:pt x="2258720" y="5043380"/>
                </a:cubicBezTo>
                <a:cubicBezTo>
                  <a:pt x="2258720" y="4969742"/>
                  <a:pt x="2233623" y="4870713"/>
                  <a:pt x="2214801" y="4870713"/>
                </a:cubicBezTo>
                <a:cubicBezTo>
                  <a:pt x="2204762" y="4870713"/>
                  <a:pt x="2178410" y="4893564"/>
                  <a:pt x="2157077" y="4921496"/>
                </a:cubicBezTo>
                <a:cubicBezTo>
                  <a:pt x="2134490" y="4949428"/>
                  <a:pt x="2113158" y="4972281"/>
                  <a:pt x="2108139" y="4972281"/>
                </a:cubicBezTo>
                <a:cubicBezTo>
                  <a:pt x="2104374" y="4972281"/>
                  <a:pt x="2103119" y="4924036"/>
                  <a:pt x="2105629" y="4865634"/>
                </a:cubicBezTo>
                <a:cubicBezTo>
                  <a:pt x="2110648" y="4779300"/>
                  <a:pt x="2106884" y="4753907"/>
                  <a:pt x="2091825" y="4737402"/>
                </a:cubicBezTo>
                <a:cubicBezTo>
                  <a:pt x="2080532" y="4727246"/>
                  <a:pt x="2067984" y="4692966"/>
                  <a:pt x="2064220" y="4661226"/>
                </a:cubicBezTo>
                <a:cubicBezTo>
                  <a:pt x="2059200" y="4630754"/>
                  <a:pt x="2044142" y="4595206"/>
                  <a:pt x="2031593" y="4583779"/>
                </a:cubicBezTo>
                <a:cubicBezTo>
                  <a:pt x="2019045" y="4572353"/>
                  <a:pt x="2007752" y="4555847"/>
                  <a:pt x="2007752" y="4546960"/>
                </a:cubicBezTo>
                <a:cubicBezTo>
                  <a:pt x="2007752" y="4529186"/>
                  <a:pt x="1965087" y="4491096"/>
                  <a:pt x="1875992" y="4431425"/>
                </a:cubicBezTo>
                <a:cubicBezTo>
                  <a:pt x="1837093" y="4404762"/>
                  <a:pt x="1806976" y="4375561"/>
                  <a:pt x="1806976" y="4362866"/>
                </a:cubicBezTo>
                <a:cubicBezTo>
                  <a:pt x="1806976" y="4350169"/>
                  <a:pt x="1795682" y="4326047"/>
                  <a:pt x="1781879" y="4308272"/>
                </a:cubicBezTo>
                <a:cubicBezTo>
                  <a:pt x="1768075" y="4290498"/>
                  <a:pt x="1760547" y="4267645"/>
                  <a:pt x="1764311" y="4256218"/>
                </a:cubicBezTo>
                <a:cubicBezTo>
                  <a:pt x="1768075" y="4246061"/>
                  <a:pt x="1759292" y="4216860"/>
                  <a:pt x="1744234" y="4191467"/>
                </a:cubicBezTo>
                <a:cubicBezTo>
                  <a:pt x="1725411" y="4159727"/>
                  <a:pt x="1719137" y="4135604"/>
                  <a:pt x="1724156" y="4114020"/>
                </a:cubicBezTo>
                <a:cubicBezTo>
                  <a:pt x="1730430" y="4091167"/>
                  <a:pt x="1726666" y="4073393"/>
                  <a:pt x="1711607" y="4056887"/>
                </a:cubicBezTo>
                <a:cubicBezTo>
                  <a:pt x="1695295" y="4037844"/>
                  <a:pt x="1692785" y="4026417"/>
                  <a:pt x="1702824" y="4003564"/>
                </a:cubicBezTo>
                <a:cubicBezTo>
                  <a:pt x="1716627" y="3974363"/>
                  <a:pt x="1714117" y="3890568"/>
                  <a:pt x="1700314" y="3867714"/>
                </a:cubicBezTo>
                <a:cubicBezTo>
                  <a:pt x="1696550" y="3860098"/>
                  <a:pt x="1685256" y="3855019"/>
                  <a:pt x="1675218" y="3855019"/>
                </a:cubicBezTo>
                <a:cubicBezTo>
                  <a:pt x="1665178" y="3855019"/>
                  <a:pt x="1661414" y="3846132"/>
                  <a:pt x="1665178" y="3832166"/>
                </a:cubicBezTo>
                <a:cubicBezTo>
                  <a:pt x="1673962" y="3795347"/>
                  <a:pt x="1646355" y="3740753"/>
                  <a:pt x="1611220" y="3726787"/>
                </a:cubicBezTo>
                <a:cubicBezTo>
                  <a:pt x="1584869" y="3717900"/>
                  <a:pt x="1581105" y="3710283"/>
                  <a:pt x="1591143" y="3700126"/>
                </a:cubicBezTo>
                <a:cubicBezTo>
                  <a:pt x="1612476" y="3678543"/>
                  <a:pt x="1609966" y="3663306"/>
                  <a:pt x="1584869" y="3667116"/>
                </a:cubicBezTo>
                <a:cubicBezTo>
                  <a:pt x="1569811" y="3669654"/>
                  <a:pt x="1559772" y="3655690"/>
                  <a:pt x="1549732" y="3613792"/>
                </a:cubicBezTo>
                <a:cubicBezTo>
                  <a:pt x="1537184" y="3568085"/>
                  <a:pt x="1533420" y="3563007"/>
                  <a:pt x="1529655" y="3587130"/>
                </a:cubicBezTo>
                <a:cubicBezTo>
                  <a:pt x="1523381" y="3627758"/>
                  <a:pt x="1493265" y="3636645"/>
                  <a:pt x="1484480" y="3602365"/>
                </a:cubicBezTo>
                <a:cubicBezTo>
                  <a:pt x="1476952" y="3573164"/>
                  <a:pt x="1434287" y="3570625"/>
                  <a:pt x="1440561" y="3599826"/>
                </a:cubicBezTo>
                <a:cubicBezTo>
                  <a:pt x="1441816" y="3608713"/>
                  <a:pt x="1438052" y="3612523"/>
                  <a:pt x="1430522" y="3607444"/>
                </a:cubicBezTo>
                <a:cubicBezTo>
                  <a:pt x="1422994" y="3603634"/>
                  <a:pt x="1409190" y="3608713"/>
                  <a:pt x="1397897" y="3618871"/>
                </a:cubicBezTo>
                <a:cubicBezTo>
                  <a:pt x="1387857" y="3630297"/>
                  <a:pt x="1366526" y="3639184"/>
                  <a:pt x="1351468" y="3639184"/>
                </a:cubicBezTo>
                <a:cubicBezTo>
                  <a:pt x="1330135" y="3639184"/>
                  <a:pt x="1327625" y="3641724"/>
                  <a:pt x="1341429" y="3650611"/>
                </a:cubicBezTo>
                <a:cubicBezTo>
                  <a:pt x="1355232" y="3659498"/>
                  <a:pt x="1351468" y="3664577"/>
                  <a:pt x="1328881" y="3670925"/>
                </a:cubicBezTo>
                <a:cubicBezTo>
                  <a:pt x="1244806" y="3697586"/>
                  <a:pt x="1118066" y="3837244"/>
                  <a:pt x="1110538" y="3912152"/>
                </a:cubicBezTo>
                <a:cubicBezTo>
                  <a:pt x="1109282" y="3926118"/>
                  <a:pt x="1105518" y="3937544"/>
                  <a:pt x="1104264" y="3937544"/>
                </a:cubicBezTo>
                <a:cubicBezTo>
                  <a:pt x="1092970" y="3937544"/>
                  <a:pt x="1095479" y="4293036"/>
                  <a:pt x="1106772" y="4322238"/>
                </a:cubicBezTo>
                <a:cubicBezTo>
                  <a:pt x="1126851" y="4371753"/>
                  <a:pt x="1129359" y="4399685"/>
                  <a:pt x="1129359" y="4557116"/>
                </a:cubicBezTo>
                <a:cubicBezTo>
                  <a:pt x="1130615" y="4642181"/>
                  <a:pt x="1121831" y="4662495"/>
                  <a:pt x="1097988" y="4642181"/>
                </a:cubicBezTo>
                <a:cubicBezTo>
                  <a:pt x="1087950" y="4633294"/>
                  <a:pt x="1061599" y="4625676"/>
                  <a:pt x="1039012" y="4623136"/>
                </a:cubicBezTo>
                <a:cubicBezTo>
                  <a:pt x="1016424" y="4621867"/>
                  <a:pt x="992582" y="4618059"/>
                  <a:pt x="985053" y="4616788"/>
                </a:cubicBezTo>
                <a:cubicBezTo>
                  <a:pt x="932349" y="4604093"/>
                  <a:pt x="926075" y="4648529"/>
                  <a:pt x="972504" y="4692966"/>
                </a:cubicBezTo>
                <a:cubicBezTo>
                  <a:pt x="990072" y="4709470"/>
                  <a:pt x="1003875" y="4732323"/>
                  <a:pt x="1003875" y="4745020"/>
                </a:cubicBezTo>
                <a:cubicBezTo>
                  <a:pt x="1003875" y="4800883"/>
                  <a:pt x="923566" y="4807231"/>
                  <a:pt x="880901" y="4755176"/>
                </a:cubicBezTo>
                <a:cubicBezTo>
                  <a:pt x="869607" y="4739941"/>
                  <a:pt x="839490" y="4706932"/>
                  <a:pt x="814395" y="4680269"/>
                </a:cubicBezTo>
                <a:cubicBezTo>
                  <a:pt x="789298" y="4653608"/>
                  <a:pt x="761691" y="4612980"/>
                  <a:pt x="754161" y="4588857"/>
                </a:cubicBezTo>
                <a:cubicBezTo>
                  <a:pt x="745377" y="4566003"/>
                  <a:pt x="724046" y="4517759"/>
                  <a:pt x="707732" y="4480940"/>
                </a:cubicBezTo>
                <a:cubicBezTo>
                  <a:pt x="691419" y="4445390"/>
                  <a:pt x="677616" y="4408572"/>
                  <a:pt x="677616" y="4402223"/>
                </a:cubicBezTo>
                <a:cubicBezTo>
                  <a:pt x="677616" y="4386988"/>
                  <a:pt x="652520" y="4384449"/>
                  <a:pt x="622403" y="4395875"/>
                </a:cubicBezTo>
                <a:cubicBezTo>
                  <a:pt x="609854" y="4400954"/>
                  <a:pt x="606090" y="4413650"/>
                  <a:pt x="609854" y="4436503"/>
                </a:cubicBezTo>
                <a:cubicBezTo>
                  <a:pt x="614873" y="4461895"/>
                  <a:pt x="608599" y="4478401"/>
                  <a:pt x="586012" y="4499983"/>
                </a:cubicBezTo>
                <a:lnTo>
                  <a:pt x="554641" y="4530455"/>
                </a:lnTo>
                <a:lnTo>
                  <a:pt x="539583" y="4502523"/>
                </a:lnTo>
                <a:cubicBezTo>
                  <a:pt x="524524" y="4474592"/>
                  <a:pt x="523270" y="4474592"/>
                  <a:pt x="475586" y="4529186"/>
                </a:cubicBezTo>
                <a:cubicBezTo>
                  <a:pt x="445470" y="4563465"/>
                  <a:pt x="424137" y="4604093"/>
                  <a:pt x="419118" y="4633294"/>
                </a:cubicBezTo>
                <a:cubicBezTo>
                  <a:pt x="414099" y="4659955"/>
                  <a:pt x="407824" y="4677730"/>
                  <a:pt x="404060" y="4673921"/>
                </a:cubicBezTo>
                <a:cubicBezTo>
                  <a:pt x="396530" y="4666303"/>
                  <a:pt x="367669" y="4790726"/>
                  <a:pt x="357631" y="4877060"/>
                </a:cubicBezTo>
                <a:cubicBezTo>
                  <a:pt x="353866" y="4904991"/>
                  <a:pt x="348847" y="4953237"/>
                  <a:pt x="345082" y="4984977"/>
                </a:cubicBezTo>
                <a:cubicBezTo>
                  <a:pt x="331278" y="5099243"/>
                  <a:pt x="336298" y="5297303"/>
                  <a:pt x="356375" y="5389985"/>
                </a:cubicBezTo>
                <a:cubicBezTo>
                  <a:pt x="377708" y="5487745"/>
                  <a:pt x="377708" y="5490284"/>
                  <a:pt x="325004" y="5544878"/>
                </a:cubicBezTo>
                <a:cubicBezTo>
                  <a:pt x="313711" y="5556304"/>
                  <a:pt x="274810" y="5624864"/>
                  <a:pt x="239675" y="5697232"/>
                </a:cubicBezTo>
                <a:cubicBezTo>
                  <a:pt x="203284" y="5769600"/>
                  <a:pt x="163129" y="5840698"/>
                  <a:pt x="151836" y="5854664"/>
                </a:cubicBezTo>
                <a:cubicBezTo>
                  <a:pt x="107917" y="5904179"/>
                  <a:pt x="66506" y="6059072"/>
                  <a:pt x="60233" y="6191113"/>
                </a:cubicBezTo>
                <a:cubicBezTo>
                  <a:pt x="58977" y="6243167"/>
                  <a:pt x="61487" y="6356163"/>
                  <a:pt x="67762" y="6441227"/>
                </a:cubicBezTo>
                <a:lnTo>
                  <a:pt x="77800" y="6597389"/>
                </a:lnTo>
                <a:lnTo>
                  <a:pt x="38900" y="6641826"/>
                </a:lnTo>
                <a:cubicBezTo>
                  <a:pt x="3764" y="6682454"/>
                  <a:pt x="0" y="6695151"/>
                  <a:pt x="0" y="6768788"/>
                </a:cubicBezTo>
                <a:lnTo>
                  <a:pt x="0" y="6851313"/>
                </a:lnTo>
                <a:lnTo>
                  <a:pt x="343828" y="6851313"/>
                </a:lnTo>
                <a:cubicBezTo>
                  <a:pt x="608599" y="6851313"/>
                  <a:pt x="688909" y="6847505"/>
                  <a:pt x="693929" y="6834808"/>
                </a:cubicBezTo>
                <a:cubicBezTo>
                  <a:pt x="697693" y="6823381"/>
                  <a:pt x="702713" y="6823381"/>
                  <a:pt x="717770" y="6836078"/>
                </a:cubicBezTo>
                <a:cubicBezTo>
                  <a:pt x="732829" y="6847505"/>
                  <a:pt x="889685" y="6851313"/>
                  <a:pt x="1412954" y="6851313"/>
                </a:cubicBezTo>
                <a:lnTo>
                  <a:pt x="2089316" y="6850043"/>
                </a:lnTo>
                <a:lnTo>
                  <a:pt x="2183430" y="6665949"/>
                </a:lnTo>
                <a:cubicBezTo>
                  <a:pt x="2234878" y="6564380"/>
                  <a:pt x="2281307" y="6478046"/>
                  <a:pt x="2287581" y="6474238"/>
                </a:cubicBezTo>
                <a:cubicBezTo>
                  <a:pt x="2292601" y="6471698"/>
                  <a:pt x="2296365" y="6555493"/>
                  <a:pt x="2296365" y="6659601"/>
                </a:cubicBezTo>
                <a:lnTo>
                  <a:pt x="2296365" y="6851313"/>
                </a:lnTo>
                <a:lnTo>
                  <a:pt x="4512421" y="6851313"/>
                </a:lnTo>
                <a:cubicBezTo>
                  <a:pt x="5105727" y="6851313"/>
                  <a:pt x="5544506" y="6851065"/>
                  <a:pt x="5867244" y="6850259"/>
                </a:cubicBezTo>
                <a:lnTo>
                  <a:pt x="6020734" y="6849788"/>
                </a:lnTo>
                <a:lnTo>
                  <a:pt x="6020734" y="3858841"/>
                </a:lnTo>
                <a:lnTo>
                  <a:pt x="5989162" y="3794529"/>
                </a:lnTo>
                <a:cubicBezTo>
                  <a:pt x="5978118" y="3770530"/>
                  <a:pt x="5968824" y="3748530"/>
                  <a:pt x="5961766" y="3729327"/>
                </a:cubicBezTo>
                <a:cubicBezTo>
                  <a:pt x="5946708" y="3689969"/>
                  <a:pt x="5920357" y="3637914"/>
                  <a:pt x="5904044" y="3612523"/>
                </a:cubicBezTo>
                <a:cubicBezTo>
                  <a:pt x="5887730" y="3587130"/>
                  <a:pt x="5867653" y="3541424"/>
                  <a:pt x="5858869" y="3510953"/>
                </a:cubicBezTo>
                <a:cubicBezTo>
                  <a:pt x="5832518" y="3423350"/>
                  <a:pt x="5781069" y="3333206"/>
                  <a:pt x="5747188" y="3314163"/>
                </a:cubicBezTo>
                <a:cubicBezTo>
                  <a:pt x="5658094" y="3264648"/>
                  <a:pt x="5591587" y="3243064"/>
                  <a:pt x="5518806" y="3239255"/>
                </a:cubicBezTo>
                <a:cubicBezTo>
                  <a:pt x="5405870" y="3232906"/>
                  <a:pt x="5301718" y="3212593"/>
                  <a:pt x="5265328" y="3188470"/>
                </a:cubicBezTo>
                <a:cubicBezTo>
                  <a:pt x="5247760" y="3175775"/>
                  <a:pt x="5223917" y="3169426"/>
                  <a:pt x="5213879" y="3174504"/>
                </a:cubicBezTo>
                <a:cubicBezTo>
                  <a:pt x="5202585" y="3178313"/>
                  <a:pt x="5181252" y="3174504"/>
                  <a:pt x="5166195" y="3164348"/>
                </a:cubicBezTo>
                <a:cubicBezTo>
                  <a:pt x="5136078" y="3145303"/>
                  <a:pt x="5050749" y="3130069"/>
                  <a:pt x="4942832" y="3124990"/>
                </a:cubicBezTo>
                <a:cubicBezTo>
                  <a:pt x="4903933" y="3122451"/>
                  <a:pt x="4854993" y="3112293"/>
                  <a:pt x="4833661" y="3100867"/>
                </a:cubicBezTo>
                <a:cubicBezTo>
                  <a:pt x="4811701" y="3089441"/>
                  <a:pt x="4775937" y="3083093"/>
                  <a:pt x="4739704" y="3082140"/>
                </a:cubicBezTo>
                <a:close/>
                <a:moveTo>
                  <a:pt x="3434715" y="2333710"/>
                </a:moveTo>
                <a:cubicBezTo>
                  <a:pt x="3425930" y="2333710"/>
                  <a:pt x="3393305" y="2350215"/>
                  <a:pt x="3361934" y="2370529"/>
                </a:cubicBezTo>
                <a:cubicBezTo>
                  <a:pt x="3331817" y="2389574"/>
                  <a:pt x="3292918" y="2418775"/>
                  <a:pt x="3276604" y="2432740"/>
                </a:cubicBezTo>
                <a:cubicBezTo>
                  <a:pt x="3260291" y="2447976"/>
                  <a:pt x="3241468" y="2456863"/>
                  <a:pt x="3236450" y="2453054"/>
                </a:cubicBezTo>
                <a:cubicBezTo>
                  <a:pt x="3230176" y="2449245"/>
                  <a:pt x="3225156" y="2451784"/>
                  <a:pt x="3225156" y="2458133"/>
                </a:cubicBezTo>
                <a:cubicBezTo>
                  <a:pt x="3225156" y="2477176"/>
                  <a:pt x="3161158" y="2500030"/>
                  <a:pt x="3134807" y="2491143"/>
                </a:cubicBezTo>
                <a:cubicBezTo>
                  <a:pt x="3117239" y="2486064"/>
                  <a:pt x="3112220" y="2488603"/>
                  <a:pt x="3117239" y="2497490"/>
                </a:cubicBezTo>
                <a:cubicBezTo>
                  <a:pt x="3122259" y="2506377"/>
                  <a:pt x="3115984" y="2511456"/>
                  <a:pt x="3102180" y="2511456"/>
                </a:cubicBezTo>
                <a:cubicBezTo>
                  <a:pt x="3085868" y="2511456"/>
                  <a:pt x="3074575" y="2500030"/>
                  <a:pt x="3069555" y="2479716"/>
                </a:cubicBezTo>
                <a:cubicBezTo>
                  <a:pt x="3064535" y="2461942"/>
                  <a:pt x="3057007" y="2447976"/>
                  <a:pt x="3051987" y="2447976"/>
                </a:cubicBezTo>
                <a:cubicBezTo>
                  <a:pt x="3033164" y="2449245"/>
                  <a:pt x="2996774" y="2484795"/>
                  <a:pt x="3004303" y="2496221"/>
                </a:cubicBezTo>
                <a:cubicBezTo>
                  <a:pt x="3008067" y="2503838"/>
                  <a:pt x="3003049" y="2512727"/>
                  <a:pt x="2993009" y="2516535"/>
                </a:cubicBezTo>
                <a:cubicBezTo>
                  <a:pt x="2982970" y="2520343"/>
                  <a:pt x="2975442" y="2527962"/>
                  <a:pt x="2976696" y="2533040"/>
                </a:cubicBezTo>
                <a:cubicBezTo>
                  <a:pt x="2977952" y="2538118"/>
                  <a:pt x="2974186" y="2558432"/>
                  <a:pt x="2969168" y="2578747"/>
                </a:cubicBezTo>
                <a:cubicBezTo>
                  <a:pt x="2960384" y="2606677"/>
                  <a:pt x="2969168" y="2635878"/>
                  <a:pt x="3010577" y="2719674"/>
                </a:cubicBezTo>
                <a:cubicBezTo>
                  <a:pt x="3038184" y="2778076"/>
                  <a:pt x="3062025" y="2832669"/>
                  <a:pt x="3062025" y="2841557"/>
                </a:cubicBezTo>
                <a:cubicBezTo>
                  <a:pt x="3062025" y="2850444"/>
                  <a:pt x="3070809" y="2854252"/>
                  <a:pt x="3079593" y="2850444"/>
                </a:cubicBezTo>
                <a:cubicBezTo>
                  <a:pt x="3092142" y="2845365"/>
                  <a:pt x="3095906" y="2849175"/>
                  <a:pt x="3092142" y="2860601"/>
                </a:cubicBezTo>
                <a:cubicBezTo>
                  <a:pt x="3088378" y="2869489"/>
                  <a:pt x="3095906" y="2880915"/>
                  <a:pt x="3110965" y="2885993"/>
                </a:cubicBezTo>
                <a:cubicBezTo>
                  <a:pt x="3126023" y="2889802"/>
                  <a:pt x="3137317" y="2899959"/>
                  <a:pt x="3137317" y="2907577"/>
                </a:cubicBezTo>
                <a:cubicBezTo>
                  <a:pt x="3137317" y="2913924"/>
                  <a:pt x="3128533" y="2917734"/>
                  <a:pt x="3118494" y="2912656"/>
                </a:cubicBezTo>
                <a:cubicBezTo>
                  <a:pt x="3103436" y="2907577"/>
                  <a:pt x="3102180" y="2910116"/>
                  <a:pt x="3110965" y="2927890"/>
                </a:cubicBezTo>
                <a:cubicBezTo>
                  <a:pt x="3127277" y="2954552"/>
                  <a:pt x="3246488" y="3081515"/>
                  <a:pt x="3287898" y="3115793"/>
                </a:cubicBezTo>
                <a:cubicBezTo>
                  <a:pt x="3321779" y="3142456"/>
                  <a:pt x="3410872" y="3241485"/>
                  <a:pt x="3469850" y="3316393"/>
                </a:cubicBezTo>
                <a:cubicBezTo>
                  <a:pt x="3546396" y="3415424"/>
                  <a:pt x="3627961" y="3497947"/>
                  <a:pt x="3668116" y="3520801"/>
                </a:cubicBezTo>
                <a:cubicBezTo>
                  <a:pt x="3704507" y="3539845"/>
                  <a:pt x="3708271" y="3547463"/>
                  <a:pt x="3704507" y="3585552"/>
                </a:cubicBezTo>
                <a:cubicBezTo>
                  <a:pt x="3700742" y="3618561"/>
                  <a:pt x="3704507" y="3628719"/>
                  <a:pt x="3718309" y="3628719"/>
                </a:cubicBezTo>
                <a:cubicBezTo>
                  <a:pt x="3729603" y="3628719"/>
                  <a:pt x="3742152" y="3617292"/>
                  <a:pt x="3745916" y="3602057"/>
                </a:cubicBezTo>
                <a:cubicBezTo>
                  <a:pt x="3750936" y="3588091"/>
                  <a:pt x="3771013" y="3570317"/>
                  <a:pt x="3791091" y="3562698"/>
                </a:cubicBezTo>
                <a:cubicBezTo>
                  <a:pt x="3811168" y="3555080"/>
                  <a:pt x="3833755" y="3538576"/>
                  <a:pt x="3841285" y="3524610"/>
                </a:cubicBezTo>
                <a:cubicBezTo>
                  <a:pt x="3848813" y="3510644"/>
                  <a:pt x="3881440" y="3461130"/>
                  <a:pt x="3915320" y="3414153"/>
                </a:cubicBezTo>
                <a:cubicBezTo>
                  <a:pt x="3973043" y="3334167"/>
                  <a:pt x="4023237" y="3235138"/>
                  <a:pt x="4006924" y="3235138"/>
                </a:cubicBezTo>
                <a:cubicBezTo>
                  <a:pt x="4001904" y="3235138"/>
                  <a:pt x="4008178" y="3227519"/>
                  <a:pt x="4021981" y="3218632"/>
                </a:cubicBezTo>
                <a:cubicBezTo>
                  <a:pt x="4037040" y="3205937"/>
                  <a:pt x="4039550" y="3198318"/>
                  <a:pt x="4030765" y="3191971"/>
                </a:cubicBezTo>
                <a:cubicBezTo>
                  <a:pt x="4021981" y="3186892"/>
                  <a:pt x="4009434" y="3186892"/>
                  <a:pt x="4003159" y="3190702"/>
                </a:cubicBezTo>
                <a:cubicBezTo>
                  <a:pt x="3995630" y="3194510"/>
                  <a:pt x="3986846" y="3188162"/>
                  <a:pt x="3981826" y="3175466"/>
                </a:cubicBezTo>
                <a:cubicBezTo>
                  <a:pt x="3976807" y="3162770"/>
                  <a:pt x="3960495" y="3134838"/>
                  <a:pt x="3944181" y="3113255"/>
                </a:cubicBezTo>
                <a:cubicBezTo>
                  <a:pt x="3907791" y="3062470"/>
                  <a:pt x="3907791" y="3052312"/>
                  <a:pt x="3950455" y="3020572"/>
                </a:cubicBezTo>
                <a:cubicBezTo>
                  <a:pt x="3969279" y="3006606"/>
                  <a:pt x="3976807" y="2993911"/>
                  <a:pt x="3966769" y="2993911"/>
                </a:cubicBezTo>
                <a:cubicBezTo>
                  <a:pt x="3956729" y="2993911"/>
                  <a:pt x="3930378" y="2979945"/>
                  <a:pt x="3907791" y="2962170"/>
                </a:cubicBezTo>
                <a:cubicBezTo>
                  <a:pt x="3885204" y="2944396"/>
                  <a:pt x="3861362" y="2930430"/>
                  <a:pt x="3856342" y="2931699"/>
                </a:cubicBezTo>
                <a:cubicBezTo>
                  <a:pt x="3829991" y="2936778"/>
                  <a:pt x="3814932" y="2927890"/>
                  <a:pt x="3802384" y="2903768"/>
                </a:cubicBezTo>
                <a:cubicBezTo>
                  <a:pt x="3791091" y="2883454"/>
                  <a:pt x="3792345" y="2870757"/>
                  <a:pt x="3808658" y="2846635"/>
                </a:cubicBezTo>
                <a:cubicBezTo>
                  <a:pt x="3831245" y="2811085"/>
                  <a:pt x="3848813" y="2808547"/>
                  <a:pt x="3878930" y="2836478"/>
                </a:cubicBezTo>
                <a:cubicBezTo>
                  <a:pt x="3900261" y="2855523"/>
                  <a:pt x="3902771" y="2855523"/>
                  <a:pt x="3916575" y="2823782"/>
                </a:cubicBezTo>
                <a:cubicBezTo>
                  <a:pt x="3927868" y="2799659"/>
                  <a:pt x="3941672" y="2790771"/>
                  <a:pt x="3968023" y="2790771"/>
                </a:cubicBezTo>
                <a:cubicBezTo>
                  <a:pt x="3989356" y="2790771"/>
                  <a:pt x="4001904" y="2795850"/>
                  <a:pt x="3996885" y="2803468"/>
                </a:cubicBezTo>
                <a:cubicBezTo>
                  <a:pt x="3993120" y="2809816"/>
                  <a:pt x="3993120" y="2816164"/>
                  <a:pt x="3999394" y="2816164"/>
                </a:cubicBezTo>
                <a:cubicBezTo>
                  <a:pt x="4004414" y="2816164"/>
                  <a:pt x="4015707" y="2802198"/>
                  <a:pt x="4024491" y="2784424"/>
                </a:cubicBezTo>
                <a:lnTo>
                  <a:pt x="4038295" y="2752683"/>
                </a:lnTo>
                <a:lnTo>
                  <a:pt x="3949201" y="2752683"/>
                </a:lnTo>
                <a:cubicBezTo>
                  <a:pt x="3899007" y="2753954"/>
                  <a:pt x="3845049" y="2751414"/>
                  <a:pt x="3827481" y="2748875"/>
                </a:cubicBezTo>
                <a:cubicBezTo>
                  <a:pt x="3809914" y="2746335"/>
                  <a:pt x="3782307" y="2750144"/>
                  <a:pt x="3764739" y="2757762"/>
                </a:cubicBezTo>
                <a:cubicBezTo>
                  <a:pt x="3747172" y="2766649"/>
                  <a:pt x="3714545" y="2770458"/>
                  <a:pt x="3693213" y="2766649"/>
                </a:cubicBezTo>
                <a:cubicBezTo>
                  <a:pt x="3634235" y="2756492"/>
                  <a:pt x="3659332" y="2726022"/>
                  <a:pt x="3728348" y="2720943"/>
                </a:cubicBezTo>
                <a:cubicBezTo>
                  <a:pt x="3836265" y="2713325"/>
                  <a:pt x="3873910" y="2693011"/>
                  <a:pt x="3841285" y="2656193"/>
                </a:cubicBezTo>
                <a:cubicBezTo>
                  <a:pt x="3835011" y="2649844"/>
                  <a:pt x="3827481" y="2624452"/>
                  <a:pt x="3822462" y="2599061"/>
                </a:cubicBezTo>
                <a:cubicBezTo>
                  <a:pt x="3814932" y="2559702"/>
                  <a:pt x="3818697" y="2549544"/>
                  <a:pt x="3845049" y="2531770"/>
                </a:cubicBezTo>
                <a:cubicBezTo>
                  <a:pt x="3862616" y="2520343"/>
                  <a:pt x="3885204" y="2511456"/>
                  <a:pt x="3896497" y="2511456"/>
                </a:cubicBezTo>
                <a:cubicBezTo>
                  <a:pt x="3906536" y="2511456"/>
                  <a:pt x="3915320" y="2505109"/>
                  <a:pt x="3915320" y="2498761"/>
                </a:cubicBezTo>
                <a:cubicBezTo>
                  <a:pt x="3915320" y="2480986"/>
                  <a:pt x="3857597" y="2482255"/>
                  <a:pt x="3823717" y="2500030"/>
                </a:cubicBezTo>
                <a:cubicBezTo>
                  <a:pt x="3808658" y="2508917"/>
                  <a:pt x="3779797" y="2529231"/>
                  <a:pt x="3760974" y="2544467"/>
                </a:cubicBezTo>
                <a:cubicBezTo>
                  <a:pt x="3718309" y="2580016"/>
                  <a:pt x="3644273" y="2587634"/>
                  <a:pt x="3656823" y="2554623"/>
                </a:cubicBezTo>
                <a:cubicBezTo>
                  <a:pt x="3660587" y="2544467"/>
                  <a:pt x="3660587" y="2521614"/>
                  <a:pt x="3656823" y="2506377"/>
                </a:cubicBezTo>
                <a:cubicBezTo>
                  <a:pt x="3648039" y="2472098"/>
                  <a:pt x="3596590" y="2469560"/>
                  <a:pt x="3546396" y="2502569"/>
                </a:cubicBezTo>
                <a:cubicBezTo>
                  <a:pt x="3501222" y="2533040"/>
                  <a:pt x="3429696" y="2530501"/>
                  <a:pt x="3419656" y="2498761"/>
                </a:cubicBezTo>
                <a:cubicBezTo>
                  <a:pt x="3410872" y="2469560"/>
                  <a:pt x="3424676" y="2387034"/>
                  <a:pt x="3439734" y="2376877"/>
                </a:cubicBezTo>
                <a:cubicBezTo>
                  <a:pt x="3457301" y="2366721"/>
                  <a:pt x="3453537" y="2333710"/>
                  <a:pt x="3434715" y="2333710"/>
                </a:cubicBezTo>
                <a:close/>
                <a:moveTo>
                  <a:pt x="3937320" y="2245457"/>
                </a:moveTo>
                <a:cubicBezTo>
                  <a:pt x="3924772" y="2245457"/>
                  <a:pt x="3914733" y="2250536"/>
                  <a:pt x="3914733" y="2256884"/>
                </a:cubicBezTo>
                <a:cubicBezTo>
                  <a:pt x="3914733" y="2263231"/>
                  <a:pt x="3937320" y="2292433"/>
                  <a:pt x="3966181" y="2322903"/>
                </a:cubicBezTo>
                <a:cubicBezTo>
                  <a:pt x="4008846" y="2368610"/>
                  <a:pt x="4015121" y="2382576"/>
                  <a:pt x="4003828" y="2400350"/>
                </a:cubicBezTo>
                <a:cubicBezTo>
                  <a:pt x="3985004" y="2432091"/>
                  <a:pt x="3986259" y="2438438"/>
                  <a:pt x="4012611" y="2425743"/>
                </a:cubicBezTo>
                <a:cubicBezTo>
                  <a:pt x="4043982" y="2409237"/>
                  <a:pt x="4065314" y="2420664"/>
                  <a:pt x="4065314" y="2453675"/>
                </a:cubicBezTo>
                <a:cubicBezTo>
                  <a:pt x="4065314" y="2493032"/>
                  <a:pt x="4097941" y="2519695"/>
                  <a:pt x="4169467" y="2537469"/>
                </a:cubicBezTo>
                <a:cubicBezTo>
                  <a:pt x="4214641" y="2550165"/>
                  <a:pt x="4230954" y="2560322"/>
                  <a:pt x="4235973" y="2583176"/>
                </a:cubicBezTo>
                <a:cubicBezTo>
                  <a:pt x="4246012" y="2621264"/>
                  <a:pt x="4274873" y="2622532"/>
                  <a:pt x="4273619" y="2584445"/>
                </a:cubicBezTo>
                <a:cubicBezTo>
                  <a:pt x="4272363" y="2564131"/>
                  <a:pt x="4279893" y="2555243"/>
                  <a:pt x="4301225" y="2552704"/>
                </a:cubicBezTo>
                <a:cubicBezTo>
                  <a:pt x="4316284" y="2550165"/>
                  <a:pt x="4328832" y="2542548"/>
                  <a:pt x="4328832" y="2534930"/>
                </a:cubicBezTo>
                <a:cubicBezTo>
                  <a:pt x="4328832" y="2528582"/>
                  <a:pt x="4337615" y="2524772"/>
                  <a:pt x="4347655" y="2529851"/>
                </a:cubicBezTo>
                <a:cubicBezTo>
                  <a:pt x="4374006" y="2540009"/>
                  <a:pt x="4371496" y="2519695"/>
                  <a:pt x="4341380" y="2493032"/>
                </a:cubicBezTo>
                <a:cubicBezTo>
                  <a:pt x="4327577" y="2480336"/>
                  <a:pt x="4316284" y="2454944"/>
                  <a:pt x="4316284" y="2437169"/>
                </a:cubicBezTo>
                <a:cubicBezTo>
                  <a:pt x="4316284" y="2411777"/>
                  <a:pt x="4304990" y="2397811"/>
                  <a:pt x="4272363" y="2380036"/>
                </a:cubicBezTo>
                <a:cubicBezTo>
                  <a:pt x="4238483" y="2360992"/>
                  <a:pt x="4229699" y="2349565"/>
                  <a:pt x="4235973" y="2330522"/>
                </a:cubicBezTo>
                <a:cubicBezTo>
                  <a:pt x="4243502" y="2306398"/>
                  <a:pt x="4234718" y="2306398"/>
                  <a:pt x="4170721" y="2330522"/>
                </a:cubicBezTo>
                <a:cubicBezTo>
                  <a:pt x="4163193" y="2333061"/>
                  <a:pt x="4148134" y="2326712"/>
                  <a:pt x="4138096" y="2316556"/>
                </a:cubicBezTo>
                <a:cubicBezTo>
                  <a:pt x="4118018" y="2296242"/>
                  <a:pt x="3974965" y="2245457"/>
                  <a:pt x="3937320" y="2245457"/>
                </a:cubicBezTo>
                <a:close/>
                <a:moveTo>
                  <a:pt x="4105639" y="1423067"/>
                </a:moveTo>
                <a:cubicBezTo>
                  <a:pt x="4105326" y="1423702"/>
                  <a:pt x="4112228" y="1426560"/>
                  <a:pt x="4126031" y="1432272"/>
                </a:cubicBezTo>
                <a:cubicBezTo>
                  <a:pt x="4167442" y="1451316"/>
                  <a:pt x="4159912" y="1457664"/>
                  <a:pt x="4109718" y="1446238"/>
                </a:cubicBezTo>
                <a:cubicBezTo>
                  <a:pt x="4058270" y="1434811"/>
                  <a:pt x="4029408" y="1439890"/>
                  <a:pt x="3956627" y="1472900"/>
                </a:cubicBezTo>
                <a:cubicBezTo>
                  <a:pt x="3926511" y="1485596"/>
                  <a:pt x="3891377" y="1497023"/>
                  <a:pt x="3876318" y="1497023"/>
                </a:cubicBezTo>
                <a:cubicBezTo>
                  <a:pt x="3849966" y="1497023"/>
                  <a:pt x="3801028" y="1518607"/>
                  <a:pt x="3789734" y="1535111"/>
                </a:cubicBezTo>
                <a:cubicBezTo>
                  <a:pt x="3785968" y="1540190"/>
                  <a:pt x="3764637" y="1554156"/>
                  <a:pt x="3740794" y="1566851"/>
                </a:cubicBezTo>
                <a:cubicBezTo>
                  <a:pt x="3710678" y="1582087"/>
                  <a:pt x="3695621" y="1584626"/>
                  <a:pt x="3689345" y="1573200"/>
                </a:cubicBezTo>
                <a:cubicBezTo>
                  <a:pt x="3683072" y="1563043"/>
                  <a:pt x="3675543" y="1565582"/>
                  <a:pt x="3664250" y="1579548"/>
                </a:cubicBezTo>
                <a:cubicBezTo>
                  <a:pt x="3655465" y="1589704"/>
                  <a:pt x="3641662" y="1598591"/>
                  <a:pt x="3631623" y="1598591"/>
                </a:cubicBezTo>
                <a:cubicBezTo>
                  <a:pt x="3610291" y="1598591"/>
                  <a:pt x="3586449" y="1641758"/>
                  <a:pt x="3595232" y="1665882"/>
                </a:cubicBezTo>
                <a:cubicBezTo>
                  <a:pt x="3606526" y="1692543"/>
                  <a:pt x="3568881" y="1719205"/>
                  <a:pt x="3546294" y="1701431"/>
                </a:cubicBezTo>
                <a:cubicBezTo>
                  <a:pt x="3532490" y="1690004"/>
                  <a:pt x="3527471" y="1690004"/>
                  <a:pt x="3522452" y="1702701"/>
                </a:cubicBezTo>
                <a:cubicBezTo>
                  <a:pt x="3517432" y="1712857"/>
                  <a:pt x="3514923" y="1711588"/>
                  <a:pt x="3514923" y="1696352"/>
                </a:cubicBezTo>
                <a:cubicBezTo>
                  <a:pt x="3513668" y="1674769"/>
                  <a:pt x="3463474" y="1663343"/>
                  <a:pt x="3463474" y="1684925"/>
                </a:cubicBezTo>
                <a:cubicBezTo>
                  <a:pt x="3463474" y="1691274"/>
                  <a:pt x="3447161" y="1693814"/>
                  <a:pt x="3425829" y="1690004"/>
                </a:cubicBezTo>
                <a:cubicBezTo>
                  <a:pt x="3405752" y="1687465"/>
                  <a:pt x="3391948" y="1679848"/>
                  <a:pt x="3395712" y="1673499"/>
                </a:cubicBezTo>
                <a:cubicBezTo>
                  <a:pt x="3399476" y="1667151"/>
                  <a:pt x="3391948" y="1660803"/>
                  <a:pt x="3379399" y="1660803"/>
                </a:cubicBezTo>
                <a:cubicBezTo>
                  <a:pt x="3366851" y="1659534"/>
                  <a:pt x="3340500" y="1656995"/>
                  <a:pt x="3319167" y="1655724"/>
                </a:cubicBezTo>
                <a:cubicBezTo>
                  <a:pt x="3299089" y="1654455"/>
                  <a:pt x="3272738" y="1649376"/>
                  <a:pt x="3261444" y="1644298"/>
                </a:cubicBezTo>
                <a:cubicBezTo>
                  <a:pt x="3241367" y="1635411"/>
                  <a:pt x="3139724" y="1640489"/>
                  <a:pt x="3030552" y="1656995"/>
                </a:cubicBezTo>
                <a:cubicBezTo>
                  <a:pt x="3002946" y="1660803"/>
                  <a:pt x="2971575" y="1664612"/>
                  <a:pt x="2961536" y="1664612"/>
                </a:cubicBezTo>
                <a:cubicBezTo>
                  <a:pt x="2951498" y="1664612"/>
                  <a:pt x="2935185" y="1672230"/>
                  <a:pt x="2925145" y="1679848"/>
                </a:cubicBezTo>
                <a:cubicBezTo>
                  <a:pt x="2910088" y="1691274"/>
                  <a:pt x="2908833" y="1690004"/>
                  <a:pt x="2916361" y="1676038"/>
                </a:cubicBezTo>
                <a:cubicBezTo>
                  <a:pt x="2935185" y="1645568"/>
                  <a:pt x="2861149" y="1701431"/>
                  <a:pt x="2836052" y="1738250"/>
                </a:cubicBezTo>
                <a:cubicBezTo>
                  <a:pt x="2787113" y="1808078"/>
                  <a:pt x="2795897" y="1811888"/>
                  <a:pt x="2960282" y="1810618"/>
                </a:cubicBezTo>
                <a:cubicBezTo>
                  <a:pt x="3043101" y="1809349"/>
                  <a:pt x="3114627" y="1813157"/>
                  <a:pt x="3119647" y="1818236"/>
                </a:cubicBezTo>
                <a:cubicBezTo>
                  <a:pt x="3133450" y="1830931"/>
                  <a:pt x="3109607" y="1869020"/>
                  <a:pt x="3085766" y="1871559"/>
                </a:cubicBezTo>
                <a:cubicBezTo>
                  <a:pt x="3044356" y="1877908"/>
                  <a:pt x="2946478" y="1933771"/>
                  <a:pt x="2918871" y="1968050"/>
                </a:cubicBezTo>
                <a:cubicBezTo>
                  <a:pt x="2901304" y="1988364"/>
                  <a:pt x="2879971" y="2004869"/>
                  <a:pt x="2871187" y="2006138"/>
                </a:cubicBezTo>
                <a:cubicBezTo>
                  <a:pt x="2862403" y="2006138"/>
                  <a:pt x="2868677" y="2012486"/>
                  <a:pt x="2886246" y="2020104"/>
                </a:cubicBezTo>
                <a:cubicBezTo>
                  <a:pt x="2903814" y="2027723"/>
                  <a:pt x="2947733" y="2032800"/>
                  <a:pt x="2984123" y="2031531"/>
                </a:cubicBezTo>
                <a:cubicBezTo>
                  <a:pt x="3019258" y="2030262"/>
                  <a:pt x="3049375" y="2034070"/>
                  <a:pt x="3049375" y="2041689"/>
                </a:cubicBezTo>
                <a:cubicBezTo>
                  <a:pt x="3049375" y="2048036"/>
                  <a:pt x="3059415" y="2056924"/>
                  <a:pt x="3071962" y="2060732"/>
                </a:cubicBezTo>
                <a:cubicBezTo>
                  <a:pt x="3083256" y="2064542"/>
                  <a:pt x="3063179" y="2065811"/>
                  <a:pt x="3026788" y="2063271"/>
                </a:cubicBezTo>
                <a:cubicBezTo>
                  <a:pt x="2972830" y="2059463"/>
                  <a:pt x="2961536" y="2063271"/>
                  <a:pt x="2966556" y="2077237"/>
                </a:cubicBezTo>
                <a:cubicBezTo>
                  <a:pt x="2971575" y="2087393"/>
                  <a:pt x="2974084" y="2101360"/>
                  <a:pt x="2974084" y="2106438"/>
                </a:cubicBezTo>
                <a:cubicBezTo>
                  <a:pt x="2974084" y="2112786"/>
                  <a:pt x="2994163" y="2121673"/>
                  <a:pt x="3018004" y="2126752"/>
                </a:cubicBezTo>
                <a:cubicBezTo>
                  <a:pt x="3069453" y="2135639"/>
                  <a:pt x="3075727" y="2153414"/>
                  <a:pt x="3028043" y="2159763"/>
                </a:cubicBezTo>
                <a:cubicBezTo>
                  <a:pt x="3010475" y="2162302"/>
                  <a:pt x="2992907" y="2169919"/>
                  <a:pt x="2990397" y="2178806"/>
                </a:cubicBezTo>
                <a:cubicBezTo>
                  <a:pt x="2986633" y="2187693"/>
                  <a:pt x="2997927" y="2191503"/>
                  <a:pt x="3020514" y="2188964"/>
                </a:cubicBezTo>
                <a:cubicBezTo>
                  <a:pt x="3060669" y="2185155"/>
                  <a:pt x="3089530" y="2194042"/>
                  <a:pt x="3080746" y="2208007"/>
                </a:cubicBezTo>
                <a:cubicBezTo>
                  <a:pt x="3076982" y="2214356"/>
                  <a:pt x="3079492" y="2221973"/>
                  <a:pt x="3085766" y="2225783"/>
                </a:cubicBezTo>
                <a:cubicBezTo>
                  <a:pt x="3092040" y="2230860"/>
                  <a:pt x="3100824" y="2228322"/>
                  <a:pt x="3105843" y="2220704"/>
                </a:cubicBezTo>
                <a:cubicBezTo>
                  <a:pt x="3110863" y="2213086"/>
                  <a:pt x="3118391" y="2210546"/>
                  <a:pt x="3124666" y="2214356"/>
                </a:cubicBezTo>
                <a:cubicBezTo>
                  <a:pt x="3130940" y="2218165"/>
                  <a:pt x="3138469" y="2215625"/>
                  <a:pt x="3143488" y="2208007"/>
                </a:cubicBezTo>
                <a:cubicBezTo>
                  <a:pt x="3147252" y="2201659"/>
                  <a:pt x="3167331" y="2195311"/>
                  <a:pt x="3186153" y="2195311"/>
                </a:cubicBezTo>
                <a:cubicBezTo>
                  <a:pt x="3217524" y="2195311"/>
                  <a:pt x="3220034" y="2199120"/>
                  <a:pt x="3215014" y="2239749"/>
                </a:cubicBezTo>
                <a:cubicBezTo>
                  <a:pt x="3208740" y="2291803"/>
                  <a:pt x="3242621" y="2315925"/>
                  <a:pt x="3268973" y="2280376"/>
                </a:cubicBezTo>
                <a:cubicBezTo>
                  <a:pt x="3277756" y="2267679"/>
                  <a:pt x="3297835" y="2258792"/>
                  <a:pt x="3314147" y="2258792"/>
                </a:cubicBezTo>
                <a:cubicBezTo>
                  <a:pt x="3348028" y="2258792"/>
                  <a:pt x="3391948" y="2216896"/>
                  <a:pt x="3407006" y="2169919"/>
                </a:cubicBezTo>
                <a:cubicBezTo>
                  <a:pt x="3412026" y="2153414"/>
                  <a:pt x="3424574" y="2131831"/>
                  <a:pt x="3433357" y="2122944"/>
                </a:cubicBezTo>
                <a:cubicBezTo>
                  <a:pt x="3442141" y="2112786"/>
                  <a:pt x="3447161" y="2097551"/>
                  <a:pt x="3443397" y="2088664"/>
                </a:cubicBezTo>
                <a:cubicBezTo>
                  <a:pt x="3439631" y="2078506"/>
                  <a:pt x="3447161" y="2063271"/>
                  <a:pt x="3460964" y="2054384"/>
                </a:cubicBezTo>
                <a:cubicBezTo>
                  <a:pt x="3473512" y="2044227"/>
                  <a:pt x="3488571" y="2013757"/>
                  <a:pt x="3492335" y="1985825"/>
                </a:cubicBezTo>
                <a:cubicBezTo>
                  <a:pt x="3497355" y="1957893"/>
                  <a:pt x="3506139" y="1933771"/>
                  <a:pt x="3513668" y="1931231"/>
                </a:cubicBezTo>
                <a:cubicBezTo>
                  <a:pt x="3519942" y="1928692"/>
                  <a:pt x="3523706" y="1921075"/>
                  <a:pt x="3518687" y="1914726"/>
                </a:cubicBezTo>
                <a:cubicBezTo>
                  <a:pt x="3514923" y="1908378"/>
                  <a:pt x="3521197" y="1903299"/>
                  <a:pt x="3531236" y="1903299"/>
                </a:cubicBezTo>
                <a:cubicBezTo>
                  <a:pt x="3558842" y="1903299"/>
                  <a:pt x="3591468" y="1834741"/>
                  <a:pt x="3572645" y="1815696"/>
                </a:cubicBezTo>
                <a:cubicBezTo>
                  <a:pt x="3562607" y="1805539"/>
                  <a:pt x="3562607" y="1801730"/>
                  <a:pt x="3573901" y="1801730"/>
                </a:cubicBezTo>
                <a:cubicBezTo>
                  <a:pt x="3586449" y="1801730"/>
                  <a:pt x="3586449" y="1795383"/>
                  <a:pt x="3576410" y="1775069"/>
                </a:cubicBezTo>
                <a:cubicBezTo>
                  <a:pt x="3568881" y="1761103"/>
                  <a:pt x="3565117" y="1743329"/>
                  <a:pt x="3568881" y="1734441"/>
                </a:cubicBezTo>
                <a:cubicBezTo>
                  <a:pt x="3571391" y="1725554"/>
                  <a:pt x="3575155" y="1729363"/>
                  <a:pt x="3575155" y="1740789"/>
                </a:cubicBezTo>
                <a:cubicBezTo>
                  <a:pt x="3576410" y="1753485"/>
                  <a:pt x="3582684" y="1763642"/>
                  <a:pt x="3590213" y="1763642"/>
                </a:cubicBezTo>
                <a:cubicBezTo>
                  <a:pt x="3596488" y="1763642"/>
                  <a:pt x="3601506" y="1753485"/>
                  <a:pt x="3600252" y="1740789"/>
                </a:cubicBezTo>
                <a:cubicBezTo>
                  <a:pt x="3596488" y="1700162"/>
                  <a:pt x="3601506" y="1698891"/>
                  <a:pt x="3639153" y="1725554"/>
                </a:cubicBezTo>
                <a:cubicBezTo>
                  <a:pt x="3673033" y="1749676"/>
                  <a:pt x="3681817" y="1749676"/>
                  <a:pt x="3678052" y="1723015"/>
                </a:cubicBezTo>
                <a:cubicBezTo>
                  <a:pt x="3678052" y="1719205"/>
                  <a:pt x="3694365" y="1724284"/>
                  <a:pt x="3714443" y="1734441"/>
                </a:cubicBezTo>
                <a:cubicBezTo>
                  <a:pt x="3745814" y="1749676"/>
                  <a:pt x="3752088" y="1759833"/>
                  <a:pt x="3752088" y="1800461"/>
                </a:cubicBezTo>
                <a:cubicBezTo>
                  <a:pt x="3752088" y="1837279"/>
                  <a:pt x="3764637" y="1863942"/>
                  <a:pt x="3806046" y="1918536"/>
                </a:cubicBezTo>
                <a:cubicBezTo>
                  <a:pt x="3865024" y="1995982"/>
                  <a:pt x="3970430" y="2093743"/>
                  <a:pt x="3994273" y="2093743"/>
                </a:cubicBezTo>
                <a:cubicBezTo>
                  <a:pt x="4004311" y="2093743"/>
                  <a:pt x="4003057" y="2098820"/>
                  <a:pt x="3991763" y="2105169"/>
                </a:cubicBezTo>
                <a:cubicBezTo>
                  <a:pt x="3979214" y="2112786"/>
                  <a:pt x="3995528" y="2115326"/>
                  <a:pt x="4039448" y="2114056"/>
                </a:cubicBezTo>
                <a:cubicBezTo>
                  <a:pt x="4074583" y="2111517"/>
                  <a:pt x="4107210" y="2115326"/>
                  <a:pt x="4110974" y="2121673"/>
                </a:cubicBezTo>
                <a:cubicBezTo>
                  <a:pt x="4114738" y="2126752"/>
                  <a:pt x="4127287" y="2131831"/>
                  <a:pt x="4138581" y="2131831"/>
                </a:cubicBezTo>
                <a:cubicBezTo>
                  <a:pt x="4151129" y="2131831"/>
                  <a:pt x="4154893" y="2128023"/>
                  <a:pt x="4147364" y="2121673"/>
                </a:cubicBezTo>
                <a:cubicBezTo>
                  <a:pt x="4134815" y="2112786"/>
                  <a:pt x="4103444" y="2060732"/>
                  <a:pt x="4103444" y="2049305"/>
                </a:cubicBezTo>
                <a:cubicBezTo>
                  <a:pt x="4103444" y="2045497"/>
                  <a:pt x="4110974" y="2042958"/>
                  <a:pt x="4119757" y="2044227"/>
                </a:cubicBezTo>
                <a:cubicBezTo>
                  <a:pt x="4127287" y="2045497"/>
                  <a:pt x="4151129" y="2042958"/>
                  <a:pt x="4171206" y="2036610"/>
                </a:cubicBezTo>
                <a:cubicBezTo>
                  <a:pt x="4200067" y="2028992"/>
                  <a:pt x="4211361" y="2031531"/>
                  <a:pt x="4223910" y="2049305"/>
                </a:cubicBezTo>
                <a:cubicBezTo>
                  <a:pt x="4245242" y="2078506"/>
                  <a:pt x="4260299" y="2065811"/>
                  <a:pt x="4242732" y="2032800"/>
                </a:cubicBezTo>
                <a:cubicBezTo>
                  <a:pt x="4235204" y="2018835"/>
                  <a:pt x="4233948" y="2004869"/>
                  <a:pt x="4238968" y="1999791"/>
                </a:cubicBezTo>
                <a:cubicBezTo>
                  <a:pt x="4242732" y="1994712"/>
                  <a:pt x="4237713" y="1994712"/>
                  <a:pt x="4225164" y="1999791"/>
                </a:cubicBezTo>
                <a:cubicBezTo>
                  <a:pt x="4212616" y="2003599"/>
                  <a:pt x="4203832" y="2001060"/>
                  <a:pt x="4203832" y="1993443"/>
                </a:cubicBezTo>
                <a:cubicBezTo>
                  <a:pt x="4203832" y="1985825"/>
                  <a:pt x="4220144" y="1979477"/>
                  <a:pt x="4240222" y="1979477"/>
                </a:cubicBezTo>
                <a:cubicBezTo>
                  <a:pt x="4280378" y="1979477"/>
                  <a:pt x="4304220" y="1956624"/>
                  <a:pt x="4280378" y="1941389"/>
                </a:cubicBezTo>
                <a:cubicBezTo>
                  <a:pt x="4270339" y="1935040"/>
                  <a:pt x="4275358" y="1926152"/>
                  <a:pt x="4297946" y="1910917"/>
                </a:cubicBezTo>
                <a:cubicBezTo>
                  <a:pt x="4343120" y="1880446"/>
                  <a:pt x="4330571" y="1872829"/>
                  <a:pt x="4276613" y="1895682"/>
                </a:cubicBezTo>
                <a:cubicBezTo>
                  <a:pt x="4232694" y="1914726"/>
                  <a:pt x="4151129" y="1915996"/>
                  <a:pt x="4143599" y="1898222"/>
                </a:cubicBezTo>
                <a:cubicBezTo>
                  <a:pt x="4138581" y="1884256"/>
                  <a:pt x="4294180" y="1783956"/>
                  <a:pt x="4323043" y="1781417"/>
                </a:cubicBezTo>
                <a:cubicBezTo>
                  <a:pt x="4403352" y="1777608"/>
                  <a:pt x="4417156" y="1775069"/>
                  <a:pt x="4417156" y="1764911"/>
                </a:cubicBezTo>
                <a:cubicBezTo>
                  <a:pt x="4417156" y="1754755"/>
                  <a:pt x="4397078" y="1749676"/>
                  <a:pt x="4279122" y="1730632"/>
                </a:cubicBezTo>
                <a:cubicBezTo>
                  <a:pt x="4261555" y="1726823"/>
                  <a:pt x="4233948" y="1719205"/>
                  <a:pt x="4216380" y="1712857"/>
                </a:cubicBezTo>
                <a:cubicBezTo>
                  <a:pt x="4187519" y="1701431"/>
                  <a:pt x="4079603" y="1676038"/>
                  <a:pt x="4044466" y="1672230"/>
                </a:cubicBezTo>
                <a:cubicBezTo>
                  <a:pt x="4025644" y="1669690"/>
                  <a:pt x="4048232" y="1623984"/>
                  <a:pt x="4068309" y="1623984"/>
                </a:cubicBezTo>
                <a:cubicBezTo>
                  <a:pt x="4075837" y="1623984"/>
                  <a:pt x="4079603" y="1620176"/>
                  <a:pt x="4074583" y="1616367"/>
                </a:cubicBezTo>
                <a:cubicBezTo>
                  <a:pt x="4060780" y="1602401"/>
                  <a:pt x="4131051" y="1547808"/>
                  <a:pt x="4164932" y="1546537"/>
                </a:cubicBezTo>
                <a:lnTo>
                  <a:pt x="4197557" y="1545268"/>
                </a:lnTo>
                <a:lnTo>
                  <a:pt x="4164932" y="1531302"/>
                </a:lnTo>
                <a:cubicBezTo>
                  <a:pt x="4138581" y="1519876"/>
                  <a:pt x="4134815" y="1512258"/>
                  <a:pt x="4147364" y="1500831"/>
                </a:cubicBezTo>
                <a:cubicBezTo>
                  <a:pt x="4156148" y="1493214"/>
                  <a:pt x="4176226" y="1484327"/>
                  <a:pt x="4191283" y="1481788"/>
                </a:cubicBezTo>
                <a:cubicBezTo>
                  <a:pt x="4233948" y="1475439"/>
                  <a:pt x="4235204" y="1433542"/>
                  <a:pt x="4193793" y="1433542"/>
                </a:cubicBezTo>
                <a:cubicBezTo>
                  <a:pt x="4174970" y="1433542"/>
                  <a:pt x="4146109" y="1429734"/>
                  <a:pt x="4128541" y="1427194"/>
                </a:cubicBezTo>
                <a:cubicBezTo>
                  <a:pt x="4113482" y="1424020"/>
                  <a:pt x="4105954" y="1422433"/>
                  <a:pt x="4105639" y="1423067"/>
                </a:cubicBezTo>
                <a:close/>
                <a:moveTo>
                  <a:pt x="3269144" y="1282536"/>
                </a:moveTo>
                <a:cubicBezTo>
                  <a:pt x="3263028" y="1283647"/>
                  <a:pt x="3264910" y="1288090"/>
                  <a:pt x="3275575" y="1295708"/>
                </a:cubicBezTo>
                <a:cubicBezTo>
                  <a:pt x="3289379" y="1305865"/>
                  <a:pt x="3284359" y="1307135"/>
                  <a:pt x="3250478" y="1303325"/>
                </a:cubicBezTo>
                <a:cubicBezTo>
                  <a:pt x="3226637" y="1299518"/>
                  <a:pt x="3214088" y="1299518"/>
                  <a:pt x="3222873" y="1303325"/>
                </a:cubicBezTo>
                <a:cubicBezTo>
                  <a:pt x="3230401" y="1305865"/>
                  <a:pt x="3237930" y="1318563"/>
                  <a:pt x="3237930" y="1328719"/>
                </a:cubicBezTo>
                <a:cubicBezTo>
                  <a:pt x="3237930" y="1345223"/>
                  <a:pt x="3232911" y="1342685"/>
                  <a:pt x="3214088" y="1322370"/>
                </a:cubicBezTo>
                <a:cubicBezTo>
                  <a:pt x="3201540" y="1307135"/>
                  <a:pt x="3177698" y="1294438"/>
                  <a:pt x="3161385" y="1294438"/>
                </a:cubicBezTo>
                <a:cubicBezTo>
                  <a:pt x="3140052" y="1294438"/>
                  <a:pt x="3136288" y="1298248"/>
                  <a:pt x="3148836" y="1305865"/>
                </a:cubicBezTo>
                <a:cubicBezTo>
                  <a:pt x="3160129" y="1313483"/>
                  <a:pt x="3161385" y="1319830"/>
                  <a:pt x="3151346" y="1324909"/>
                </a:cubicBezTo>
                <a:cubicBezTo>
                  <a:pt x="3143817" y="1329988"/>
                  <a:pt x="3131268" y="1329988"/>
                  <a:pt x="3124994" y="1326178"/>
                </a:cubicBezTo>
                <a:cubicBezTo>
                  <a:pt x="3117465" y="1322370"/>
                  <a:pt x="3108681" y="1328719"/>
                  <a:pt x="3103662" y="1341415"/>
                </a:cubicBezTo>
                <a:cubicBezTo>
                  <a:pt x="3099897" y="1354110"/>
                  <a:pt x="3084839" y="1376965"/>
                  <a:pt x="3071036" y="1392198"/>
                </a:cubicBezTo>
                <a:cubicBezTo>
                  <a:pt x="3050958" y="1415051"/>
                  <a:pt x="3049704" y="1423939"/>
                  <a:pt x="3060998" y="1439175"/>
                </a:cubicBezTo>
                <a:cubicBezTo>
                  <a:pt x="3072291" y="1453141"/>
                  <a:pt x="3083585" y="1454411"/>
                  <a:pt x="3112446" y="1442983"/>
                </a:cubicBezTo>
                <a:cubicBezTo>
                  <a:pt x="3133778" y="1435365"/>
                  <a:pt x="3150091" y="1423939"/>
                  <a:pt x="3150091" y="1417591"/>
                </a:cubicBezTo>
                <a:cubicBezTo>
                  <a:pt x="3150091" y="1411243"/>
                  <a:pt x="3160129" y="1409974"/>
                  <a:pt x="3172679" y="1413782"/>
                </a:cubicBezTo>
                <a:cubicBezTo>
                  <a:pt x="3183972" y="1417591"/>
                  <a:pt x="3212833" y="1423939"/>
                  <a:pt x="3236675" y="1427748"/>
                </a:cubicBezTo>
                <a:cubicBezTo>
                  <a:pt x="3260518" y="1431557"/>
                  <a:pt x="3284359" y="1437905"/>
                  <a:pt x="3289379" y="1441716"/>
                </a:cubicBezTo>
                <a:cubicBezTo>
                  <a:pt x="3294399" y="1444252"/>
                  <a:pt x="3304437" y="1436637"/>
                  <a:pt x="3311966" y="1425209"/>
                </a:cubicBezTo>
                <a:cubicBezTo>
                  <a:pt x="3322004" y="1407435"/>
                  <a:pt x="3327024" y="1404895"/>
                  <a:pt x="3339573" y="1417591"/>
                </a:cubicBezTo>
                <a:cubicBezTo>
                  <a:pt x="3352121" y="1430289"/>
                  <a:pt x="3352121" y="1434096"/>
                  <a:pt x="3340827" y="1434096"/>
                </a:cubicBezTo>
                <a:cubicBezTo>
                  <a:pt x="3332044" y="1434096"/>
                  <a:pt x="3325770" y="1439175"/>
                  <a:pt x="3325770" y="1445523"/>
                </a:cubicBezTo>
                <a:cubicBezTo>
                  <a:pt x="3325770" y="1450602"/>
                  <a:pt x="3340827" y="1453141"/>
                  <a:pt x="3358395" y="1449333"/>
                </a:cubicBezTo>
                <a:cubicBezTo>
                  <a:pt x="3378472" y="1445523"/>
                  <a:pt x="3387256" y="1437905"/>
                  <a:pt x="3383492" y="1426478"/>
                </a:cubicBezTo>
                <a:cubicBezTo>
                  <a:pt x="3374708" y="1402356"/>
                  <a:pt x="3407335" y="1403626"/>
                  <a:pt x="3431176" y="1427748"/>
                </a:cubicBezTo>
                <a:cubicBezTo>
                  <a:pt x="3441215" y="1437905"/>
                  <a:pt x="3452508" y="1441716"/>
                  <a:pt x="3456274" y="1435365"/>
                </a:cubicBezTo>
                <a:cubicBezTo>
                  <a:pt x="3460038" y="1429019"/>
                  <a:pt x="3456274" y="1421399"/>
                  <a:pt x="3446234" y="1417591"/>
                </a:cubicBezTo>
                <a:cubicBezTo>
                  <a:pt x="3427412" y="1409974"/>
                  <a:pt x="3409843" y="1357919"/>
                  <a:pt x="3427412" y="1357919"/>
                </a:cubicBezTo>
                <a:cubicBezTo>
                  <a:pt x="3433686" y="1357919"/>
                  <a:pt x="3438706" y="1351571"/>
                  <a:pt x="3438706" y="1343954"/>
                </a:cubicBezTo>
                <a:cubicBezTo>
                  <a:pt x="3438706" y="1335067"/>
                  <a:pt x="3426157" y="1332527"/>
                  <a:pt x="3408589" y="1335067"/>
                </a:cubicBezTo>
                <a:cubicBezTo>
                  <a:pt x="3391022" y="1338875"/>
                  <a:pt x="3369689" y="1336336"/>
                  <a:pt x="3360905" y="1331258"/>
                </a:cubicBezTo>
                <a:cubicBezTo>
                  <a:pt x="3352121" y="1324909"/>
                  <a:pt x="3340827" y="1327449"/>
                  <a:pt x="3334553" y="1336336"/>
                </a:cubicBezTo>
                <a:cubicBezTo>
                  <a:pt x="3328279" y="1345223"/>
                  <a:pt x="3327024" y="1341415"/>
                  <a:pt x="3332044" y="1324909"/>
                </a:cubicBezTo>
                <a:cubicBezTo>
                  <a:pt x="3337063" y="1303325"/>
                  <a:pt x="3332044" y="1295708"/>
                  <a:pt x="3310711" y="1289360"/>
                </a:cubicBezTo>
                <a:cubicBezTo>
                  <a:pt x="3289378" y="1283647"/>
                  <a:pt x="3275262" y="1281426"/>
                  <a:pt x="3269144" y="1282536"/>
                </a:cubicBezTo>
                <a:close/>
                <a:moveTo>
                  <a:pt x="3709263" y="0"/>
                </a:moveTo>
                <a:cubicBezTo>
                  <a:pt x="3691695" y="0"/>
                  <a:pt x="3676638" y="7617"/>
                  <a:pt x="3676638" y="15235"/>
                </a:cubicBezTo>
                <a:cubicBezTo>
                  <a:pt x="3676638" y="26662"/>
                  <a:pt x="3672872" y="26662"/>
                  <a:pt x="3666598" y="19044"/>
                </a:cubicBezTo>
                <a:cubicBezTo>
                  <a:pt x="3661579" y="11427"/>
                  <a:pt x="3640247" y="5078"/>
                  <a:pt x="3618914" y="3810"/>
                </a:cubicBezTo>
                <a:cubicBezTo>
                  <a:pt x="3583779" y="3810"/>
                  <a:pt x="3581269" y="6348"/>
                  <a:pt x="3585033" y="36818"/>
                </a:cubicBezTo>
                <a:cubicBezTo>
                  <a:pt x="3590053" y="68560"/>
                  <a:pt x="3590053" y="68560"/>
                  <a:pt x="3571231" y="45705"/>
                </a:cubicBezTo>
                <a:cubicBezTo>
                  <a:pt x="3559937" y="31740"/>
                  <a:pt x="3551153" y="16504"/>
                  <a:pt x="3551153" y="10156"/>
                </a:cubicBezTo>
                <a:cubicBezTo>
                  <a:pt x="3551153" y="5078"/>
                  <a:pt x="3542368" y="0"/>
                  <a:pt x="3531075" y="0"/>
                </a:cubicBezTo>
                <a:cubicBezTo>
                  <a:pt x="3516017" y="0"/>
                  <a:pt x="3512253" y="8887"/>
                  <a:pt x="3517272" y="34280"/>
                </a:cubicBezTo>
                <a:lnTo>
                  <a:pt x="3523546" y="68560"/>
                </a:lnTo>
                <a:lnTo>
                  <a:pt x="3498449" y="36818"/>
                </a:lnTo>
                <a:cubicBezTo>
                  <a:pt x="3478372" y="11427"/>
                  <a:pt x="3474608" y="10156"/>
                  <a:pt x="3482136" y="31740"/>
                </a:cubicBezTo>
                <a:cubicBezTo>
                  <a:pt x="3502213" y="91411"/>
                  <a:pt x="3502213" y="95222"/>
                  <a:pt x="3483392" y="71098"/>
                </a:cubicBezTo>
                <a:cubicBezTo>
                  <a:pt x="3472098" y="57132"/>
                  <a:pt x="3463314" y="40628"/>
                  <a:pt x="3463314" y="34280"/>
                </a:cubicBezTo>
                <a:cubicBezTo>
                  <a:pt x="3463314" y="27932"/>
                  <a:pt x="3455785" y="25391"/>
                  <a:pt x="3445745" y="29201"/>
                </a:cubicBezTo>
                <a:cubicBezTo>
                  <a:pt x="3436961" y="33010"/>
                  <a:pt x="3418140" y="27932"/>
                  <a:pt x="3404336" y="19044"/>
                </a:cubicBezTo>
                <a:cubicBezTo>
                  <a:pt x="3389278" y="8887"/>
                  <a:pt x="3372965" y="6348"/>
                  <a:pt x="3362926" y="12696"/>
                </a:cubicBezTo>
                <a:cubicBezTo>
                  <a:pt x="3350378" y="20314"/>
                  <a:pt x="3349122" y="27932"/>
                  <a:pt x="3360416" y="40628"/>
                </a:cubicBezTo>
                <a:cubicBezTo>
                  <a:pt x="3370455" y="54594"/>
                  <a:pt x="3369200" y="58402"/>
                  <a:pt x="3349122" y="58402"/>
                </a:cubicBezTo>
                <a:cubicBezTo>
                  <a:pt x="3336574" y="58402"/>
                  <a:pt x="3325281" y="49515"/>
                  <a:pt x="3325281" y="40628"/>
                </a:cubicBezTo>
                <a:cubicBezTo>
                  <a:pt x="3325281" y="30470"/>
                  <a:pt x="3317751" y="25391"/>
                  <a:pt x="3307713" y="29201"/>
                </a:cubicBezTo>
                <a:cubicBezTo>
                  <a:pt x="3298929" y="33010"/>
                  <a:pt x="3285126" y="30470"/>
                  <a:pt x="3277596" y="22853"/>
                </a:cubicBezTo>
                <a:cubicBezTo>
                  <a:pt x="3258775" y="3810"/>
                  <a:pt x="3233677" y="24122"/>
                  <a:pt x="3241206" y="52054"/>
                </a:cubicBezTo>
                <a:cubicBezTo>
                  <a:pt x="3248735" y="78716"/>
                  <a:pt x="3231168" y="85064"/>
                  <a:pt x="3219874" y="59671"/>
                </a:cubicBezTo>
                <a:cubicBezTo>
                  <a:pt x="3216110" y="48244"/>
                  <a:pt x="3209835" y="49515"/>
                  <a:pt x="3197287" y="64750"/>
                </a:cubicBezTo>
                <a:cubicBezTo>
                  <a:pt x="3188503" y="76176"/>
                  <a:pt x="3168425" y="88873"/>
                  <a:pt x="3152112" y="93951"/>
                </a:cubicBezTo>
                <a:cubicBezTo>
                  <a:pt x="3127015" y="102838"/>
                  <a:pt x="3125761" y="106648"/>
                  <a:pt x="3139564" y="123152"/>
                </a:cubicBezTo>
                <a:cubicBezTo>
                  <a:pt x="3154622" y="142196"/>
                  <a:pt x="3153366" y="142196"/>
                  <a:pt x="3127015" y="125691"/>
                </a:cubicBezTo>
                <a:cubicBezTo>
                  <a:pt x="3100664" y="110456"/>
                  <a:pt x="3095644" y="110456"/>
                  <a:pt x="3080586" y="132040"/>
                </a:cubicBezTo>
                <a:cubicBezTo>
                  <a:pt x="3071802" y="144736"/>
                  <a:pt x="3057999" y="151084"/>
                  <a:pt x="3050469" y="146006"/>
                </a:cubicBezTo>
                <a:cubicBezTo>
                  <a:pt x="3042941" y="142196"/>
                  <a:pt x="3036666" y="147275"/>
                  <a:pt x="3036666" y="159972"/>
                </a:cubicBezTo>
                <a:cubicBezTo>
                  <a:pt x="3036666" y="172668"/>
                  <a:pt x="3032902" y="177745"/>
                  <a:pt x="3027882" y="173937"/>
                </a:cubicBezTo>
                <a:cubicBezTo>
                  <a:pt x="3015334" y="159972"/>
                  <a:pt x="2987727" y="190442"/>
                  <a:pt x="2995257" y="210756"/>
                </a:cubicBezTo>
                <a:cubicBezTo>
                  <a:pt x="2999021" y="220912"/>
                  <a:pt x="2997767" y="237418"/>
                  <a:pt x="2994001" y="248844"/>
                </a:cubicBezTo>
                <a:cubicBezTo>
                  <a:pt x="2987727" y="266618"/>
                  <a:pt x="2985218" y="266618"/>
                  <a:pt x="2966396" y="247576"/>
                </a:cubicBezTo>
                <a:cubicBezTo>
                  <a:pt x="2955102" y="236148"/>
                  <a:pt x="2948827" y="217104"/>
                  <a:pt x="2952592" y="203138"/>
                </a:cubicBezTo>
                <a:cubicBezTo>
                  <a:pt x="2956356" y="189172"/>
                  <a:pt x="2955102" y="177745"/>
                  <a:pt x="2950082" y="177745"/>
                </a:cubicBezTo>
                <a:cubicBezTo>
                  <a:pt x="2936279" y="177745"/>
                  <a:pt x="2886085" y="272968"/>
                  <a:pt x="2886085" y="298359"/>
                </a:cubicBezTo>
                <a:cubicBezTo>
                  <a:pt x="2886085" y="311056"/>
                  <a:pt x="2849695" y="356762"/>
                  <a:pt x="2804521" y="402468"/>
                </a:cubicBezTo>
                <a:cubicBezTo>
                  <a:pt x="2738013" y="471028"/>
                  <a:pt x="2722955" y="493882"/>
                  <a:pt x="2715426" y="539586"/>
                </a:cubicBezTo>
                <a:cubicBezTo>
                  <a:pt x="2711662" y="570059"/>
                  <a:pt x="2711662" y="600529"/>
                  <a:pt x="2715426" y="606876"/>
                </a:cubicBezTo>
                <a:cubicBezTo>
                  <a:pt x="2719191" y="614494"/>
                  <a:pt x="2712916" y="641156"/>
                  <a:pt x="2701622" y="667819"/>
                </a:cubicBezTo>
                <a:cubicBezTo>
                  <a:pt x="2668997" y="746535"/>
                  <a:pt x="2632606" y="923011"/>
                  <a:pt x="2622568" y="1060130"/>
                </a:cubicBezTo>
                <a:cubicBezTo>
                  <a:pt x="2616293" y="1129959"/>
                  <a:pt x="2606255" y="1221372"/>
                  <a:pt x="2598726" y="1263267"/>
                </a:cubicBezTo>
                <a:cubicBezTo>
                  <a:pt x="2571119" y="1418161"/>
                  <a:pt x="2596216" y="1571785"/>
                  <a:pt x="2660213" y="1645423"/>
                </a:cubicBezTo>
                <a:cubicBezTo>
                  <a:pt x="2679035" y="1668275"/>
                  <a:pt x="2696604" y="1691129"/>
                  <a:pt x="2699113" y="1698748"/>
                </a:cubicBezTo>
                <a:cubicBezTo>
                  <a:pt x="2701622" y="1705095"/>
                  <a:pt x="2727975" y="1712714"/>
                  <a:pt x="2756836" y="1716521"/>
                </a:cubicBezTo>
                <a:cubicBezTo>
                  <a:pt x="2807029" y="1724139"/>
                  <a:pt x="2808285" y="1722868"/>
                  <a:pt x="2815814" y="1682241"/>
                </a:cubicBezTo>
                <a:cubicBezTo>
                  <a:pt x="2820833" y="1659389"/>
                  <a:pt x="2842166" y="1581942"/>
                  <a:pt x="2866007" y="1509575"/>
                </a:cubicBezTo>
                <a:cubicBezTo>
                  <a:pt x="2914946" y="1352141"/>
                  <a:pt x="2927495" y="1295008"/>
                  <a:pt x="2911182" y="1295008"/>
                </a:cubicBezTo>
                <a:cubicBezTo>
                  <a:pt x="2903654" y="1295008"/>
                  <a:pt x="2898634" y="1305167"/>
                  <a:pt x="2898634" y="1316592"/>
                </a:cubicBezTo>
                <a:cubicBezTo>
                  <a:pt x="2898634" y="1329287"/>
                  <a:pt x="2892360" y="1348332"/>
                  <a:pt x="2884830" y="1358490"/>
                </a:cubicBezTo>
                <a:cubicBezTo>
                  <a:pt x="2876047" y="1372456"/>
                  <a:pt x="2874791" y="1358490"/>
                  <a:pt x="2879811" y="1307706"/>
                </a:cubicBezTo>
                <a:cubicBezTo>
                  <a:pt x="2892360" y="1199788"/>
                  <a:pt x="2924985" y="1090600"/>
                  <a:pt x="2951337" y="1075366"/>
                </a:cubicBezTo>
                <a:cubicBezTo>
                  <a:pt x="2976434" y="1058859"/>
                  <a:pt x="2982708" y="1034737"/>
                  <a:pt x="2958866" y="1047434"/>
                </a:cubicBezTo>
                <a:cubicBezTo>
                  <a:pt x="2950082" y="1052512"/>
                  <a:pt x="2957612" y="1042355"/>
                  <a:pt x="2975179" y="1024581"/>
                </a:cubicBezTo>
                <a:cubicBezTo>
                  <a:pt x="2994001" y="1008076"/>
                  <a:pt x="3019098" y="978873"/>
                  <a:pt x="3030392" y="959831"/>
                </a:cubicBezTo>
                <a:cubicBezTo>
                  <a:pt x="3045450" y="938247"/>
                  <a:pt x="3056743" y="930629"/>
                  <a:pt x="3061763" y="939517"/>
                </a:cubicBezTo>
                <a:cubicBezTo>
                  <a:pt x="3068037" y="948405"/>
                  <a:pt x="3084350" y="942054"/>
                  <a:pt x="3113212" y="917933"/>
                </a:cubicBezTo>
                <a:cubicBezTo>
                  <a:pt x="3135799" y="898887"/>
                  <a:pt x="3150858" y="888731"/>
                  <a:pt x="3145838" y="896349"/>
                </a:cubicBezTo>
                <a:cubicBezTo>
                  <a:pt x="3140819" y="906507"/>
                  <a:pt x="3150858" y="912853"/>
                  <a:pt x="3174699" y="916663"/>
                </a:cubicBezTo>
                <a:cubicBezTo>
                  <a:pt x="3196031" y="920471"/>
                  <a:pt x="3208580" y="916663"/>
                  <a:pt x="3203561" y="909045"/>
                </a:cubicBezTo>
                <a:cubicBezTo>
                  <a:pt x="3198541" y="902697"/>
                  <a:pt x="3204816" y="900159"/>
                  <a:pt x="3216110" y="905238"/>
                </a:cubicBezTo>
                <a:cubicBezTo>
                  <a:pt x="3228658" y="909045"/>
                  <a:pt x="3237442" y="909045"/>
                  <a:pt x="3237442" y="902697"/>
                </a:cubicBezTo>
                <a:cubicBezTo>
                  <a:pt x="3237442" y="896349"/>
                  <a:pt x="3257519" y="888731"/>
                  <a:pt x="3281362" y="884923"/>
                </a:cubicBezTo>
                <a:cubicBezTo>
                  <a:pt x="3326535" y="877304"/>
                  <a:pt x="3443237" y="796049"/>
                  <a:pt x="3429433" y="782085"/>
                </a:cubicBezTo>
                <a:cubicBezTo>
                  <a:pt x="3424414" y="777005"/>
                  <a:pt x="3433197" y="770657"/>
                  <a:pt x="3448255" y="765578"/>
                </a:cubicBezTo>
                <a:cubicBezTo>
                  <a:pt x="3463314" y="761770"/>
                  <a:pt x="3472098" y="754152"/>
                  <a:pt x="3468333" y="747805"/>
                </a:cubicBezTo>
                <a:cubicBezTo>
                  <a:pt x="3464568" y="741457"/>
                  <a:pt x="3455785" y="740187"/>
                  <a:pt x="3448255" y="743995"/>
                </a:cubicBezTo>
                <a:cubicBezTo>
                  <a:pt x="3440727" y="749073"/>
                  <a:pt x="3438217" y="746535"/>
                  <a:pt x="3443237" y="738916"/>
                </a:cubicBezTo>
                <a:cubicBezTo>
                  <a:pt x="3447001" y="731298"/>
                  <a:pt x="3462059" y="727491"/>
                  <a:pt x="3474608" y="730029"/>
                </a:cubicBezTo>
                <a:cubicBezTo>
                  <a:pt x="3489666" y="732569"/>
                  <a:pt x="3500959" y="726221"/>
                  <a:pt x="3504723" y="710985"/>
                </a:cubicBezTo>
                <a:cubicBezTo>
                  <a:pt x="3509743" y="690671"/>
                  <a:pt x="3519781" y="688133"/>
                  <a:pt x="3577505" y="694481"/>
                </a:cubicBezTo>
                <a:cubicBezTo>
                  <a:pt x="3638991" y="700828"/>
                  <a:pt x="3660324" y="700828"/>
                  <a:pt x="3730596" y="694481"/>
                </a:cubicBezTo>
                <a:cubicBezTo>
                  <a:pt x="3743144" y="693210"/>
                  <a:pt x="3749418" y="685592"/>
                  <a:pt x="3746908" y="676705"/>
                </a:cubicBezTo>
                <a:cubicBezTo>
                  <a:pt x="3743144" y="667819"/>
                  <a:pt x="3745654" y="660201"/>
                  <a:pt x="3753183" y="660201"/>
                </a:cubicBezTo>
                <a:cubicBezTo>
                  <a:pt x="3760711" y="660201"/>
                  <a:pt x="3761967" y="652583"/>
                  <a:pt x="3756947" y="643697"/>
                </a:cubicBezTo>
                <a:cubicBezTo>
                  <a:pt x="3751928" y="636079"/>
                  <a:pt x="3759457" y="638617"/>
                  <a:pt x="3773261" y="651312"/>
                </a:cubicBezTo>
                <a:cubicBezTo>
                  <a:pt x="3798358" y="674167"/>
                  <a:pt x="3799612" y="672896"/>
                  <a:pt x="3804632" y="636079"/>
                </a:cubicBezTo>
                <a:cubicBezTo>
                  <a:pt x="3807141" y="615765"/>
                  <a:pt x="3805886" y="600529"/>
                  <a:pt x="3799612" y="604338"/>
                </a:cubicBezTo>
                <a:cubicBezTo>
                  <a:pt x="3794592" y="608147"/>
                  <a:pt x="3789573" y="601799"/>
                  <a:pt x="3789573" y="590372"/>
                </a:cubicBezTo>
                <a:cubicBezTo>
                  <a:pt x="3789573" y="575136"/>
                  <a:pt x="3795848" y="571326"/>
                  <a:pt x="3810906" y="576406"/>
                </a:cubicBezTo>
                <a:cubicBezTo>
                  <a:pt x="3823454" y="581484"/>
                  <a:pt x="3828473" y="581484"/>
                  <a:pt x="3824709" y="576406"/>
                </a:cubicBezTo>
                <a:cubicBezTo>
                  <a:pt x="3819689" y="571326"/>
                  <a:pt x="3820945" y="557363"/>
                  <a:pt x="3828473" y="544666"/>
                </a:cubicBezTo>
                <a:cubicBezTo>
                  <a:pt x="3834747" y="530700"/>
                  <a:pt x="3836003" y="520542"/>
                  <a:pt x="3830983" y="520542"/>
                </a:cubicBezTo>
                <a:cubicBezTo>
                  <a:pt x="3825963" y="520542"/>
                  <a:pt x="3820945" y="501498"/>
                  <a:pt x="3820945" y="477377"/>
                </a:cubicBezTo>
                <a:cubicBezTo>
                  <a:pt x="3820945" y="440557"/>
                  <a:pt x="3824709" y="435478"/>
                  <a:pt x="3842277" y="445635"/>
                </a:cubicBezTo>
                <a:cubicBezTo>
                  <a:pt x="3853570" y="451983"/>
                  <a:pt x="3864864" y="460870"/>
                  <a:pt x="3867374" y="465950"/>
                </a:cubicBezTo>
                <a:cubicBezTo>
                  <a:pt x="3871138" y="472298"/>
                  <a:pt x="3871138" y="469757"/>
                  <a:pt x="3869884" y="460870"/>
                </a:cubicBezTo>
                <a:cubicBezTo>
                  <a:pt x="3867374" y="449444"/>
                  <a:pt x="3889961" y="431671"/>
                  <a:pt x="3907529" y="431671"/>
                </a:cubicBezTo>
                <a:cubicBezTo>
                  <a:pt x="3918822" y="431671"/>
                  <a:pt x="3906274" y="490072"/>
                  <a:pt x="3893725" y="498958"/>
                </a:cubicBezTo>
                <a:cubicBezTo>
                  <a:pt x="3866118" y="516734"/>
                  <a:pt x="3874903" y="535779"/>
                  <a:pt x="3902509" y="520542"/>
                </a:cubicBezTo>
                <a:cubicBezTo>
                  <a:pt x="3937645" y="501498"/>
                  <a:pt x="3933880" y="515464"/>
                  <a:pt x="3894981" y="552283"/>
                </a:cubicBezTo>
                <a:cubicBezTo>
                  <a:pt x="3849806" y="595451"/>
                  <a:pt x="3843531" y="694481"/>
                  <a:pt x="3886197" y="727491"/>
                </a:cubicBezTo>
                <a:cubicBezTo>
                  <a:pt x="3901255" y="740187"/>
                  <a:pt x="3917568" y="749073"/>
                  <a:pt x="3922586" y="749073"/>
                </a:cubicBezTo>
                <a:cubicBezTo>
                  <a:pt x="3927606" y="747805"/>
                  <a:pt x="3935135" y="752882"/>
                  <a:pt x="3940155" y="760499"/>
                </a:cubicBezTo>
                <a:cubicBezTo>
                  <a:pt x="3943919" y="768117"/>
                  <a:pt x="3969016" y="775736"/>
                  <a:pt x="3995368" y="777005"/>
                </a:cubicBezTo>
                <a:cubicBezTo>
                  <a:pt x="4024229" y="778275"/>
                  <a:pt x="4053090" y="789700"/>
                  <a:pt x="4073167" y="808745"/>
                </a:cubicBezTo>
                <a:cubicBezTo>
                  <a:pt x="4091991" y="825252"/>
                  <a:pt x="4114578" y="836677"/>
                  <a:pt x="4123362" y="832867"/>
                </a:cubicBezTo>
                <a:cubicBezTo>
                  <a:pt x="4133401" y="829059"/>
                  <a:pt x="4168536" y="831598"/>
                  <a:pt x="4201161" y="837946"/>
                </a:cubicBezTo>
                <a:cubicBezTo>
                  <a:pt x="4233788" y="844295"/>
                  <a:pt x="4296531" y="854453"/>
                  <a:pt x="4340449" y="862069"/>
                </a:cubicBezTo>
                <a:cubicBezTo>
                  <a:pt x="4390643" y="870957"/>
                  <a:pt x="4434563" y="886192"/>
                  <a:pt x="4460915" y="907776"/>
                </a:cubicBezTo>
                <a:cubicBezTo>
                  <a:pt x="4506089" y="942054"/>
                  <a:pt x="4538715" y="953481"/>
                  <a:pt x="4497306" y="920471"/>
                </a:cubicBezTo>
                <a:cubicBezTo>
                  <a:pt x="4478482" y="903967"/>
                  <a:pt x="4480992" y="903967"/>
                  <a:pt x="4517383" y="921740"/>
                </a:cubicBezTo>
                <a:cubicBezTo>
                  <a:pt x="4582635" y="952212"/>
                  <a:pt x="4597693" y="967447"/>
                  <a:pt x="4578870" y="978873"/>
                </a:cubicBezTo>
                <a:cubicBezTo>
                  <a:pt x="4566322" y="986491"/>
                  <a:pt x="4566322" y="992839"/>
                  <a:pt x="4577615" y="1006805"/>
                </a:cubicBezTo>
                <a:cubicBezTo>
                  <a:pt x="4586399" y="1015694"/>
                  <a:pt x="4588909" y="1028389"/>
                  <a:pt x="4585145" y="1032199"/>
                </a:cubicBezTo>
                <a:cubicBezTo>
                  <a:pt x="4575105" y="1041085"/>
                  <a:pt x="4641613" y="1060130"/>
                  <a:pt x="4667964" y="1056321"/>
                </a:cubicBezTo>
                <a:cubicBezTo>
                  <a:pt x="4684278" y="1052512"/>
                  <a:pt x="4684278" y="1053782"/>
                  <a:pt x="4667964" y="1066479"/>
                </a:cubicBezTo>
                <a:cubicBezTo>
                  <a:pt x="4651651" y="1076635"/>
                  <a:pt x="4651651" y="1080443"/>
                  <a:pt x="4666709" y="1090600"/>
                </a:cubicBezTo>
                <a:cubicBezTo>
                  <a:pt x="4680512" y="1099487"/>
                  <a:pt x="4679258" y="1103298"/>
                  <a:pt x="4660435" y="1108375"/>
                </a:cubicBezTo>
                <a:cubicBezTo>
                  <a:pt x="4645377" y="1112184"/>
                  <a:pt x="4651651" y="1114724"/>
                  <a:pt x="4676748" y="1115992"/>
                </a:cubicBezTo>
                <a:cubicBezTo>
                  <a:pt x="4698080" y="1115992"/>
                  <a:pt x="4724432" y="1124879"/>
                  <a:pt x="4733216" y="1133768"/>
                </a:cubicBezTo>
                <a:cubicBezTo>
                  <a:pt x="4742000" y="1143925"/>
                  <a:pt x="4763332" y="1157890"/>
                  <a:pt x="4778391" y="1166777"/>
                </a:cubicBezTo>
                <a:cubicBezTo>
                  <a:pt x="4793449" y="1175664"/>
                  <a:pt x="4803488" y="1187092"/>
                  <a:pt x="4799723" y="1194708"/>
                </a:cubicBezTo>
                <a:cubicBezTo>
                  <a:pt x="4794703" y="1201058"/>
                  <a:pt x="4800978" y="1206136"/>
                  <a:pt x="4812272" y="1206136"/>
                </a:cubicBezTo>
                <a:cubicBezTo>
                  <a:pt x="4827329" y="1206136"/>
                  <a:pt x="4831094" y="1212484"/>
                  <a:pt x="4826074" y="1226448"/>
                </a:cubicBezTo>
                <a:cubicBezTo>
                  <a:pt x="4822310" y="1237875"/>
                  <a:pt x="4818546" y="1251842"/>
                  <a:pt x="4818546" y="1258190"/>
                </a:cubicBezTo>
                <a:cubicBezTo>
                  <a:pt x="4818546" y="1272156"/>
                  <a:pt x="4779645" y="1258190"/>
                  <a:pt x="4758313" y="1235337"/>
                </a:cubicBezTo>
                <a:cubicBezTo>
                  <a:pt x="4749530" y="1226448"/>
                  <a:pt x="4734471" y="1218833"/>
                  <a:pt x="4726942" y="1218833"/>
                </a:cubicBezTo>
                <a:cubicBezTo>
                  <a:pt x="4718157" y="1218833"/>
                  <a:pt x="4719413" y="1223910"/>
                  <a:pt x="4730706" y="1231527"/>
                </a:cubicBezTo>
                <a:cubicBezTo>
                  <a:pt x="4743254" y="1240414"/>
                  <a:pt x="4744510" y="1244224"/>
                  <a:pt x="4733216" y="1244224"/>
                </a:cubicBezTo>
                <a:cubicBezTo>
                  <a:pt x="4720667" y="1244224"/>
                  <a:pt x="4720667" y="1249303"/>
                  <a:pt x="4733216" y="1268346"/>
                </a:cubicBezTo>
                <a:cubicBezTo>
                  <a:pt x="4742000" y="1282312"/>
                  <a:pt x="4753294" y="1289930"/>
                  <a:pt x="4758313" y="1287391"/>
                </a:cubicBezTo>
                <a:cubicBezTo>
                  <a:pt x="4764587" y="1283582"/>
                  <a:pt x="4779645" y="1284851"/>
                  <a:pt x="4794703" y="1288660"/>
                </a:cubicBezTo>
                <a:cubicBezTo>
                  <a:pt x="4832349" y="1301357"/>
                  <a:pt x="4816036" y="1326749"/>
                  <a:pt x="4773372" y="1322939"/>
                </a:cubicBezTo>
                <a:cubicBezTo>
                  <a:pt x="4748274" y="1320400"/>
                  <a:pt x="4742000" y="1322939"/>
                  <a:pt x="4754548" y="1330559"/>
                </a:cubicBezTo>
                <a:cubicBezTo>
                  <a:pt x="4763332" y="1338176"/>
                  <a:pt x="4767097" y="1349602"/>
                  <a:pt x="4763332" y="1357219"/>
                </a:cubicBezTo>
                <a:cubicBezTo>
                  <a:pt x="4758313" y="1364837"/>
                  <a:pt x="4763332" y="1374995"/>
                  <a:pt x="4773372" y="1378802"/>
                </a:cubicBezTo>
                <a:cubicBezTo>
                  <a:pt x="4784665" y="1382612"/>
                  <a:pt x="4793449" y="1394038"/>
                  <a:pt x="4793449" y="1402927"/>
                </a:cubicBezTo>
                <a:cubicBezTo>
                  <a:pt x="4793449" y="1411814"/>
                  <a:pt x="4800978" y="1421970"/>
                  <a:pt x="4809762" y="1425780"/>
                </a:cubicBezTo>
                <a:cubicBezTo>
                  <a:pt x="4819800" y="1429587"/>
                  <a:pt x="4817290" y="1437207"/>
                  <a:pt x="4800978" y="1449902"/>
                </a:cubicBezTo>
                <a:cubicBezTo>
                  <a:pt x="4785919" y="1461329"/>
                  <a:pt x="4782155" y="1471486"/>
                  <a:pt x="4790939" y="1476564"/>
                </a:cubicBezTo>
                <a:cubicBezTo>
                  <a:pt x="4797213" y="1481643"/>
                  <a:pt x="4800978" y="1496879"/>
                  <a:pt x="4797213" y="1509575"/>
                </a:cubicBezTo>
                <a:cubicBezTo>
                  <a:pt x="4793449" y="1526079"/>
                  <a:pt x="4799723" y="1538774"/>
                  <a:pt x="4817290" y="1547661"/>
                </a:cubicBezTo>
                <a:cubicBezTo>
                  <a:pt x="4832349" y="1556549"/>
                  <a:pt x="4843643" y="1574326"/>
                  <a:pt x="4843643" y="1588290"/>
                </a:cubicBezTo>
                <a:cubicBezTo>
                  <a:pt x="4843643" y="1603525"/>
                  <a:pt x="4848661" y="1609873"/>
                  <a:pt x="4857446" y="1606064"/>
                </a:cubicBezTo>
                <a:cubicBezTo>
                  <a:pt x="4864974" y="1600986"/>
                  <a:pt x="4867484" y="1589561"/>
                  <a:pt x="4863720" y="1579403"/>
                </a:cubicBezTo>
                <a:cubicBezTo>
                  <a:pt x="4859955" y="1569247"/>
                  <a:pt x="4861210" y="1561629"/>
                  <a:pt x="4867484" y="1561629"/>
                </a:cubicBezTo>
                <a:cubicBezTo>
                  <a:pt x="4872504" y="1561629"/>
                  <a:pt x="4883798" y="1546392"/>
                  <a:pt x="4892581" y="1527349"/>
                </a:cubicBezTo>
                <a:cubicBezTo>
                  <a:pt x="4906385" y="1496879"/>
                  <a:pt x="4910149" y="1494338"/>
                  <a:pt x="4922698" y="1512113"/>
                </a:cubicBezTo>
                <a:cubicBezTo>
                  <a:pt x="4935246" y="1528619"/>
                  <a:pt x="4937756" y="1510842"/>
                  <a:pt x="4937756" y="1432127"/>
                </a:cubicBezTo>
                <a:cubicBezTo>
                  <a:pt x="4937756" y="1340714"/>
                  <a:pt x="4940266" y="1328018"/>
                  <a:pt x="4967871" y="1306434"/>
                </a:cubicBezTo>
                <a:cubicBezTo>
                  <a:pt x="4989204" y="1288660"/>
                  <a:pt x="4994224" y="1277235"/>
                  <a:pt x="4984185" y="1265808"/>
                </a:cubicBezTo>
                <a:cubicBezTo>
                  <a:pt x="4967871" y="1246763"/>
                  <a:pt x="4960343" y="1091870"/>
                  <a:pt x="4974147" y="1069018"/>
                </a:cubicBezTo>
                <a:cubicBezTo>
                  <a:pt x="4980421" y="1058859"/>
                  <a:pt x="4975401" y="1034737"/>
                  <a:pt x="4961597" y="1009346"/>
                </a:cubicBezTo>
                <a:cubicBezTo>
                  <a:pt x="4942776" y="972525"/>
                  <a:pt x="4941521" y="959831"/>
                  <a:pt x="4954069" y="917933"/>
                </a:cubicBezTo>
                <a:cubicBezTo>
                  <a:pt x="4964107" y="886192"/>
                  <a:pt x="4964107" y="868417"/>
                  <a:pt x="4956578" y="865879"/>
                </a:cubicBezTo>
                <a:cubicBezTo>
                  <a:pt x="4922698" y="853184"/>
                  <a:pt x="4887562" y="723680"/>
                  <a:pt x="4918933" y="723680"/>
                </a:cubicBezTo>
                <a:cubicBezTo>
                  <a:pt x="4926462" y="723680"/>
                  <a:pt x="4931482" y="717332"/>
                  <a:pt x="4931482" y="710985"/>
                </a:cubicBezTo>
                <a:cubicBezTo>
                  <a:pt x="4931482" y="703366"/>
                  <a:pt x="4922698" y="698289"/>
                  <a:pt x="4911405" y="698289"/>
                </a:cubicBezTo>
                <a:cubicBezTo>
                  <a:pt x="4901365" y="698289"/>
                  <a:pt x="4886307" y="681785"/>
                  <a:pt x="4880032" y="660201"/>
                </a:cubicBezTo>
                <a:cubicBezTo>
                  <a:pt x="4869994" y="633538"/>
                  <a:pt x="4859955" y="623383"/>
                  <a:pt x="4842387" y="625921"/>
                </a:cubicBezTo>
                <a:cubicBezTo>
                  <a:pt x="4811016" y="630999"/>
                  <a:pt x="4795958" y="647504"/>
                  <a:pt x="4823566" y="647504"/>
                </a:cubicBezTo>
                <a:cubicBezTo>
                  <a:pt x="4838623" y="647504"/>
                  <a:pt x="4843643" y="653853"/>
                  <a:pt x="4837368" y="671626"/>
                </a:cubicBezTo>
                <a:cubicBezTo>
                  <a:pt x="4833603" y="686862"/>
                  <a:pt x="4837368" y="698289"/>
                  <a:pt x="4849917" y="703366"/>
                </a:cubicBezTo>
                <a:cubicBezTo>
                  <a:pt x="4878778" y="713525"/>
                  <a:pt x="4872504" y="738916"/>
                  <a:pt x="4843643" y="730029"/>
                </a:cubicBezTo>
                <a:cubicBezTo>
                  <a:pt x="4811016" y="719873"/>
                  <a:pt x="4811016" y="742725"/>
                  <a:pt x="4844897" y="765578"/>
                </a:cubicBezTo>
                <a:cubicBezTo>
                  <a:pt x="4861210" y="777005"/>
                  <a:pt x="4864974" y="787163"/>
                  <a:pt x="4857446" y="793511"/>
                </a:cubicBezTo>
                <a:cubicBezTo>
                  <a:pt x="4849917" y="797318"/>
                  <a:pt x="4843643" y="796049"/>
                  <a:pt x="4843643" y="789700"/>
                </a:cubicBezTo>
                <a:cubicBezTo>
                  <a:pt x="4843643" y="769386"/>
                  <a:pt x="4799723" y="764309"/>
                  <a:pt x="4782155" y="783354"/>
                </a:cubicBezTo>
                <a:cubicBezTo>
                  <a:pt x="4773372" y="793511"/>
                  <a:pt x="4755804" y="797318"/>
                  <a:pt x="4739490" y="792241"/>
                </a:cubicBezTo>
                <a:cubicBezTo>
                  <a:pt x="4713139" y="784623"/>
                  <a:pt x="4713139" y="785893"/>
                  <a:pt x="4735726" y="802397"/>
                </a:cubicBezTo>
                <a:cubicBezTo>
                  <a:pt x="4748274" y="812555"/>
                  <a:pt x="4772116" y="818903"/>
                  <a:pt x="4788429" y="815093"/>
                </a:cubicBezTo>
                <a:cubicBezTo>
                  <a:pt x="4818546" y="810015"/>
                  <a:pt x="4856191" y="830329"/>
                  <a:pt x="4856191" y="853184"/>
                </a:cubicBezTo>
                <a:cubicBezTo>
                  <a:pt x="4856191" y="859531"/>
                  <a:pt x="4844897" y="860799"/>
                  <a:pt x="4829839" y="856992"/>
                </a:cubicBezTo>
                <a:cubicBezTo>
                  <a:pt x="4812272" y="850643"/>
                  <a:pt x="4795958" y="858261"/>
                  <a:pt x="4773372" y="882383"/>
                </a:cubicBezTo>
                <a:lnTo>
                  <a:pt x="4743254" y="915393"/>
                </a:lnTo>
                <a:lnTo>
                  <a:pt x="4784665" y="933167"/>
                </a:lnTo>
                <a:cubicBezTo>
                  <a:pt x="4805996" y="943326"/>
                  <a:pt x="4817290" y="950944"/>
                  <a:pt x="4809762" y="952212"/>
                </a:cubicBezTo>
                <a:cubicBezTo>
                  <a:pt x="4800978" y="952212"/>
                  <a:pt x="4794703" y="958559"/>
                  <a:pt x="4797213" y="967447"/>
                </a:cubicBezTo>
                <a:cubicBezTo>
                  <a:pt x="4798469" y="975065"/>
                  <a:pt x="4785919" y="985221"/>
                  <a:pt x="4769607" y="989032"/>
                </a:cubicBezTo>
                <a:cubicBezTo>
                  <a:pt x="4729451" y="1000457"/>
                  <a:pt x="4721923" y="1025850"/>
                  <a:pt x="4757058" y="1030927"/>
                </a:cubicBezTo>
                <a:cubicBezTo>
                  <a:pt x="4775881" y="1033467"/>
                  <a:pt x="4788429" y="1047434"/>
                  <a:pt x="4794703" y="1071558"/>
                </a:cubicBezTo>
                <a:cubicBezTo>
                  <a:pt x="4800978" y="1093139"/>
                  <a:pt x="4803488" y="1110913"/>
                  <a:pt x="4800978" y="1113453"/>
                </a:cubicBezTo>
                <a:cubicBezTo>
                  <a:pt x="4799723" y="1115992"/>
                  <a:pt x="4775881" y="1100757"/>
                  <a:pt x="4748274" y="1081713"/>
                </a:cubicBezTo>
                <a:cubicBezTo>
                  <a:pt x="4721923" y="1061400"/>
                  <a:pt x="4674238" y="1030927"/>
                  <a:pt x="4642867" y="1011885"/>
                </a:cubicBezTo>
                <a:cubicBezTo>
                  <a:pt x="4611496" y="992839"/>
                  <a:pt x="4590163" y="977606"/>
                  <a:pt x="4596438" y="977606"/>
                </a:cubicBezTo>
                <a:cubicBezTo>
                  <a:pt x="4601457" y="977606"/>
                  <a:pt x="4596438" y="963638"/>
                  <a:pt x="4585145" y="945865"/>
                </a:cubicBezTo>
                <a:cubicBezTo>
                  <a:pt x="4568832" y="920471"/>
                  <a:pt x="4568832" y="914124"/>
                  <a:pt x="4581379" y="914124"/>
                </a:cubicBezTo>
                <a:cubicBezTo>
                  <a:pt x="4591419" y="912853"/>
                  <a:pt x="4580125" y="902697"/>
                  <a:pt x="4556282" y="891270"/>
                </a:cubicBezTo>
                <a:cubicBezTo>
                  <a:pt x="4501070" y="864609"/>
                  <a:pt x="4491032" y="837946"/>
                  <a:pt x="4534951" y="837946"/>
                </a:cubicBezTo>
                <a:cubicBezTo>
                  <a:pt x="4552518" y="837946"/>
                  <a:pt x="4567576" y="843025"/>
                  <a:pt x="4567576" y="849373"/>
                </a:cubicBezTo>
                <a:cubicBezTo>
                  <a:pt x="4567576" y="856992"/>
                  <a:pt x="4582635" y="856992"/>
                  <a:pt x="4602712" y="851913"/>
                </a:cubicBezTo>
                <a:cubicBezTo>
                  <a:pt x="4621534" y="846833"/>
                  <a:pt x="4652907" y="846833"/>
                  <a:pt x="4672984" y="851913"/>
                </a:cubicBezTo>
                <a:cubicBezTo>
                  <a:pt x="4714393" y="863339"/>
                  <a:pt x="4735726" y="855720"/>
                  <a:pt x="4698080" y="844295"/>
                </a:cubicBezTo>
                <a:cubicBezTo>
                  <a:pt x="4685532" y="839218"/>
                  <a:pt x="4665455" y="831598"/>
                  <a:pt x="4654161" y="825252"/>
                </a:cubicBezTo>
                <a:cubicBezTo>
                  <a:pt x="4642867" y="818903"/>
                  <a:pt x="4606477" y="817633"/>
                  <a:pt x="4573851" y="821442"/>
                </a:cubicBezTo>
                <a:cubicBezTo>
                  <a:pt x="4512363" y="827791"/>
                  <a:pt x="4460915" y="811284"/>
                  <a:pt x="4449621" y="779545"/>
                </a:cubicBezTo>
                <a:cubicBezTo>
                  <a:pt x="4445857" y="768117"/>
                  <a:pt x="4457151" y="764309"/>
                  <a:pt x="4489776" y="764309"/>
                </a:cubicBezTo>
                <a:cubicBezTo>
                  <a:pt x="4514873" y="764309"/>
                  <a:pt x="4561302" y="759230"/>
                  <a:pt x="4592673" y="752882"/>
                </a:cubicBezTo>
                <a:cubicBezTo>
                  <a:pt x="4649141" y="740187"/>
                  <a:pt x="4649141" y="740187"/>
                  <a:pt x="4611496" y="731298"/>
                </a:cubicBezTo>
                <a:cubicBezTo>
                  <a:pt x="4524911" y="708446"/>
                  <a:pt x="4521147" y="705907"/>
                  <a:pt x="4567576" y="697019"/>
                </a:cubicBezTo>
                <a:lnTo>
                  <a:pt x="4611496" y="689402"/>
                </a:lnTo>
                <a:lnTo>
                  <a:pt x="4571341" y="686862"/>
                </a:lnTo>
                <a:cubicBezTo>
                  <a:pt x="4511109" y="684324"/>
                  <a:pt x="4521147" y="660201"/>
                  <a:pt x="4581379" y="660201"/>
                </a:cubicBezTo>
                <a:cubicBezTo>
                  <a:pt x="4608986" y="660201"/>
                  <a:pt x="4629064" y="655123"/>
                  <a:pt x="4625300" y="648774"/>
                </a:cubicBezTo>
                <a:cubicBezTo>
                  <a:pt x="4614006" y="630999"/>
                  <a:pt x="4470953" y="605606"/>
                  <a:pt x="4433308" y="614494"/>
                </a:cubicBezTo>
                <a:cubicBezTo>
                  <a:pt x="4406957" y="620842"/>
                  <a:pt x="4403192" y="619572"/>
                  <a:pt x="4416995" y="609417"/>
                </a:cubicBezTo>
                <a:cubicBezTo>
                  <a:pt x="4427034" y="603069"/>
                  <a:pt x="4462169" y="592910"/>
                  <a:pt x="4496050" y="589103"/>
                </a:cubicBezTo>
                <a:cubicBezTo>
                  <a:pt x="4553774" y="581484"/>
                  <a:pt x="4571341" y="567518"/>
                  <a:pt x="4539970" y="554822"/>
                </a:cubicBezTo>
                <a:cubicBezTo>
                  <a:pt x="4531186" y="551014"/>
                  <a:pt x="4541225" y="547204"/>
                  <a:pt x="4561302" y="547204"/>
                </a:cubicBezTo>
                <a:cubicBezTo>
                  <a:pt x="4590163" y="545936"/>
                  <a:pt x="4595183" y="542127"/>
                  <a:pt x="4580125" y="533238"/>
                </a:cubicBezTo>
                <a:cubicBezTo>
                  <a:pt x="4565067" y="523082"/>
                  <a:pt x="4565067" y="520542"/>
                  <a:pt x="4586399" y="519273"/>
                </a:cubicBezTo>
                <a:cubicBezTo>
                  <a:pt x="4606477" y="519273"/>
                  <a:pt x="4603967" y="515464"/>
                  <a:pt x="4573851" y="501498"/>
                </a:cubicBezTo>
                <a:cubicBezTo>
                  <a:pt x="4553774" y="492612"/>
                  <a:pt x="4532441" y="487532"/>
                  <a:pt x="4527421" y="491343"/>
                </a:cubicBezTo>
                <a:cubicBezTo>
                  <a:pt x="4521147" y="493882"/>
                  <a:pt x="4517383" y="490072"/>
                  <a:pt x="4517383" y="482454"/>
                </a:cubicBezTo>
                <a:cubicBezTo>
                  <a:pt x="4517383" y="474836"/>
                  <a:pt x="4529931" y="472298"/>
                  <a:pt x="4548754" y="477377"/>
                </a:cubicBezTo>
                <a:cubicBezTo>
                  <a:pt x="4566322" y="481184"/>
                  <a:pt x="4580125" y="479916"/>
                  <a:pt x="4580125" y="473566"/>
                </a:cubicBezTo>
                <a:cubicBezTo>
                  <a:pt x="4580125" y="465950"/>
                  <a:pt x="4548754" y="453252"/>
                  <a:pt x="4511109" y="444365"/>
                </a:cubicBezTo>
                <a:cubicBezTo>
                  <a:pt x="4433308" y="425321"/>
                  <a:pt x="4429544" y="418972"/>
                  <a:pt x="4497306" y="416434"/>
                </a:cubicBezTo>
                <a:cubicBezTo>
                  <a:pt x="4526167" y="415164"/>
                  <a:pt x="4542480" y="408816"/>
                  <a:pt x="4542480" y="397391"/>
                </a:cubicBezTo>
                <a:cubicBezTo>
                  <a:pt x="4542480" y="388502"/>
                  <a:pt x="4548754" y="380884"/>
                  <a:pt x="4557538" y="380884"/>
                </a:cubicBezTo>
                <a:cubicBezTo>
                  <a:pt x="4565067" y="380884"/>
                  <a:pt x="4568832" y="377076"/>
                  <a:pt x="4565067" y="373267"/>
                </a:cubicBezTo>
                <a:cubicBezTo>
                  <a:pt x="4561302" y="369458"/>
                  <a:pt x="4527421" y="375807"/>
                  <a:pt x="4489776" y="385963"/>
                </a:cubicBezTo>
                <a:lnTo>
                  <a:pt x="4423270" y="406277"/>
                </a:lnTo>
                <a:lnTo>
                  <a:pt x="4454641" y="380884"/>
                </a:lnTo>
                <a:cubicBezTo>
                  <a:pt x="4472208" y="366918"/>
                  <a:pt x="4494796" y="355492"/>
                  <a:pt x="4506089" y="355492"/>
                </a:cubicBezTo>
                <a:cubicBezTo>
                  <a:pt x="4517383" y="355492"/>
                  <a:pt x="4533696" y="347875"/>
                  <a:pt x="4541225" y="337719"/>
                </a:cubicBezTo>
                <a:cubicBezTo>
                  <a:pt x="4552518" y="323751"/>
                  <a:pt x="4548754" y="318673"/>
                  <a:pt x="4521147" y="311056"/>
                </a:cubicBezTo>
                <a:cubicBezTo>
                  <a:pt x="4497306" y="305978"/>
                  <a:pt x="4482247" y="308516"/>
                  <a:pt x="4472208" y="322482"/>
                </a:cubicBezTo>
                <a:cubicBezTo>
                  <a:pt x="4453385" y="349144"/>
                  <a:pt x="4429544" y="347875"/>
                  <a:pt x="4429544" y="319943"/>
                </a:cubicBezTo>
                <a:cubicBezTo>
                  <a:pt x="4429544" y="305978"/>
                  <a:pt x="4425780" y="303438"/>
                  <a:pt x="4419504" y="313595"/>
                </a:cubicBezTo>
                <a:cubicBezTo>
                  <a:pt x="4408211" y="331371"/>
                  <a:pt x="4345469" y="337719"/>
                  <a:pt x="4307824" y="323751"/>
                </a:cubicBezTo>
                <a:cubicBezTo>
                  <a:pt x="4273943" y="312326"/>
                  <a:pt x="4270179" y="292011"/>
                  <a:pt x="4301550" y="292011"/>
                </a:cubicBezTo>
                <a:cubicBezTo>
                  <a:pt x="4312843" y="292011"/>
                  <a:pt x="4345469" y="280584"/>
                  <a:pt x="4373076" y="267889"/>
                </a:cubicBezTo>
                <a:cubicBezTo>
                  <a:pt x="4414486" y="247576"/>
                  <a:pt x="4418250" y="242496"/>
                  <a:pt x="4394407" y="242496"/>
                </a:cubicBezTo>
                <a:cubicBezTo>
                  <a:pt x="4378095" y="241229"/>
                  <a:pt x="4354253" y="247576"/>
                  <a:pt x="4340449" y="255192"/>
                </a:cubicBezTo>
                <a:cubicBezTo>
                  <a:pt x="4325391" y="262810"/>
                  <a:pt x="4305314" y="265351"/>
                  <a:pt x="4294020" y="260271"/>
                </a:cubicBezTo>
                <a:cubicBezTo>
                  <a:pt x="4277707" y="253923"/>
                  <a:pt x="4281472" y="247576"/>
                  <a:pt x="4314098" y="232339"/>
                </a:cubicBezTo>
                <a:cubicBezTo>
                  <a:pt x="4344214" y="217104"/>
                  <a:pt x="4351743" y="209486"/>
                  <a:pt x="4339195" y="201869"/>
                </a:cubicBezTo>
                <a:cubicBezTo>
                  <a:pt x="4330411" y="195522"/>
                  <a:pt x="4321627" y="196790"/>
                  <a:pt x="4319117" y="203138"/>
                </a:cubicBezTo>
                <a:cubicBezTo>
                  <a:pt x="4316607" y="210756"/>
                  <a:pt x="4302804" y="215835"/>
                  <a:pt x="4287746" y="215835"/>
                </a:cubicBezTo>
                <a:cubicBezTo>
                  <a:pt x="4262649" y="214564"/>
                  <a:pt x="4262649" y="213297"/>
                  <a:pt x="4282727" y="201869"/>
                </a:cubicBezTo>
                <a:cubicBezTo>
                  <a:pt x="4294020" y="194251"/>
                  <a:pt x="4301550" y="184094"/>
                  <a:pt x="4299040" y="179016"/>
                </a:cubicBezTo>
                <a:cubicBezTo>
                  <a:pt x="4295276" y="173937"/>
                  <a:pt x="4337940" y="159972"/>
                  <a:pt x="4391899" y="147275"/>
                </a:cubicBezTo>
                <a:cubicBezTo>
                  <a:pt x="4447111" y="135849"/>
                  <a:pt x="4492286" y="120614"/>
                  <a:pt x="4492286" y="114265"/>
                </a:cubicBezTo>
                <a:cubicBezTo>
                  <a:pt x="4492286" y="97760"/>
                  <a:pt x="4433308" y="106648"/>
                  <a:pt x="4374330" y="130770"/>
                </a:cubicBezTo>
                <a:cubicBezTo>
                  <a:pt x="4312843" y="158702"/>
                  <a:pt x="4307824" y="157432"/>
                  <a:pt x="4335431" y="126962"/>
                </a:cubicBezTo>
                <a:cubicBezTo>
                  <a:pt x="4360528" y="99030"/>
                  <a:pt x="4354253" y="93951"/>
                  <a:pt x="4319117" y="112996"/>
                </a:cubicBezTo>
                <a:cubicBezTo>
                  <a:pt x="4307824" y="120614"/>
                  <a:pt x="4271433" y="134580"/>
                  <a:pt x="4238808" y="147275"/>
                </a:cubicBezTo>
                <a:cubicBezTo>
                  <a:pt x="4204927" y="158702"/>
                  <a:pt x="4178574" y="172668"/>
                  <a:pt x="4178574" y="177745"/>
                </a:cubicBezTo>
                <a:cubicBezTo>
                  <a:pt x="4178574" y="189172"/>
                  <a:pt x="4115832" y="206949"/>
                  <a:pt x="4107048" y="199329"/>
                </a:cubicBezTo>
                <a:cubicBezTo>
                  <a:pt x="4098265" y="189172"/>
                  <a:pt x="4214965" y="114265"/>
                  <a:pt x="4232532" y="119343"/>
                </a:cubicBezTo>
                <a:cubicBezTo>
                  <a:pt x="4240062" y="120614"/>
                  <a:pt x="4243826" y="120614"/>
                  <a:pt x="4238808" y="118074"/>
                </a:cubicBezTo>
                <a:cubicBezTo>
                  <a:pt x="4235042" y="115535"/>
                  <a:pt x="4233788" y="97760"/>
                  <a:pt x="4236298" y="79985"/>
                </a:cubicBezTo>
                <a:cubicBezTo>
                  <a:pt x="4241317" y="50784"/>
                  <a:pt x="4238808" y="48244"/>
                  <a:pt x="4203671" y="53323"/>
                </a:cubicBezTo>
                <a:cubicBezTo>
                  <a:pt x="4183594" y="57132"/>
                  <a:pt x="4166026" y="54594"/>
                  <a:pt x="4166026" y="48244"/>
                </a:cubicBezTo>
                <a:cubicBezTo>
                  <a:pt x="4166026" y="25391"/>
                  <a:pt x="4144695" y="39357"/>
                  <a:pt x="4129636" y="71098"/>
                </a:cubicBezTo>
                <a:cubicBezTo>
                  <a:pt x="4115832" y="104108"/>
                  <a:pt x="4114578" y="104108"/>
                  <a:pt x="4097010" y="81256"/>
                </a:cubicBezTo>
                <a:cubicBezTo>
                  <a:pt x="4086971" y="67289"/>
                  <a:pt x="4079443" y="63481"/>
                  <a:pt x="4078187" y="72368"/>
                </a:cubicBezTo>
                <a:cubicBezTo>
                  <a:pt x="4078187" y="81256"/>
                  <a:pt x="4069403" y="88873"/>
                  <a:pt x="4059365" y="88873"/>
                </a:cubicBezTo>
                <a:cubicBezTo>
                  <a:pt x="4049326" y="88873"/>
                  <a:pt x="4040542" y="99030"/>
                  <a:pt x="4040542" y="111725"/>
                </a:cubicBezTo>
                <a:cubicBezTo>
                  <a:pt x="4040542" y="126962"/>
                  <a:pt x="4049326" y="133309"/>
                  <a:pt x="4069403" y="132040"/>
                </a:cubicBezTo>
                <a:cubicBezTo>
                  <a:pt x="4113324" y="130770"/>
                  <a:pt x="4153479" y="114265"/>
                  <a:pt x="4153479" y="99030"/>
                </a:cubicBezTo>
                <a:cubicBezTo>
                  <a:pt x="4153479" y="91411"/>
                  <a:pt x="4157243" y="88873"/>
                  <a:pt x="4162262" y="92682"/>
                </a:cubicBezTo>
                <a:cubicBezTo>
                  <a:pt x="4166026" y="97760"/>
                  <a:pt x="4176066" y="96490"/>
                  <a:pt x="4183594" y="88873"/>
                </a:cubicBezTo>
                <a:cubicBezTo>
                  <a:pt x="4192378" y="82524"/>
                  <a:pt x="4204927" y="82524"/>
                  <a:pt x="4216220" y="88873"/>
                </a:cubicBezTo>
                <a:cubicBezTo>
                  <a:pt x="4228768" y="97760"/>
                  <a:pt x="4230024" y="101569"/>
                  <a:pt x="4219984" y="101569"/>
                </a:cubicBezTo>
                <a:cubicBezTo>
                  <a:pt x="4211201" y="101569"/>
                  <a:pt x="4192378" y="112996"/>
                  <a:pt x="4179830" y="125691"/>
                </a:cubicBezTo>
                <a:cubicBezTo>
                  <a:pt x="4154733" y="151084"/>
                  <a:pt x="4053090" y="173937"/>
                  <a:pt x="4030503" y="159972"/>
                </a:cubicBezTo>
                <a:cubicBezTo>
                  <a:pt x="4024229" y="156162"/>
                  <a:pt x="4014191" y="126962"/>
                  <a:pt x="4010425" y="95222"/>
                </a:cubicBezTo>
                <a:cubicBezTo>
                  <a:pt x="4005407" y="63481"/>
                  <a:pt x="3995368" y="38088"/>
                  <a:pt x="3987838" y="38088"/>
                </a:cubicBezTo>
                <a:cubicBezTo>
                  <a:pt x="3980310" y="38088"/>
                  <a:pt x="3977800" y="50784"/>
                  <a:pt x="3981564" y="66020"/>
                </a:cubicBezTo>
                <a:cubicBezTo>
                  <a:pt x="3989094" y="95222"/>
                  <a:pt x="3989094" y="95222"/>
                  <a:pt x="3969016" y="69830"/>
                </a:cubicBezTo>
                <a:cubicBezTo>
                  <a:pt x="3950193" y="45705"/>
                  <a:pt x="3950193" y="45705"/>
                  <a:pt x="3957723" y="82524"/>
                </a:cubicBezTo>
                <a:cubicBezTo>
                  <a:pt x="3963997" y="112996"/>
                  <a:pt x="3962741" y="115535"/>
                  <a:pt x="3952703" y="97760"/>
                </a:cubicBezTo>
                <a:cubicBezTo>
                  <a:pt x="3935135" y="68560"/>
                  <a:pt x="3916312" y="69830"/>
                  <a:pt x="3923842" y="99030"/>
                </a:cubicBezTo>
                <a:cubicBezTo>
                  <a:pt x="3927606" y="114265"/>
                  <a:pt x="3922586" y="123152"/>
                  <a:pt x="3910038" y="123152"/>
                </a:cubicBezTo>
                <a:cubicBezTo>
                  <a:pt x="3899999" y="123152"/>
                  <a:pt x="3888705" y="109187"/>
                  <a:pt x="3884941" y="93951"/>
                </a:cubicBezTo>
                <a:cubicBezTo>
                  <a:pt x="3879922" y="76176"/>
                  <a:pt x="3869884" y="67289"/>
                  <a:pt x="3861100" y="71098"/>
                </a:cubicBezTo>
                <a:cubicBezTo>
                  <a:pt x="3851060" y="74907"/>
                  <a:pt x="3837257" y="64750"/>
                  <a:pt x="3829729" y="48244"/>
                </a:cubicBezTo>
                <a:cubicBezTo>
                  <a:pt x="3822199" y="31740"/>
                  <a:pt x="3815925" y="25391"/>
                  <a:pt x="3815925" y="34280"/>
                </a:cubicBezTo>
                <a:cubicBezTo>
                  <a:pt x="3814670" y="43168"/>
                  <a:pt x="3805886" y="46975"/>
                  <a:pt x="3795848" y="43168"/>
                </a:cubicBezTo>
                <a:cubicBezTo>
                  <a:pt x="3780789" y="36818"/>
                  <a:pt x="3778280" y="40628"/>
                  <a:pt x="3785808" y="58402"/>
                </a:cubicBezTo>
                <a:cubicBezTo>
                  <a:pt x="3793338" y="78716"/>
                  <a:pt x="3790828" y="79985"/>
                  <a:pt x="3774515" y="67289"/>
                </a:cubicBezTo>
                <a:cubicBezTo>
                  <a:pt x="3764477" y="58402"/>
                  <a:pt x="3751928" y="54594"/>
                  <a:pt x="3746908" y="59671"/>
                </a:cubicBezTo>
                <a:cubicBezTo>
                  <a:pt x="3741890" y="64750"/>
                  <a:pt x="3741890" y="58402"/>
                  <a:pt x="3746908" y="45705"/>
                </a:cubicBezTo>
                <a:cubicBezTo>
                  <a:pt x="3753183" y="29201"/>
                  <a:pt x="3751928" y="24122"/>
                  <a:pt x="3741890" y="30470"/>
                </a:cubicBezTo>
                <a:cubicBezTo>
                  <a:pt x="3731850" y="36818"/>
                  <a:pt x="3729340" y="33010"/>
                  <a:pt x="3734360" y="20314"/>
                </a:cubicBezTo>
                <a:cubicBezTo>
                  <a:pt x="3740634" y="5078"/>
                  <a:pt x="3734360" y="0"/>
                  <a:pt x="3709263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BD9591-FAE7-82D4-CD91-0C479A050B47}"/>
              </a:ext>
            </a:extLst>
          </p:cNvPr>
          <p:cNvSpPr txBox="1"/>
          <p:nvPr/>
        </p:nvSpPr>
        <p:spPr>
          <a:xfrm>
            <a:off x="7462873" y="1309989"/>
            <a:ext cx="4109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rgbClr val="A61D01"/>
                </a:solidFill>
                <a:latin typeface="Century Gothic" panose="020B0502020202020204" pitchFamily="34" charset="0"/>
                <a:ea typeface="Roboto Light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chemeClr val="tx1"/>
                </a:solidFill>
              </a:rPr>
              <a:t>Из  Новосибирска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chemeClr val="tx1"/>
                </a:solidFill>
              </a:rPr>
              <a:t>Два высших образования,                          одно ― техническое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chemeClr val="tx1"/>
                </a:solidFill>
              </a:rPr>
              <a:t>Опыт работы ― 25 лет, из них                         в качестве топ-менеджера ― 18 лет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chemeClr val="tx1"/>
                </a:solidFill>
              </a:rPr>
              <a:t>Всегда работала в энергетике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chemeClr val="tx1"/>
                </a:solidFill>
              </a:rPr>
              <a:t>Есть опыт работы с большими базами данных, но нет опыта их организации и программирования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1FE6D4-ADBC-492F-E3B9-2F028CD495E0}"/>
              </a:ext>
            </a:extLst>
          </p:cNvPr>
          <p:cNvSpPr txBox="1"/>
          <p:nvPr/>
        </p:nvSpPr>
        <p:spPr>
          <a:xfrm>
            <a:off x="5988550" y="3863189"/>
            <a:ext cx="3365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A61D0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ru-RU" dirty="0"/>
              <a:t>Пришла на курсы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0912D-5AD3-3EDC-16B6-CC2EE1452119}"/>
              </a:ext>
            </a:extLst>
          </p:cNvPr>
          <p:cNvSpPr txBox="1"/>
          <p:nvPr/>
        </p:nvSpPr>
        <p:spPr>
          <a:xfrm>
            <a:off x="8279469" y="5786762"/>
            <a:ext cx="3654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Century Gothic" panose="020B0502020202020204" pitchFamily="34" charset="0"/>
                <a:ea typeface="Roboto Light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ru-RU" dirty="0"/>
              <a:t>полную перезагрузку</a:t>
            </a:r>
          </a:p>
          <a:p>
            <a:r>
              <a:rPr lang="ru-RU" dirty="0"/>
              <a:t>интерес к дальнейшему развитию в сфере работы с базами данных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B4A89-AF2D-B57B-3CC4-ADB1B2330F51}"/>
              </a:ext>
            </a:extLst>
          </p:cNvPr>
          <p:cNvSpPr txBox="1"/>
          <p:nvPr/>
        </p:nvSpPr>
        <p:spPr>
          <a:xfrm>
            <a:off x="5988550" y="1226186"/>
            <a:ext cx="1474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400">
                <a:solidFill>
                  <a:srgbClr val="A61D0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ru-RU" sz="2000" dirty="0"/>
              <a:t>О себе</a:t>
            </a:r>
            <a:r>
              <a:rPr lang="en-US" sz="2000" dirty="0"/>
              <a:t>:</a:t>
            </a:r>
            <a:endParaRPr lang="ru-R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8015E7-44F3-5C64-0F31-E67054324E39}"/>
              </a:ext>
            </a:extLst>
          </p:cNvPr>
          <p:cNvSpPr txBox="1"/>
          <p:nvPr/>
        </p:nvSpPr>
        <p:spPr>
          <a:xfrm>
            <a:off x="6023179" y="4376222"/>
            <a:ext cx="48010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Century Gothic" panose="020B0502020202020204" pitchFamily="34" charset="0"/>
                <a:ea typeface="Roboto Light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ru-RU" dirty="0"/>
              <a:t>абсолютным «чайником» для получения новой интересной квалификации и смены вида деятельности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E58ECB-64BA-459B-4280-493B5807D207}"/>
              </a:ext>
            </a:extLst>
          </p:cNvPr>
          <p:cNvSpPr txBox="1"/>
          <p:nvPr/>
        </p:nvSpPr>
        <p:spPr>
          <a:xfrm>
            <a:off x="8239537" y="5284887"/>
            <a:ext cx="3734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A61D0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ru-RU" dirty="0"/>
              <a:t>Получила по итогам курса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DCCEEC-EACB-8593-FDA1-970491A34605}"/>
              </a:ext>
            </a:extLst>
          </p:cNvPr>
          <p:cNvSpPr txBox="1"/>
          <p:nvPr/>
        </p:nvSpPr>
        <p:spPr>
          <a:xfrm>
            <a:off x="6020734" y="283153"/>
            <a:ext cx="262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ru-RU" sz="2400" dirty="0">
                <a:solidFill>
                  <a:srgbClr val="A61D01"/>
                </a:solidFill>
              </a:rPr>
              <a:t>Луцевич Анна</a:t>
            </a:r>
          </a:p>
        </p:txBody>
      </p:sp>
    </p:spTree>
    <p:extLst>
      <p:ext uri="{BB962C8B-B14F-4D97-AF65-F5344CB8AC3E}">
        <p14:creationId xmlns:p14="http://schemas.microsoft.com/office/powerpoint/2010/main" val="328743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5EB5E60-4204-0CBB-9F1C-74979E7F7EDA}"/>
              </a:ext>
            </a:extLst>
          </p:cNvPr>
          <p:cNvGrpSpPr/>
          <p:nvPr/>
        </p:nvGrpSpPr>
        <p:grpSpPr>
          <a:xfrm>
            <a:off x="0" y="0"/>
            <a:ext cx="12321301" cy="6858000"/>
            <a:chOff x="0" y="0"/>
            <a:chExt cx="12321301" cy="6858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3D5F4732-AE4F-40C9-A659-1721BA59AD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rgbClr val="C5F3CC">
                    <a:alpha val="96000"/>
                  </a:srgbClr>
                </a:gs>
                <a:gs pos="52000">
                  <a:srgbClr val="B6E5DF">
                    <a:alpha val="94000"/>
                  </a:srgbClr>
                </a:gs>
                <a:gs pos="100000">
                  <a:srgbClr val="98CBE6">
                    <a:alpha val="82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solidFill>
                  <a:srgbClr val="AE211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BD7DF5-75AF-38FC-D21A-3C2A07D3155B}"/>
                </a:ext>
              </a:extLst>
            </p:cNvPr>
            <p:cNvSpPr txBox="1"/>
            <p:nvPr/>
          </p:nvSpPr>
          <p:spPr>
            <a:xfrm>
              <a:off x="294957" y="248711"/>
              <a:ext cx="3943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solidFill>
                    <a:srgbClr val="A61D01"/>
                  </a:solidFill>
                  <a:latin typeface="Century Gothic" panose="020B0502020202020204" pitchFamily="34" charset="0"/>
                </a:rPr>
                <a:t>Проблема: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0F480D-8706-BD99-0507-E94AFA5AC649}"/>
                </a:ext>
              </a:extLst>
            </p:cNvPr>
            <p:cNvSpPr txBox="1"/>
            <p:nvPr/>
          </p:nvSpPr>
          <p:spPr>
            <a:xfrm>
              <a:off x="294957" y="959087"/>
              <a:ext cx="16862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solidFill>
                    <a:srgbClr val="A61D01"/>
                  </a:solidFill>
                  <a:latin typeface="Century Gothic" panose="020B0502020202020204" pitchFamily="34" charset="0"/>
                </a:rPr>
                <a:t>Цель: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2554E2-0D40-9E78-D6BB-53E43D7865CB}"/>
                </a:ext>
              </a:extLst>
            </p:cNvPr>
            <p:cNvSpPr txBox="1"/>
            <p:nvPr/>
          </p:nvSpPr>
          <p:spPr>
            <a:xfrm>
              <a:off x="4396022" y="271431"/>
              <a:ext cx="79252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Century Gothic" panose="020B0502020202020204" pitchFamily="34" charset="0"/>
                  <a:ea typeface="Verdana" panose="020B0604030504040204" pitchFamily="34" charset="0"/>
                </a:rPr>
                <a:t>Исследование данных о продажах спортивного магазина с учетом маркетинговых кампаний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3B53F0-F54A-B88F-0706-44FC5316F450}"/>
                </a:ext>
              </a:extLst>
            </p:cNvPr>
            <p:cNvSpPr txBox="1"/>
            <p:nvPr/>
          </p:nvSpPr>
          <p:spPr>
            <a:xfrm>
              <a:off x="4396022" y="1011415"/>
              <a:ext cx="79252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Century Gothic" panose="020B0502020202020204" pitchFamily="34" charset="0"/>
                  <a:ea typeface="Verdana" panose="020B0604030504040204" pitchFamily="34" charset="0"/>
                </a:rPr>
                <a:t>С помощью данных о покупках клиентов и их социально</a:t>
              </a:r>
              <a:r>
                <a:rPr lang="ru-RU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―</a:t>
              </a:r>
              <a:r>
                <a:rPr lang="ru-RU" sz="1400" dirty="0">
                  <a:latin typeface="Century Gothic" panose="020B0502020202020204" pitchFamily="34" charset="0"/>
                  <a:ea typeface="Verdana" panose="020B0604030504040204" pitchFamily="34" charset="0"/>
                </a:rPr>
                <a:t>демографических признаках проанализировать эффективность уже проведённых маркетинговых кампаний и выявить факторы, способные повысить продажи</a:t>
              </a:r>
            </a:p>
          </p:txBody>
        </p:sp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2638FD79-398E-266B-861C-BDEBCA2DB3B4}"/>
                </a:ext>
              </a:extLst>
            </p:cNvPr>
            <p:cNvGrpSpPr/>
            <p:nvPr/>
          </p:nvGrpSpPr>
          <p:grpSpPr>
            <a:xfrm>
              <a:off x="281782" y="4527432"/>
              <a:ext cx="11870696" cy="2162039"/>
              <a:chOff x="221916" y="4580845"/>
              <a:chExt cx="11870696" cy="216203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E4FDC5-5DE5-B70B-82A7-4964B0605ABA}"/>
                  </a:ext>
                </a:extLst>
              </p:cNvPr>
              <p:cNvSpPr txBox="1"/>
              <p:nvPr/>
            </p:nvSpPr>
            <p:spPr>
              <a:xfrm>
                <a:off x="235091" y="4580845"/>
                <a:ext cx="35963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solidFill>
                      <a:srgbClr val="A61D01"/>
                    </a:solidFill>
                    <a:latin typeface="Century Gothic" panose="020B0502020202020204" pitchFamily="34" charset="0"/>
                  </a:rPr>
                  <a:t>Способ реализации: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7422E5-D4FA-651B-8796-C12C1B0BAAFF}"/>
                  </a:ext>
                </a:extLst>
              </p:cNvPr>
              <p:cNvSpPr txBox="1"/>
              <p:nvPr/>
            </p:nvSpPr>
            <p:spPr>
              <a:xfrm>
                <a:off x="221916" y="5064604"/>
                <a:ext cx="11870696" cy="1678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1463" indent="-271463">
                  <a:lnSpc>
                    <a:spcPct val="8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ru-RU" sz="1300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Провести расчёт A/B</a:t>
                </a:r>
                <a:r>
                  <a:rPr lang="ru-RU" sz="1300" dirty="0">
                    <a:latin typeface="Calibri Light" panose="020F0302020204030204" pitchFamily="34" charset="0"/>
                    <a:ea typeface="Roboto Light" panose="02000000000000000000" pitchFamily="2" charset="0"/>
                    <a:cs typeface="Calibri Light" panose="020F0302020204030204" pitchFamily="34" charset="0"/>
                  </a:rPr>
                  <a:t>―</a:t>
                </a:r>
                <a:r>
                  <a:rPr lang="ru-RU" sz="1300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теста и посчитать значения основных метрик. Сформулировать бизнес</a:t>
                </a:r>
                <a:r>
                  <a:rPr lang="ru-RU" sz="1300" dirty="0">
                    <a:latin typeface="Calibri Light" panose="020F0302020204030204" pitchFamily="34" charset="0"/>
                    <a:ea typeface="Roboto Light" panose="02000000000000000000" pitchFamily="2" charset="0"/>
                    <a:cs typeface="Calibri Light" panose="020F0302020204030204" pitchFamily="34" charset="0"/>
                  </a:rPr>
                  <a:t>― </a:t>
                </a:r>
                <a:r>
                  <a:rPr lang="ru-RU" sz="1300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рекомендацию и обосновать её</a:t>
                </a:r>
              </a:p>
              <a:p>
                <a:pPr marL="271463" indent="-271463">
                  <a:lnSpc>
                    <a:spcPct val="8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ru-RU" sz="1300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Оценить насколько МК</a:t>
                </a:r>
                <a:r>
                  <a:rPr lang="ru-RU" sz="1300" dirty="0">
                    <a:latin typeface="Calibri Light" panose="020F0302020204030204" pitchFamily="34" charset="0"/>
                    <a:ea typeface="Roboto Light" panose="02000000000000000000" pitchFamily="2" charset="0"/>
                    <a:cs typeface="Calibri Light" panose="020F0302020204030204" pitchFamily="34" charset="0"/>
                  </a:rPr>
                  <a:t>―</a:t>
                </a:r>
                <a:r>
                  <a:rPr lang="ru-RU" sz="1300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1 была эффективна</a:t>
                </a:r>
              </a:p>
              <a:p>
                <a:pPr marL="271463" indent="-271463">
                  <a:lnSpc>
                    <a:spcPct val="8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ru-RU" sz="1300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Провести кластеризацию клиентов и предложить методы работы с каждым кластером</a:t>
                </a:r>
              </a:p>
              <a:p>
                <a:pPr marL="271463" indent="-271463">
                  <a:lnSpc>
                    <a:spcPct val="8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ru-RU" sz="1300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Определить какие товары предпочитают различные кластеры клиентов и насколько на покупку влияет наличие скидки</a:t>
                </a:r>
              </a:p>
              <a:p>
                <a:pPr marL="271463" indent="-271463">
                  <a:lnSpc>
                    <a:spcPct val="8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ru-RU" sz="1300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Построить модель склонности клиента к покупке товара при коммуникации, основанную на данных о профилях клиентов, данных товаров и данных о прошлых МК</a:t>
                </a:r>
              </a:p>
              <a:p>
                <a:pPr marL="271463" indent="-271463">
                  <a:lnSpc>
                    <a:spcPct val="8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ru-RU" sz="1300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Определить характеристики жителей страны 32 города 1 188, на которых планируется запуск новой МК</a:t>
                </a:r>
              </a:p>
              <a:p>
                <a:pPr marL="271463" indent="-271463">
                  <a:lnSpc>
                    <a:spcPct val="8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ru-RU" sz="1300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Сформировать общий отчет</a:t>
                </a:r>
                <a:r>
                  <a:rPr lang="en-US" sz="1300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ru-RU" sz="1300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и презентацию для заказчика, содержащие комплексные выводы и необходимые визуализации, с учетом специфики аудитории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EC8E189-D641-8A70-8578-D79214123B07}"/>
                </a:ext>
              </a:extLst>
            </p:cNvPr>
            <p:cNvSpPr txBox="1"/>
            <p:nvPr/>
          </p:nvSpPr>
          <p:spPr>
            <a:xfrm>
              <a:off x="11785250" y="6446482"/>
              <a:ext cx="301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Verdana" panose="020B0604030504040204" pitchFamily="34" charset="0"/>
                </a:rPr>
                <a:t>2</a:t>
              </a:r>
            </a:p>
          </p:txBody>
        </p: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4766B082-10D3-19C8-CC87-0D5C9782DEBA}"/>
                </a:ext>
              </a:extLst>
            </p:cNvPr>
            <p:cNvGrpSpPr/>
            <p:nvPr/>
          </p:nvGrpSpPr>
          <p:grpSpPr>
            <a:xfrm>
              <a:off x="123598" y="2030510"/>
              <a:ext cx="11812227" cy="2370924"/>
              <a:chOff x="84816" y="1787501"/>
              <a:chExt cx="11812227" cy="237092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5F0C78-24B3-01FE-59D8-821B048F4B13}"/>
                  </a:ext>
                </a:extLst>
              </p:cNvPr>
              <p:cNvSpPr txBox="1"/>
              <p:nvPr/>
            </p:nvSpPr>
            <p:spPr>
              <a:xfrm>
                <a:off x="294957" y="1787501"/>
                <a:ext cx="34388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800">
                    <a:solidFill>
                      <a:srgbClr val="FF0000"/>
                    </a:solidFill>
                    <a:latin typeface="Century Gothic" panose="020B0502020202020204" pitchFamily="34" charset="0"/>
                  </a:defRPr>
                </a:lvl1pPr>
              </a:lstStyle>
              <a:p>
                <a:r>
                  <a:rPr lang="ru-RU" sz="2400" dirty="0">
                    <a:solidFill>
                      <a:srgbClr val="A61D01"/>
                    </a:solidFill>
                  </a:rPr>
                  <a:t>Исходные данные: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61E47B-4848-1075-D9A2-595C747CB3BC}"/>
                  </a:ext>
                </a:extLst>
              </p:cNvPr>
              <p:cNvSpPr txBox="1"/>
              <p:nvPr/>
            </p:nvSpPr>
            <p:spPr>
              <a:xfrm>
                <a:off x="4395368" y="2120944"/>
                <a:ext cx="7501675" cy="2037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 marL="271463" indent="-271463">
                  <a:lnSpc>
                    <a:spcPct val="130000"/>
                  </a:lnSpc>
                  <a:buFont typeface="Wingdings" panose="05000000000000000000" pitchFamily="2" charset="2"/>
                  <a:buChar char="ü"/>
                  <a:defRPr sz="1400">
                    <a:latin typeface="Century Gothic" panose="020B0502020202020204" pitchFamily="34" charset="0"/>
                  </a:defRPr>
                </a:lvl1pPr>
              </a:lstStyle>
              <a:p>
                <a:pPr marL="0" indent="0">
                  <a:lnSpc>
                    <a:spcPct val="80000"/>
                  </a:lnSpc>
                  <a:spcAft>
                    <a:spcPts val="600"/>
                  </a:spcAft>
                  <a:buNone/>
                </a:pPr>
                <a:r>
                  <a:rPr lang="ru-RU" sz="1300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Магазин проводил две маркетинговые кампании:</a:t>
                </a:r>
              </a:p>
              <a:p>
                <a:pPr>
                  <a:lnSpc>
                    <a:spcPct val="8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300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первая кампания  (МК</a:t>
                </a:r>
                <a:r>
                  <a:rPr lang="ru-RU" sz="1300" dirty="0">
                    <a:latin typeface="Calibri Light" panose="020F0302020204030204" pitchFamily="34" charset="0"/>
                    <a:ea typeface="Roboto Light" panose="02000000000000000000" pitchFamily="2" charset="0"/>
                    <a:cs typeface="Calibri Light" panose="020F0302020204030204" pitchFamily="34" charset="0"/>
                  </a:rPr>
                  <a:t>―</a:t>
                </a:r>
                <a:r>
                  <a:rPr lang="ru-RU" sz="1300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1) проводилась в период с 5</a:t>
                </a:r>
                <a:r>
                  <a:rPr lang="ru-RU" sz="1300" dirty="0">
                    <a:latin typeface="Calibri Light" panose="020F0302020204030204" pitchFamily="34" charset="0"/>
                    <a:ea typeface="Roboto Light" panose="02000000000000000000" pitchFamily="2" charset="0"/>
                    <a:cs typeface="Calibri Light" panose="020F0302020204030204" pitchFamily="34" charset="0"/>
                  </a:rPr>
                  <a:t>―</a:t>
                </a:r>
                <a:r>
                  <a:rPr lang="ru-RU" sz="1300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го по 16</a:t>
                </a:r>
                <a:r>
                  <a:rPr lang="ru-RU" sz="1300" dirty="0">
                    <a:latin typeface="Calibri Light" panose="020F0302020204030204" pitchFamily="34" charset="0"/>
                    <a:ea typeface="Roboto Light" panose="02000000000000000000" pitchFamily="2" charset="0"/>
                    <a:cs typeface="Calibri Light" panose="020F0302020204030204" pitchFamily="34" charset="0"/>
                  </a:rPr>
                  <a:t>―</a:t>
                </a:r>
                <a:r>
                  <a:rPr lang="ru-RU" sz="1300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й день, включала в себя предоставление персональной скидки 5 000 клиентов через </a:t>
                </a:r>
                <a:r>
                  <a:rPr lang="ru-RU" sz="1300" dirty="0" err="1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email</a:t>
                </a:r>
                <a:r>
                  <a:rPr lang="ru-RU" sz="1300" dirty="0">
                    <a:latin typeface="Calibri Light" panose="020F0302020204030204" pitchFamily="34" charset="0"/>
                    <a:ea typeface="Roboto Light" panose="02000000000000000000" pitchFamily="2" charset="0"/>
                    <a:cs typeface="Calibri Light" panose="020F0302020204030204" pitchFamily="34" charset="0"/>
                  </a:rPr>
                  <a:t>―</a:t>
                </a:r>
                <a:r>
                  <a:rPr lang="ru-RU" sz="1300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рассылку</a:t>
                </a:r>
              </a:p>
              <a:p>
                <a:pPr>
                  <a:lnSpc>
                    <a:spcPct val="8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ru-RU" sz="1300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вторая кампания (МК</a:t>
                </a:r>
                <a:r>
                  <a:rPr lang="ru-RU" sz="1300" dirty="0">
                    <a:latin typeface="Calibri Light" panose="020F0302020204030204" pitchFamily="34" charset="0"/>
                    <a:ea typeface="Roboto Light" panose="02000000000000000000" pitchFamily="2" charset="0"/>
                    <a:cs typeface="Calibri Light" panose="020F0302020204030204" pitchFamily="34" charset="0"/>
                  </a:rPr>
                  <a:t>―</a:t>
                </a:r>
                <a:r>
                  <a:rPr lang="ru-RU" sz="1300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2) проводилась на жителях города 1 134 и представляла собой баннерную рекламу на билбордах: скидка всем каждое 15</a:t>
                </a:r>
                <a:r>
                  <a:rPr lang="ru-RU" sz="1300" dirty="0">
                    <a:latin typeface="Calibri Light" panose="020F0302020204030204" pitchFamily="34" charset="0"/>
                    <a:ea typeface="Roboto Light" panose="02000000000000000000" pitchFamily="2" charset="0"/>
                    <a:cs typeface="Calibri Light" panose="020F0302020204030204" pitchFamily="34" charset="0"/>
                  </a:rPr>
                  <a:t>―</a:t>
                </a:r>
                <a:r>
                  <a:rPr lang="ru-RU" sz="1300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е число месяца</a:t>
                </a:r>
              </a:p>
              <a:p>
                <a:pPr marL="0" indent="0">
                  <a:lnSpc>
                    <a:spcPct val="80000"/>
                  </a:lnSpc>
                  <a:spcAft>
                    <a:spcPts val="600"/>
                  </a:spcAft>
                  <a:buNone/>
                </a:pPr>
                <a:r>
                  <a:rPr lang="ru-RU" sz="1300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Представлены данные о покупках клиентов за 2 месяца и их характеристиках:</a:t>
                </a: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ru-RU" sz="1300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база данных с информацией о покупках клиентов и о клиентах,</a:t>
                </a: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ru-RU" sz="1300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файл с утерянными данными таблицы о клиентах </a:t>
                </a:r>
                <a:endParaRPr lang="en-US" sz="1300" dirty="0">
                  <a:latin typeface="Calibri Light" panose="020F0302020204030204" pitchFamily="34" charset="0"/>
                  <a:ea typeface="Verdana" panose="020B0604030504040204" pitchFamily="34" charset="0"/>
                  <a:cs typeface="Calibri Light" panose="020F0302020204030204" pitchFamily="34" charset="0"/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ru-RU" sz="1300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информация об участниках МК</a:t>
                </a:r>
                <a:r>
                  <a:rPr lang="ru-RU" sz="1300" dirty="0">
                    <a:latin typeface="Calibri Light" panose="020F0302020204030204" pitchFamily="34" charset="0"/>
                    <a:ea typeface="Roboto Light" panose="02000000000000000000" pitchFamily="2" charset="0"/>
                    <a:cs typeface="Calibri Light" panose="020F0302020204030204" pitchFamily="34" charset="0"/>
                  </a:rPr>
                  <a:t>―</a:t>
                </a:r>
                <a:r>
                  <a:rPr lang="ru-RU" sz="1300" dirty="0">
                    <a:latin typeface="Calibri Light" panose="020F0302020204030204" pitchFamily="34" charset="0"/>
                    <a:ea typeface="Verdana" panose="020B0604030504040204" pitchFamily="34" charset="0"/>
                    <a:cs typeface="Calibri Light" panose="020F0302020204030204" pitchFamily="34" charset="0"/>
                  </a:rPr>
                  <a:t>1 и  схожей с ней группой клиентов</a:t>
                </a:r>
                <a:endParaRPr lang="en-US" sz="1300" dirty="0">
                  <a:latin typeface="Calibri Light" panose="020F0302020204030204" pitchFamily="34" charset="0"/>
                  <a:ea typeface="Verdana" panose="020B0604030504040204" pitchFamily="34" charset="0"/>
                  <a:cs typeface="Calibri Light" panose="020F0302020204030204" pitchFamily="34" charset="0"/>
                </a:endParaRPr>
              </a:p>
            </p:txBody>
          </p:sp>
          <p:grpSp>
            <p:nvGrpSpPr>
              <p:cNvPr id="5" name="Группа 4">
                <a:extLst>
                  <a:ext uri="{FF2B5EF4-FFF2-40B4-BE49-F238E27FC236}">
                    <a16:creationId xmlns:a16="http://schemas.microsoft.com/office/drawing/2014/main" id="{62D31B56-CD04-C1AA-6360-44CB26ECE44A}"/>
                  </a:ext>
                </a:extLst>
              </p:cNvPr>
              <p:cNvGrpSpPr/>
              <p:nvPr/>
            </p:nvGrpSpPr>
            <p:grpSpPr>
              <a:xfrm>
                <a:off x="84816" y="2352223"/>
                <a:ext cx="4008336" cy="1568203"/>
                <a:chOff x="8001172" y="231782"/>
                <a:chExt cx="4008336" cy="1568203"/>
              </a:xfrm>
            </p:grpSpPr>
            <p:grpSp>
              <p:nvGrpSpPr>
                <p:cNvPr id="14" name="Группа 13">
                  <a:extLst>
                    <a:ext uri="{FF2B5EF4-FFF2-40B4-BE49-F238E27FC236}">
                      <a16:creationId xmlns:a16="http://schemas.microsoft.com/office/drawing/2014/main" id="{08BC2679-F9D2-876B-2C28-F31044E2A95F}"/>
                    </a:ext>
                  </a:extLst>
                </p:cNvPr>
                <p:cNvGrpSpPr/>
                <p:nvPr/>
              </p:nvGrpSpPr>
              <p:grpSpPr>
                <a:xfrm>
                  <a:off x="8001172" y="231782"/>
                  <a:ext cx="3720252" cy="338554"/>
                  <a:chOff x="8033341" y="225947"/>
                  <a:chExt cx="3720252" cy="338554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8B2B421-F174-05A9-F096-4AD9B311B511}"/>
                      </a:ext>
                    </a:extLst>
                  </p:cNvPr>
                  <p:cNvSpPr txBox="1"/>
                  <p:nvPr/>
                </p:nvSpPr>
                <p:spPr>
                  <a:xfrm>
                    <a:off x="8033341" y="225947"/>
                    <a:ext cx="113997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ru-RU" sz="1600" dirty="0">
                        <a:latin typeface="Century Gothic" panose="020B0502020202020204" pitchFamily="34" charset="0"/>
                      </a:rPr>
                      <a:t>104 989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44666073-619E-1A32-5E8D-36719A67DDD6}"/>
                      </a:ext>
                    </a:extLst>
                  </p:cNvPr>
                  <p:cNvSpPr txBox="1"/>
                  <p:nvPr/>
                </p:nvSpPr>
                <p:spPr>
                  <a:xfrm>
                    <a:off x="9113899" y="276078"/>
                    <a:ext cx="26396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1200" dirty="0">
                        <a:latin typeface="Century Gothic" panose="020B0502020202020204" pitchFamily="34" charset="0"/>
                      </a:rPr>
                      <a:t>общее количество клиентов из</a:t>
                    </a:r>
                  </a:p>
                </p:txBody>
              </p:sp>
            </p:grpSp>
            <p:grpSp>
              <p:nvGrpSpPr>
                <p:cNvPr id="15" name="Группа 14">
                  <a:extLst>
                    <a:ext uri="{FF2B5EF4-FFF2-40B4-BE49-F238E27FC236}">
                      <a16:creationId xmlns:a16="http://schemas.microsoft.com/office/drawing/2014/main" id="{45587726-4AA4-0085-CB0D-A3BB63566398}"/>
                    </a:ext>
                  </a:extLst>
                </p:cNvPr>
                <p:cNvGrpSpPr/>
                <p:nvPr/>
              </p:nvGrpSpPr>
              <p:grpSpPr>
                <a:xfrm>
                  <a:off x="8224172" y="852319"/>
                  <a:ext cx="3509839" cy="338554"/>
                  <a:chOff x="8256341" y="1006044"/>
                  <a:chExt cx="3509839" cy="338554"/>
                </a:xfrm>
              </p:grpSpPr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628F060E-10C1-9DA4-EC04-86868FDCD454}"/>
                      </a:ext>
                    </a:extLst>
                  </p:cNvPr>
                  <p:cNvSpPr txBox="1"/>
                  <p:nvPr/>
                </p:nvSpPr>
                <p:spPr>
                  <a:xfrm>
                    <a:off x="8256341" y="1006044"/>
                    <a:ext cx="97449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1600" dirty="0">
                        <a:latin typeface="Century Gothic" panose="020B0502020202020204" pitchFamily="34" charset="0"/>
                      </a:rPr>
                      <a:t>786 260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118A255-0984-1180-1496-6D5B046B8B3B}"/>
                      </a:ext>
                    </a:extLst>
                  </p:cNvPr>
                  <p:cNvSpPr txBox="1"/>
                  <p:nvPr/>
                </p:nvSpPr>
                <p:spPr>
                  <a:xfrm>
                    <a:off x="9126486" y="1056175"/>
                    <a:ext cx="26396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1200" dirty="0">
                        <a:latin typeface="Century Gothic" panose="020B0502020202020204" pitchFamily="34" charset="0"/>
                      </a:rPr>
                      <a:t>общее количество покупок </a:t>
                    </a:r>
                  </a:p>
                </p:txBody>
              </p:sp>
            </p:grpSp>
            <p:grpSp>
              <p:nvGrpSpPr>
                <p:cNvPr id="16" name="Группа 15">
                  <a:extLst>
                    <a:ext uri="{FF2B5EF4-FFF2-40B4-BE49-F238E27FC236}">
                      <a16:creationId xmlns:a16="http://schemas.microsoft.com/office/drawing/2014/main" id="{854A06D8-7DF9-0243-EBBD-C6F243B2BF9E}"/>
                    </a:ext>
                  </a:extLst>
                </p:cNvPr>
                <p:cNvGrpSpPr/>
                <p:nvPr/>
              </p:nvGrpSpPr>
              <p:grpSpPr>
                <a:xfrm>
                  <a:off x="8001172" y="536338"/>
                  <a:ext cx="3302148" cy="349979"/>
                  <a:chOff x="8033341" y="571369"/>
                  <a:chExt cx="3302148" cy="349979"/>
                </a:xfrm>
              </p:grpSpPr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C8D4622-AC82-6C48-696D-B0651A5EA1DD}"/>
                      </a:ext>
                    </a:extLst>
                  </p:cNvPr>
                  <p:cNvSpPr txBox="1"/>
                  <p:nvPr/>
                </p:nvSpPr>
                <p:spPr>
                  <a:xfrm>
                    <a:off x="8033341" y="582794"/>
                    <a:ext cx="113997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ru-RU" sz="1600" dirty="0">
                        <a:latin typeface="Century Gothic" panose="020B0502020202020204" pitchFamily="34" charset="0"/>
                      </a:rPr>
                      <a:t>765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EF9E97-CE78-DE32-1D90-53660114962F}"/>
                      </a:ext>
                    </a:extLst>
                  </p:cNvPr>
                  <p:cNvSpPr txBox="1"/>
                  <p:nvPr/>
                </p:nvSpPr>
                <p:spPr>
                  <a:xfrm>
                    <a:off x="9113899" y="632925"/>
                    <a:ext cx="107265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1200" dirty="0">
                        <a:latin typeface="Century Gothic" panose="020B0502020202020204" pitchFamily="34" charset="0"/>
                      </a:rPr>
                      <a:t>городов  и 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D5674DE-722D-D135-DFC4-C921DD16C3A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8465" y="571369"/>
                    <a:ext cx="47757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ru-RU" sz="1600" dirty="0">
                        <a:latin typeface="Century Gothic" panose="020B0502020202020204" pitchFamily="34" charset="0"/>
                      </a:rPr>
                      <a:t>33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71B8579-9637-1A08-7CED-D020C4E7D450}"/>
                      </a:ext>
                    </a:extLst>
                  </p:cNvPr>
                  <p:cNvSpPr txBox="1"/>
                  <p:nvPr/>
                </p:nvSpPr>
                <p:spPr>
                  <a:xfrm>
                    <a:off x="10495796" y="626057"/>
                    <a:ext cx="83969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1200" dirty="0">
                        <a:latin typeface="Century Gothic" panose="020B0502020202020204" pitchFamily="34" charset="0"/>
                      </a:rPr>
                      <a:t>стран</a:t>
                    </a:r>
                  </a:p>
                </p:txBody>
              </p:sp>
            </p:grpSp>
            <p:grpSp>
              <p:nvGrpSpPr>
                <p:cNvPr id="17" name="Группа 16">
                  <a:extLst>
                    <a:ext uri="{FF2B5EF4-FFF2-40B4-BE49-F238E27FC236}">
                      <a16:creationId xmlns:a16="http://schemas.microsoft.com/office/drawing/2014/main" id="{456786E1-706B-EA59-CDCF-47DE1A7DD064}"/>
                    </a:ext>
                  </a:extLst>
                </p:cNvPr>
                <p:cNvGrpSpPr/>
                <p:nvPr/>
              </p:nvGrpSpPr>
              <p:grpSpPr>
                <a:xfrm>
                  <a:off x="8649172" y="1156875"/>
                  <a:ext cx="2823553" cy="338554"/>
                  <a:chOff x="8681341" y="1392569"/>
                  <a:chExt cx="2823553" cy="338554"/>
                </a:xfrm>
              </p:grpSpPr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B738F65-666E-27B4-0C27-EB947021D45B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341" y="1392569"/>
                    <a:ext cx="49197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ru-RU" sz="1600" dirty="0">
                        <a:latin typeface="Century Gothic" panose="020B0502020202020204" pitchFamily="34" charset="0"/>
                      </a:rPr>
                      <a:t>59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A902378C-8C04-FFFE-6010-DCD30B89B5E4}"/>
                      </a:ext>
                    </a:extLst>
                  </p:cNvPr>
                  <p:cNvSpPr txBox="1"/>
                  <p:nvPr/>
                </p:nvSpPr>
                <p:spPr>
                  <a:xfrm>
                    <a:off x="9113899" y="1442700"/>
                    <a:ext cx="239099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1200" dirty="0">
                        <a:latin typeface="Century Gothic" panose="020B0502020202020204" pitchFamily="34" charset="0"/>
                      </a:rPr>
                      <a:t>дней в периоде для анализа</a:t>
                    </a:r>
                  </a:p>
                </p:txBody>
              </p:sp>
            </p:grpSp>
            <p:grpSp>
              <p:nvGrpSpPr>
                <p:cNvPr id="18" name="Группа 17">
                  <a:extLst>
                    <a:ext uri="{FF2B5EF4-FFF2-40B4-BE49-F238E27FC236}">
                      <a16:creationId xmlns:a16="http://schemas.microsoft.com/office/drawing/2014/main" id="{B3CC3A94-3973-CD02-234E-9B4C28496FF9}"/>
                    </a:ext>
                  </a:extLst>
                </p:cNvPr>
                <p:cNvGrpSpPr/>
                <p:nvPr/>
              </p:nvGrpSpPr>
              <p:grpSpPr>
                <a:xfrm>
                  <a:off x="8159356" y="1461431"/>
                  <a:ext cx="3850152" cy="338554"/>
                  <a:chOff x="8191525" y="1741328"/>
                  <a:chExt cx="3850152" cy="338554"/>
                </a:xfrm>
              </p:grpSpPr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A7B09AE-F9CE-6CDD-9FD1-54828D877D4B}"/>
                      </a:ext>
                    </a:extLst>
                  </p:cNvPr>
                  <p:cNvSpPr txBox="1"/>
                  <p:nvPr/>
                </p:nvSpPr>
                <p:spPr>
                  <a:xfrm>
                    <a:off x="8191525" y="1741328"/>
                    <a:ext cx="9744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ru-RU" sz="1600" dirty="0">
                        <a:latin typeface="Century Gothic" panose="020B0502020202020204" pitchFamily="34" charset="0"/>
                      </a:rPr>
                      <a:t>36%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ECCFC0A-C110-33F0-C023-F7AA3559336C}"/>
                      </a:ext>
                    </a:extLst>
                  </p:cNvPr>
                  <p:cNvSpPr txBox="1"/>
                  <p:nvPr/>
                </p:nvSpPr>
                <p:spPr>
                  <a:xfrm>
                    <a:off x="9093939" y="1791459"/>
                    <a:ext cx="294773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1200" dirty="0">
                        <a:latin typeface="Century Gothic" panose="020B0502020202020204" pitchFamily="34" charset="0"/>
                      </a:rPr>
                      <a:t>доля продаж товаров со скидками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6792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55394DE5-64F9-49F1-778A-A86F471D6988}"/>
              </a:ext>
            </a:extLst>
          </p:cNvPr>
          <p:cNvGrpSpPr/>
          <p:nvPr/>
        </p:nvGrpSpPr>
        <p:grpSpPr>
          <a:xfrm>
            <a:off x="71458" y="-129667"/>
            <a:ext cx="12014942" cy="6914703"/>
            <a:chOff x="71458" y="-129667"/>
            <a:chExt cx="12014942" cy="6914703"/>
          </a:xfrm>
        </p:grpSpPr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2EE11D5A-8959-F5E8-B594-0088960BA847}"/>
                </a:ext>
              </a:extLst>
            </p:cNvPr>
            <p:cNvSpPr/>
            <p:nvPr/>
          </p:nvSpPr>
          <p:spPr>
            <a:xfrm>
              <a:off x="371474" y="4920510"/>
              <a:ext cx="11413776" cy="1644750"/>
            </a:xfrm>
            <a:prstGeom prst="roundRect">
              <a:avLst>
                <a:gd name="adj" fmla="val 1322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schemeClr val="bg1">
                  <a:lumMod val="50000"/>
                  <a:alpha val="31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F0834310-6032-1BB6-19E7-DE1F5D3FD517}"/>
                </a:ext>
              </a:extLst>
            </p:cNvPr>
            <p:cNvSpPr/>
            <p:nvPr/>
          </p:nvSpPr>
          <p:spPr>
            <a:xfrm>
              <a:off x="165600" y="136800"/>
              <a:ext cx="11880000" cy="6573601"/>
            </a:xfrm>
            <a:prstGeom prst="rect">
              <a:avLst/>
            </a:prstGeom>
            <a:noFill/>
            <a:ln w="85725">
              <a:gradFill flip="none" rotWithShape="1">
                <a:gsLst>
                  <a:gs pos="0">
                    <a:srgbClr val="C5F3CC"/>
                  </a:gs>
                  <a:gs pos="54000">
                    <a:srgbClr val="B6E5DF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solidFill>
                  <a:srgbClr val="AE211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74332C-5492-FBE1-51AE-E685FFF3E8C3}"/>
                </a:ext>
              </a:extLst>
            </p:cNvPr>
            <p:cNvSpPr txBox="1"/>
            <p:nvPr/>
          </p:nvSpPr>
          <p:spPr>
            <a:xfrm>
              <a:off x="630035" y="195590"/>
              <a:ext cx="4619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>
                  <a:solidFill>
                    <a:srgbClr val="FF0000"/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ru-RU" sz="2800" dirty="0"/>
                <a:t>Порядок реализации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0BC381-5D31-D6CB-E900-B9AC34DD7933}"/>
                </a:ext>
              </a:extLst>
            </p:cNvPr>
            <p:cNvSpPr txBox="1"/>
            <p:nvPr/>
          </p:nvSpPr>
          <p:spPr>
            <a:xfrm>
              <a:off x="272824" y="1465432"/>
              <a:ext cx="5340173" cy="578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80000"/>
                </a:lnSpc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ru-RU" sz="11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Данные дополнены недостающими по полу покупателей и товаров, цветам, проверены на дублирование, аномалии </a:t>
              </a:r>
            </a:p>
            <a:p>
              <a:pPr marL="171450" indent="-171450">
                <a:lnSpc>
                  <a:spcPct val="80000"/>
                </a:lnSpc>
                <a:spcAft>
                  <a:spcPts val="1500"/>
                </a:spcAft>
                <a:buFont typeface="Courier New" panose="02070309020205020404" pitchFamily="49" charset="0"/>
                <a:buChar char="o"/>
              </a:pPr>
              <a:r>
                <a:rPr lang="ru-RU" sz="11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Нет возможности структурировать цвет товаров, а также группы товаров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017503-2030-A163-47E5-992CB3D358F4}"/>
                </a:ext>
              </a:extLst>
            </p:cNvPr>
            <p:cNvSpPr txBox="1"/>
            <p:nvPr/>
          </p:nvSpPr>
          <p:spPr>
            <a:xfrm>
              <a:off x="71458" y="-129667"/>
              <a:ext cx="733425" cy="14421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ru-RU"/>
              </a:defPPr>
              <a:lvl1pPr>
                <a:defRPr sz="6600">
                  <a:solidFill>
                    <a:schemeClr val="bg1">
                      <a:lumMod val="85000"/>
                      <a:alpha val="76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ru-RU" sz="100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9C3822-5422-4DEE-763B-EDE54BB095C2}"/>
                </a:ext>
              </a:extLst>
            </p:cNvPr>
            <p:cNvSpPr txBox="1"/>
            <p:nvPr/>
          </p:nvSpPr>
          <p:spPr>
            <a:xfrm>
              <a:off x="4807612" y="286766"/>
              <a:ext cx="71282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lnSpc>
                  <a:spcPct val="80000"/>
                </a:lnSpc>
                <a:defRPr>
                  <a:latin typeface="Century Gothic" panose="020B0502020202020204" pitchFamily="34" charset="0"/>
                </a:defRPr>
              </a:lvl1pPr>
            </a:lstStyle>
            <a:p>
              <a:r>
                <a:rPr lang="ru-RU" sz="2000" dirty="0"/>
                <a:t>Подготовка данных, формирование витрины данных, общие характеристики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E416AE-214F-DF06-2C4A-5425B45508DD}"/>
                </a:ext>
              </a:extLst>
            </p:cNvPr>
            <p:cNvSpPr txBox="1"/>
            <p:nvPr/>
          </p:nvSpPr>
          <p:spPr>
            <a:xfrm>
              <a:off x="318719" y="3859846"/>
              <a:ext cx="5562999" cy="824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2563" lvl="0" indent="-182563">
                <a:lnSpc>
                  <a:spcPct val="80000"/>
                </a:lnSpc>
                <a:spcAft>
                  <a:spcPts val="100"/>
                </a:spcAft>
                <a:buFont typeface="Symbol" panose="05050102010706020507" pitchFamily="18" charset="2"/>
                <a:buChar char=""/>
              </a:pPr>
              <a:r>
                <a:rPr lang="ru-RU" sz="1100" kern="0" dirty="0">
                  <a:effectLst/>
                  <a:latin typeface="Calibri Light" panose="020F0302020204030204" pitchFamily="34" charset="0"/>
                  <a:ea typeface="Times New Roman" panose="02020603050405020304" pitchFamily="18" charset="0"/>
                  <a:cs typeface="Calibri Light" panose="020F0302020204030204" pitchFamily="34" charset="0"/>
                </a:rPr>
                <a:t>есть города-лидеры  – 37%, есть ряд городов, где по одному клиенту</a:t>
              </a:r>
            </a:p>
            <a:p>
              <a:pPr marL="182563" lvl="0" indent="-182563">
                <a:lnSpc>
                  <a:spcPct val="80000"/>
                </a:lnSpc>
                <a:spcAft>
                  <a:spcPts val="100"/>
                </a:spcAft>
                <a:buFont typeface="Symbol" panose="05050102010706020507" pitchFamily="18" charset="2"/>
                <a:buChar char=""/>
              </a:pPr>
              <a:r>
                <a:rPr lang="ru-RU" sz="1100" kern="0" dirty="0">
                  <a:latin typeface="Calibri Light" panose="020F0302020204030204" pitchFamily="34" charset="0"/>
                  <a:ea typeface="Times New Roman" panose="02020603050405020304" pitchFamily="18" charset="0"/>
                  <a:cs typeface="Calibri Light" panose="020F0302020204030204" pitchFamily="34" charset="0"/>
                </a:rPr>
                <a:t>есть клиенты 5,6,7, и 76,77 лет, но основной массив — это клиенты среднего возраста </a:t>
              </a:r>
            </a:p>
            <a:p>
              <a:pPr marL="182563" lvl="0" indent="-182563">
                <a:lnSpc>
                  <a:spcPct val="80000"/>
                </a:lnSpc>
                <a:spcAft>
                  <a:spcPts val="100"/>
                </a:spcAft>
                <a:buFont typeface="Symbol" panose="05050102010706020507" pitchFamily="18" charset="2"/>
                <a:buChar char=""/>
              </a:pPr>
              <a:r>
                <a:rPr lang="ru-RU" sz="1100" kern="0" dirty="0">
                  <a:latin typeface="Calibri Light" panose="020F0302020204030204" pitchFamily="34" charset="0"/>
                  <a:ea typeface="Times New Roman" panose="02020603050405020304" pitchFamily="18" charset="0"/>
                  <a:cs typeface="Calibri Light" panose="020F0302020204030204" pitchFamily="34" charset="0"/>
                </a:rPr>
                <a:t>есть клиенты, сделавших &gt;500 покупок, есть клиенты, купившие 1 товар один раз</a:t>
              </a:r>
            </a:p>
            <a:p>
              <a:pPr marL="182563" lvl="0" indent="-182563">
                <a:lnSpc>
                  <a:spcPct val="80000"/>
                </a:lnSpc>
                <a:spcAft>
                  <a:spcPts val="100"/>
                </a:spcAft>
                <a:buFont typeface="Symbol" panose="05050102010706020507" pitchFamily="18" charset="2"/>
                <a:buChar char=""/>
              </a:pPr>
              <a:r>
                <a:rPr lang="ru-RU" sz="1100" kern="0" dirty="0">
                  <a:effectLst/>
                  <a:latin typeface="Calibri Light" panose="020F0302020204030204" pitchFamily="34" charset="0"/>
                  <a:ea typeface="Times New Roman" panose="02020603050405020304" pitchFamily="18" charset="0"/>
                  <a:cs typeface="Calibri Light" panose="020F0302020204030204" pitchFamily="34" charset="0"/>
                </a:rPr>
                <a:t>по группам доли кол-ва продаж и выручки примерно совпадают</a:t>
              </a:r>
            </a:p>
            <a:p>
              <a:pPr marL="182563" lvl="0" indent="-182563">
                <a:lnSpc>
                  <a:spcPct val="80000"/>
                </a:lnSpc>
                <a:spcAft>
                  <a:spcPts val="100"/>
                </a:spcAft>
                <a:buFont typeface="Symbol" panose="05050102010706020507" pitchFamily="18" charset="2"/>
                <a:buChar char=""/>
              </a:pPr>
              <a:r>
                <a:rPr lang="ru-RU" sz="1100" kern="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rPr>
                <a:t>товарные предпочтения групп по возрастам примерно одинаковы</a:t>
              </a:r>
              <a:endParaRPr lang="ru-RU" sz="1100" kern="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5696CD-0829-A6A7-EBB7-C18A8CD7D0B8}"/>
                </a:ext>
              </a:extLst>
            </p:cNvPr>
            <p:cNvSpPr txBox="1"/>
            <p:nvPr/>
          </p:nvSpPr>
          <p:spPr>
            <a:xfrm>
              <a:off x="11785250" y="6446482"/>
              <a:ext cx="301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Verdana" panose="020B0604030504040204" pitchFamily="34" charset="0"/>
                </a:rPr>
                <a:t>3</a:t>
              </a:r>
            </a:p>
          </p:txBody>
        </p: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C96B8366-47B6-C44C-CCFD-24D055C4E7E9}"/>
                </a:ext>
              </a:extLst>
            </p:cNvPr>
            <p:cNvGrpSpPr/>
            <p:nvPr/>
          </p:nvGrpSpPr>
          <p:grpSpPr>
            <a:xfrm>
              <a:off x="371475" y="2112993"/>
              <a:ext cx="5005697" cy="1701672"/>
              <a:chOff x="394709" y="1887427"/>
              <a:chExt cx="5005697" cy="1701672"/>
            </a:xfrm>
          </p:grpSpPr>
          <p:sp>
            <p:nvSpPr>
              <p:cNvPr id="2057" name="Прямоугольник: скругленные углы 2056">
                <a:extLst>
                  <a:ext uri="{FF2B5EF4-FFF2-40B4-BE49-F238E27FC236}">
                    <a16:creationId xmlns:a16="http://schemas.microsoft.com/office/drawing/2014/main" id="{33147A0B-5AA6-406A-F3A7-887A5944C993}"/>
                  </a:ext>
                </a:extLst>
              </p:cNvPr>
              <p:cNvSpPr/>
              <p:nvPr/>
            </p:nvSpPr>
            <p:spPr>
              <a:xfrm>
                <a:off x="394709" y="1887427"/>
                <a:ext cx="5005697" cy="1701672"/>
              </a:xfrm>
              <a:prstGeom prst="roundRect">
                <a:avLst>
                  <a:gd name="adj" fmla="val 1322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1000" sy="101000" algn="ctr" rotWithShape="0">
                  <a:schemeClr val="bg1">
                    <a:lumMod val="50000"/>
                    <a:alpha val="31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2058" name="Рисунок 2057">
                <a:extLst>
                  <a:ext uri="{FF2B5EF4-FFF2-40B4-BE49-F238E27FC236}">
                    <a16:creationId xmlns:a16="http://schemas.microsoft.com/office/drawing/2014/main" id="{23CCCB6E-4119-6FEA-320C-7F1888A50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78335" y="1989293"/>
                <a:ext cx="4846320" cy="891540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E5E8FEC-C370-B691-CC4E-AACC096843B9}"/>
                  </a:ext>
                </a:extLst>
              </p:cNvPr>
              <p:cNvSpPr txBox="1"/>
              <p:nvPr/>
            </p:nvSpPr>
            <p:spPr>
              <a:xfrm>
                <a:off x="434381" y="2926032"/>
                <a:ext cx="4926352" cy="6630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 marL="182563" lvl="0" indent="-182563">
                  <a:lnSpc>
                    <a:spcPct val="80000"/>
                  </a:lnSpc>
                  <a:spcAft>
                    <a:spcPts val="300"/>
                  </a:spcAft>
                  <a:buFont typeface="Symbol" panose="05050102010706020507" pitchFamily="18" charset="2"/>
                  <a:buChar char=""/>
                  <a:defRPr sz="1200" kern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Calibri Light" panose="020F0302020204030204" pitchFamily="34" charset="0"/>
                  </a:defRPr>
                </a:lvl1pPr>
              </a:lstStyle>
              <a:p>
                <a:pPr>
                  <a:spcAft>
                    <a:spcPts val="100"/>
                  </a:spcAft>
                </a:pPr>
                <a:r>
                  <a:rPr lang="ru-RU" sz="1100" dirty="0"/>
                  <a:t>большая номенклатура, много цветов и цен</a:t>
                </a:r>
              </a:p>
              <a:p>
                <a:pPr>
                  <a:spcAft>
                    <a:spcPts val="100"/>
                  </a:spcAft>
                </a:pPr>
                <a:r>
                  <a:rPr lang="ru-RU" sz="1100" dirty="0"/>
                  <a:t> лидер по количеству продаж – черный цвет (мин. 17%)</a:t>
                </a:r>
              </a:p>
              <a:p>
                <a:pPr>
                  <a:spcAft>
                    <a:spcPts val="100"/>
                  </a:spcAft>
                </a:pPr>
                <a:r>
                  <a:rPr lang="ru-RU" sz="1100" dirty="0"/>
                  <a:t> далее пренебрегаем признаком цвета продукта (много значений) и гендерным признаком продукта (в основном продукты универсальны)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B14701-F40D-56D0-B51E-814C309483F5}"/>
                </a:ext>
              </a:extLst>
            </p:cNvPr>
            <p:cNvSpPr txBox="1"/>
            <p:nvPr/>
          </p:nvSpPr>
          <p:spPr>
            <a:xfrm>
              <a:off x="438170" y="4920510"/>
              <a:ext cx="3727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>
                  <a:latin typeface="Century Gothic" panose="020B0502020202020204" pitchFamily="34" charset="0"/>
                </a:rPr>
                <a:t>Общая оценка товарных предпочтений: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0AD9FA-272B-B513-DC41-E3CE97D6C454}"/>
                </a:ext>
              </a:extLst>
            </p:cNvPr>
            <p:cNvSpPr txBox="1"/>
            <p:nvPr/>
          </p:nvSpPr>
          <p:spPr>
            <a:xfrm>
              <a:off x="406750" y="5273025"/>
              <a:ext cx="5689250" cy="1245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80000"/>
                </a:lnSpc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ru-RU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Основные покупки в стране 32, при этом есть </a:t>
              </a:r>
              <a:r>
                <a:rPr lang="ru-RU" sz="1200" i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2 города максимальных покупок </a:t>
              </a:r>
              <a:r>
                <a:rPr lang="ru-RU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(1134 и 1188), остальные распределены по 763 городам</a:t>
              </a:r>
            </a:p>
            <a:p>
              <a:pPr marL="171450" indent="-171450">
                <a:lnSpc>
                  <a:spcPct val="80000"/>
                </a:lnSpc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ru-RU" sz="1200" i="1" kern="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Доли товаров со скидками </a:t>
              </a:r>
              <a:r>
                <a:rPr lang="ru-RU" sz="1200" kern="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примерно совпадают по странам, городам, возрастам, полу и образованию</a:t>
              </a:r>
            </a:p>
            <a:p>
              <a:pPr marL="171450" indent="-171450">
                <a:lnSpc>
                  <a:spcPct val="80000"/>
                </a:lnSpc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ru-RU" sz="1200" i="1" kern="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Скидки несущественно влияют </a:t>
              </a:r>
              <a:r>
                <a:rPr lang="ru-RU" sz="1200" kern="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на уровень популярности товаров</a:t>
              </a:r>
            </a:p>
            <a:p>
              <a:pPr marL="171450" indent="-171450">
                <a:lnSpc>
                  <a:spcPct val="80000"/>
                </a:lnSpc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ru-RU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Покупатели </a:t>
              </a:r>
              <a:r>
                <a:rPr lang="ru-RU" sz="1200" i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дорогих товаров (</a:t>
              </a:r>
              <a:r>
                <a:rPr lang="ru-RU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обычно без скидок и в малом количестве) весомо на выручку не влияют</a:t>
              </a:r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F1278718-398D-ED48-6981-B90AF148E0ED}"/>
                </a:ext>
              </a:extLst>
            </p:cNvPr>
            <p:cNvGrpSpPr/>
            <p:nvPr/>
          </p:nvGrpSpPr>
          <p:grpSpPr>
            <a:xfrm>
              <a:off x="6073224" y="1183273"/>
              <a:ext cx="5712026" cy="3419532"/>
              <a:chOff x="6084637" y="1196254"/>
              <a:chExt cx="5712026" cy="3419532"/>
            </a:xfrm>
          </p:grpSpPr>
          <p:grpSp>
            <p:nvGrpSpPr>
              <p:cNvPr id="24" name="Группа 23">
                <a:extLst>
                  <a:ext uri="{FF2B5EF4-FFF2-40B4-BE49-F238E27FC236}">
                    <a16:creationId xmlns:a16="http://schemas.microsoft.com/office/drawing/2014/main" id="{8BA9B67A-754B-25A8-464C-4BA794E7C87C}"/>
                  </a:ext>
                </a:extLst>
              </p:cNvPr>
              <p:cNvGrpSpPr/>
              <p:nvPr/>
            </p:nvGrpSpPr>
            <p:grpSpPr>
              <a:xfrm>
                <a:off x="6084637" y="1196254"/>
                <a:ext cx="5431655" cy="3419532"/>
                <a:chOff x="6522959" y="2537806"/>
                <a:chExt cx="5431655" cy="3419532"/>
              </a:xfrm>
            </p:grpSpPr>
            <p:pic>
              <p:nvPicPr>
                <p:cNvPr id="25" name="Рисунок 24" descr="Изображение выглядит как текст, Красочность, снимок экрана, диаграмма&#10;&#10;Автоматически созданное описание">
                  <a:extLst>
                    <a:ext uri="{FF2B5EF4-FFF2-40B4-BE49-F238E27FC236}">
                      <a16:creationId xmlns:a16="http://schemas.microsoft.com/office/drawing/2014/main" id="{900FDB81-D95B-1726-8B57-3FAE9CCF88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 bwMode="auto">
                <a:xfrm>
                  <a:off x="9318473" y="2830632"/>
                  <a:ext cx="2636141" cy="1325974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26" name="Рисунок 25" descr="Изображение выглядит как текст, Красочность, снимок экрана, диаграмма&#10;&#10;Автоматически созданное описание">
                  <a:extLst>
                    <a:ext uri="{FF2B5EF4-FFF2-40B4-BE49-F238E27FC236}">
                      <a16:creationId xmlns:a16="http://schemas.microsoft.com/office/drawing/2014/main" id="{9C170C70-63C8-AEEC-D009-9570D977FC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 bwMode="auto">
                <a:xfrm>
                  <a:off x="6588222" y="2827929"/>
                  <a:ext cx="2719648" cy="1325974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27" name="Рисунок 26" descr="Изображение выглядит как текст, Красочность, снимок экрана, диаграмма&#10;&#10;Автоматически созданное описание">
                  <a:extLst>
                    <a:ext uri="{FF2B5EF4-FFF2-40B4-BE49-F238E27FC236}">
                      <a16:creationId xmlns:a16="http://schemas.microsoft.com/office/drawing/2014/main" id="{D577DCC0-61DF-B1CF-5F12-EF9D31733D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 bwMode="auto">
                <a:xfrm>
                  <a:off x="6583690" y="4482376"/>
                  <a:ext cx="2724397" cy="1470292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32" name="Рисунок 31" descr="Изображение выглядит как текст, Красочность, снимок экрана, диаграмма&#10;&#10;Автоматически созданное описание">
                  <a:extLst>
                    <a:ext uri="{FF2B5EF4-FFF2-40B4-BE49-F238E27FC236}">
                      <a16:creationId xmlns:a16="http://schemas.microsoft.com/office/drawing/2014/main" id="{01A2E2FF-8C68-8DB5-0AC5-478E40B345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 bwMode="auto">
                <a:xfrm>
                  <a:off x="9327287" y="4487046"/>
                  <a:ext cx="2627327" cy="1470292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535F12-35E5-2513-3D5A-5B95464C1516}"/>
                    </a:ext>
                  </a:extLst>
                </p:cNvPr>
                <p:cNvSpPr txBox="1"/>
                <p:nvPr/>
              </p:nvSpPr>
              <p:spPr>
                <a:xfrm>
                  <a:off x="6522959" y="2537806"/>
                  <a:ext cx="1238183" cy="2400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  <a:spcAft>
                      <a:spcPts val="600"/>
                    </a:spcAft>
                  </a:pPr>
                  <a:r>
                    <a:rPr lang="ru-RU" sz="1200" b="1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Динамика: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93DF9A2-0F3A-AEB2-42C1-E328E05E6382}"/>
                    </a:ext>
                  </a:extLst>
                </p:cNvPr>
                <p:cNvSpPr txBox="1"/>
                <p:nvPr/>
              </p:nvSpPr>
              <p:spPr>
                <a:xfrm>
                  <a:off x="7664307" y="2731798"/>
                  <a:ext cx="974496" cy="2437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  <a:spcAft>
                      <a:spcPts val="600"/>
                    </a:spcAft>
                  </a:pPr>
                  <a:r>
                    <a:rPr lang="ru-RU" sz="1200" dirty="0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выручки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178405A-FD7E-531F-D046-E502D94C6AEB}"/>
                    </a:ext>
                  </a:extLst>
                </p:cNvPr>
                <p:cNvSpPr txBox="1"/>
                <p:nvPr/>
              </p:nvSpPr>
              <p:spPr>
                <a:xfrm>
                  <a:off x="10305963" y="2731798"/>
                  <a:ext cx="1342615" cy="2437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  <a:spcAft>
                      <a:spcPts val="600"/>
                    </a:spcAft>
                  </a:pPr>
                  <a:r>
                    <a:rPr lang="ru-RU" sz="1200" dirty="0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кол-ва скидок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0A788F6-153B-48EA-04A2-65BEE3830606}"/>
                    </a:ext>
                  </a:extLst>
                </p:cNvPr>
                <p:cNvSpPr txBox="1"/>
                <p:nvPr/>
              </p:nvSpPr>
              <p:spPr>
                <a:xfrm>
                  <a:off x="7664307" y="4626066"/>
                  <a:ext cx="1342615" cy="2437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  <a:spcAft>
                      <a:spcPts val="600"/>
                    </a:spcAft>
                  </a:pPr>
                  <a:r>
                    <a:rPr lang="ru-RU" sz="1200" dirty="0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кол-ва покупок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B483C76-901F-34B0-3A23-9DF13714AF5F}"/>
                    </a:ext>
                  </a:extLst>
                </p:cNvPr>
                <p:cNvSpPr txBox="1"/>
                <p:nvPr/>
              </p:nvSpPr>
              <p:spPr>
                <a:xfrm>
                  <a:off x="10305963" y="4626066"/>
                  <a:ext cx="1577902" cy="2437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  <a:spcAft>
                      <a:spcPts val="600"/>
                    </a:spcAft>
                  </a:pPr>
                  <a:r>
                    <a:rPr lang="ru-RU" sz="1200" dirty="0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кол-ва покупателей</a:t>
                  </a: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EC0E33-50B6-E3D5-24B9-BDE0874CC4BE}"/>
                  </a:ext>
                </a:extLst>
              </p:cNvPr>
              <p:cNvSpPr txBox="1"/>
              <p:nvPr/>
            </p:nvSpPr>
            <p:spPr>
              <a:xfrm>
                <a:off x="6153951" y="2756751"/>
                <a:ext cx="5642712" cy="3665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>
                  <a:lnSpc>
                    <a:spcPct val="80000"/>
                  </a:lnSpc>
                  <a:spcBef>
                    <a:spcPts val="600"/>
                  </a:spcBef>
                  <a:spcAft>
                    <a:spcPts val="400"/>
                  </a:spcAft>
                  <a:defRPr sz="1200" kern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ru-RU" sz="1100" dirty="0"/>
                  <a:t>Формы графиков динамики всех покупателей по дням выручки, количества покупок, количества скидок и кол-ва покупателей примерно одинаковы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33926D-726A-FFFE-C35B-AE0D2BD1B656}"/>
                </a:ext>
              </a:extLst>
            </p:cNvPr>
            <p:cNvSpPr txBox="1"/>
            <p:nvPr/>
          </p:nvSpPr>
          <p:spPr>
            <a:xfrm>
              <a:off x="291111" y="1220354"/>
              <a:ext cx="3874367" cy="2400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  <a:spcAft>
                  <a:spcPts val="600"/>
                </a:spcAft>
              </a:pPr>
              <a:r>
                <a:rPr lang="ru-RU" sz="1200" b="1" dirty="0">
                  <a:latin typeface="Century Gothic" panose="020B0502020202020204" pitchFamily="34" charset="0"/>
                  <a:cs typeface="Calibri Light" panose="020F0302020204030204" pitchFamily="34" charset="0"/>
                </a:rPr>
                <a:t>Исходная аналитика </a:t>
              </a:r>
              <a:r>
                <a:rPr lang="ru-RU" sz="1200" dirty="0">
                  <a:latin typeface="Century Gothic" panose="020B0502020202020204" pitchFamily="34" charset="0"/>
                  <a:cs typeface="Calibri Light" panose="020F0302020204030204" pitchFamily="34" charset="0"/>
                </a:rPr>
                <a:t>(включая </a:t>
              </a:r>
              <a:r>
                <a:rPr lang="ru-RU" sz="1200" dirty="0" err="1">
                  <a:latin typeface="Century Gothic" panose="020B0502020202020204" pitchFamily="34" charset="0"/>
                  <a:cs typeface="Calibri Light" panose="020F0302020204030204" pitchFamily="34" charset="0"/>
                </a:rPr>
                <a:t>дашборд</a:t>
              </a:r>
              <a:r>
                <a:rPr lang="ru-RU" sz="1200" dirty="0">
                  <a:latin typeface="Century Gothic" panose="020B0502020202020204" pitchFamily="34" charset="0"/>
                  <a:cs typeface="Calibri Light" panose="020F0302020204030204" pitchFamily="34" charset="0"/>
                </a:rPr>
                <a:t> стр.4):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AA5F95-CD0E-E5DF-2E6D-930C7E8B7490}"/>
                </a:ext>
              </a:extLst>
            </p:cNvPr>
            <p:cNvSpPr txBox="1"/>
            <p:nvPr/>
          </p:nvSpPr>
          <p:spPr>
            <a:xfrm>
              <a:off x="6322219" y="5306788"/>
              <a:ext cx="5283350" cy="873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80000"/>
                </a:lnSpc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ru-RU" sz="1200" i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Самые популярные товары </a:t>
              </a:r>
              <a:r>
                <a:rPr lang="ru-RU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(как в части количества, так и в части влияния на общую выручку) — достаточно низкой стоимости (от 1 до 30 тыс. руб.),                                               это спортивная одежда, преимущественно мужская, черного цвета</a:t>
              </a:r>
            </a:p>
            <a:p>
              <a:pPr marL="171450" indent="-171450">
                <a:lnSpc>
                  <a:spcPct val="80000"/>
                </a:lnSpc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ru-RU" sz="1200" i="1" kern="0" dirty="0">
                  <a:solidFill>
                    <a:srgbClr val="000000"/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Лидеры по </a:t>
              </a:r>
              <a:r>
                <a:rPr lang="ru-RU" sz="1200" i="1" kern="0" dirty="0">
                  <a:solidFill>
                    <a:srgbClr val="000000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выручке</a:t>
              </a:r>
              <a:r>
                <a:rPr lang="ru-RU" sz="1200" i="1" kern="0" dirty="0">
                  <a:solidFill>
                    <a:srgbClr val="000000"/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200" b="1" kern="0" dirty="0">
                  <a:solidFill>
                    <a:srgbClr val="000000"/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—</a:t>
              </a:r>
              <a:r>
                <a:rPr lang="ru-RU" sz="1200" kern="0" dirty="0">
                  <a:solidFill>
                    <a:srgbClr val="000000"/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 среди дорогих товаров (эхолот, горные велосипеды, палатки, фирменные кеды (</a:t>
              </a:r>
              <a:r>
                <a:rPr lang="en-US" sz="1200" kern="0" dirty="0">
                  <a:solidFill>
                    <a:srgbClr val="000000"/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Nike</a:t>
              </a:r>
              <a:r>
                <a:rPr lang="ru-RU" sz="1200" kern="0" dirty="0">
                  <a:solidFill>
                    <a:srgbClr val="000000"/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843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4828B4-8FD6-FF5F-CB43-D62407F53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2" y="0"/>
            <a:ext cx="12146096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63FCB2-4A72-4D9D-7E17-1099A984D4D9}"/>
              </a:ext>
            </a:extLst>
          </p:cNvPr>
          <p:cNvSpPr txBox="1"/>
          <p:nvPr/>
        </p:nvSpPr>
        <p:spPr>
          <a:xfrm>
            <a:off x="11785250" y="6446482"/>
            <a:ext cx="3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Verdana" panose="020B060403050404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5736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DA8739D-AA16-06D8-5B7B-3F4B72AED922}"/>
              </a:ext>
            </a:extLst>
          </p:cNvPr>
          <p:cNvGrpSpPr/>
          <p:nvPr/>
        </p:nvGrpSpPr>
        <p:grpSpPr>
          <a:xfrm>
            <a:off x="71458" y="-129667"/>
            <a:ext cx="12014942" cy="6914703"/>
            <a:chOff x="71458" y="-129667"/>
            <a:chExt cx="12014942" cy="6914703"/>
          </a:xfrm>
        </p:grpSpPr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38219553-63DB-B548-D8BD-5AC9ADC7A3CF}"/>
                </a:ext>
              </a:extLst>
            </p:cNvPr>
            <p:cNvGrpSpPr/>
            <p:nvPr/>
          </p:nvGrpSpPr>
          <p:grpSpPr>
            <a:xfrm>
              <a:off x="5629985" y="2732523"/>
              <a:ext cx="3796989" cy="2115763"/>
              <a:chOff x="6087500" y="2077027"/>
              <a:chExt cx="4374623" cy="2763332"/>
            </a:xfrm>
          </p:grpSpPr>
          <p:grpSp>
            <p:nvGrpSpPr>
              <p:cNvPr id="27" name="Группа 26">
                <a:extLst>
                  <a:ext uri="{FF2B5EF4-FFF2-40B4-BE49-F238E27FC236}">
                    <a16:creationId xmlns:a16="http://schemas.microsoft.com/office/drawing/2014/main" id="{A5F45C95-ADE5-EDCA-10F6-E1423E4365BF}"/>
                  </a:ext>
                </a:extLst>
              </p:cNvPr>
              <p:cNvGrpSpPr/>
              <p:nvPr/>
            </p:nvGrpSpPr>
            <p:grpSpPr>
              <a:xfrm>
                <a:off x="6153300" y="2077027"/>
                <a:ext cx="4308823" cy="2763332"/>
                <a:chOff x="5883043" y="1599574"/>
                <a:chExt cx="4308823" cy="2763332"/>
              </a:xfrm>
            </p:grpSpPr>
            <p:graphicFrame>
              <p:nvGraphicFramePr>
                <p:cNvPr id="24" name="Диаграмма 23">
                  <a:extLst>
                    <a:ext uri="{FF2B5EF4-FFF2-40B4-BE49-F238E27FC236}">
                      <a16:creationId xmlns:a16="http://schemas.microsoft.com/office/drawing/2014/main" id="{00000000-0008-0000-0400-0000090000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82272850"/>
                    </p:ext>
                  </p:extLst>
                </p:nvPr>
              </p:nvGraphicFramePr>
              <p:xfrm>
                <a:off x="5883043" y="1599574"/>
                <a:ext cx="4308823" cy="276333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cxnSp>
              <p:nvCxnSpPr>
                <p:cNvPr id="32" name="Прямая соединительная линия 31">
                  <a:extLst>
                    <a:ext uri="{FF2B5EF4-FFF2-40B4-BE49-F238E27FC236}">
                      <a16:creationId xmlns:a16="http://schemas.microsoft.com/office/drawing/2014/main" id="{43B93D85-F955-9ACD-6E5C-743B776068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32691" y="2932621"/>
                  <a:ext cx="0" cy="1423785"/>
                </a:xfrm>
                <a:prstGeom prst="line">
                  <a:avLst/>
                </a:prstGeom>
                <a:ln w="9525">
                  <a:solidFill>
                    <a:srgbClr val="FF2E0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Прямая соединительная линия 33">
                  <a:extLst>
                    <a:ext uri="{FF2B5EF4-FFF2-40B4-BE49-F238E27FC236}">
                      <a16:creationId xmlns:a16="http://schemas.microsoft.com/office/drawing/2014/main" id="{95B23566-6C6B-9D6D-0D41-180126FC1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36366" y="3320683"/>
                  <a:ext cx="0" cy="1024365"/>
                </a:xfrm>
                <a:prstGeom prst="line">
                  <a:avLst/>
                </a:prstGeom>
                <a:ln w="9525">
                  <a:solidFill>
                    <a:srgbClr val="FF2E0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94DECB-727A-10CD-0896-0497A8191ACD}"/>
                  </a:ext>
                </a:extLst>
              </p:cNvPr>
              <p:cNvSpPr txBox="1"/>
              <p:nvPr/>
            </p:nvSpPr>
            <p:spPr>
              <a:xfrm>
                <a:off x="6087500" y="2183285"/>
                <a:ext cx="3593750" cy="3390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latin typeface="Century Gothic" panose="020B0502020202020204" pitchFamily="34" charset="0"/>
                  </a:rPr>
                  <a:t>Динамика количества покупок </a:t>
                </a:r>
              </a:p>
            </p:txBody>
          </p:sp>
        </p:grp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7626A787-2A38-19A0-7CC1-3903AD5A0AC6}"/>
                </a:ext>
              </a:extLst>
            </p:cNvPr>
            <p:cNvSpPr/>
            <p:nvPr/>
          </p:nvSpPr>
          <p:spPr>
            <a:xfrm>
              <a:off x="371474" y="4878088"/>
              <a:ext cx="11413776" cy="1706092"/>
            </a:xfrm>
            <a:prstGeom prst="roundRect">
              <a:avLst>
                <a:gd name="adj" fmla="val 1322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schemeClr val="bg1">
                  <a:lumMod val="50000"/>
                  <a:alpha val="31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F0834310-6032-1BB6-19E7-DE1F5D3FD517}"/>
                </a:ext>
              </a:extLst>
            </p:cNvPr>
            <p:cNvSpPr/>
            <p:nvPr/>
          </p:nvSpPr>
          <p:spPr>
            <a:xfrm>
              <a:off x="165600" y="136800"/>
              <a:ext cx="11880000" cy="6573601"/>
            </a:xfrm>
            <a:prstGeom prst="rect">
              <a:avLst/>
            </a:prstGeom>
            <a:noFill/>
            <a:ln w="85725">
              <a:gradFill flip="none" rotWithShape="1">
                <a:gsLst>
                  <a:gs pos="0">
                    <a:srgbClr val="C5F3CC"/>
                  </a:gs>
                  <a:gs pos="54000">
                    <a:srgbClr val="B6E5DF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solidFill>
                  <a:srgbClr val="AE211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74332C-5492-FBE1-51AE-E685FFF3E8C3}"/>
                </a:ext>
              </a:extLst>
            </p:cNvPr>
            <p:cNvSpPr txBox="1"/>
            <p:nvPr/>
          </p:nvSpPr>
          <p:spPr>
            <a:xfrm>
              <a:off x="828358" y="180423"/>
              <a:ext cx="4619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>
                  <a:solidFill>
                    <a:srgbClr val="FF0000"/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ru-RU" sz="2800" dirty="0"/>
                <a:t>Порядок реализации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017503-2030-A163-47E5-992CB3D358F4}"/>
                </a:ext>
              </a:extLst>
            </p:cNvPr>
            <p:cNvSpPr txBox="1"/>
            <p:nvPr/>
          </p:nvSpPr>
          <p:spPr>
            <a:xfrm>
              <a:off x="71458" y="-129667"/>
              <a:ext cx="733425" cy="14421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ru-RU"/>
              </a:defPPr>
              <a:lvl1pPr>
                <a:defRPr sz="6600">
                  <a:solidFill>
                    <a:schemeClr val="bg1">
                      <a:lumMod val="85000"/>
                      <a:alpha val="76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ru-RU" sz="10000" dirty="0"/>
                <a:t>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9C3822-5422-4DEE-763B-EDE54BB095C2}"/>
                </a:ext>
              </a:extLst>
            </p:cNvPr>
            <p:cNvSpPr txBox="1"/>
            <p:nvPr/>
          </p:nvSpPr>
          <p:spPr>
            <a:xfrm>
              <a:off x="4981376" y="318603"/>
              <a:ext cx="67728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lnSpc>
                  <a:spcPct val="80000"/>
                </a:lnSpc>
                <a:defRPr>
                  <a:latin typeface="Century Gothic" panose="020B0502020202020204" pitchFamily="34" charset="0"/>
                </a:defRPr>
              </a:lvl1pPr>
            </a:lstStyle>
            <a:p>
              <a:r>
                <a:rPr lang="ru-RU" sz="2000" dirty="0"/>
                <a:t>Оценка эффективности маркетинговых кампаний (А/В-тестирование)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729C3D4-E94F-6D54-A506-E42E7988501E}"/>
                </a:ext>
              </a:extLst>
            </p:cNvPr>
            <p:cNvSpPr txBox="1"/>
            <p:nvPr/>
          </p:nvSpPr>
          <p:spPr>
            <a:xfrm>
              <a:off x="747424" y="924857"/>
              <a:ext cx="17399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>
                  <a:latin typeface="Century Gothic" panose="020B0502020202020204" pitchFamily="34" charset="0"/>
                </a:rPr>
                <a:t>Ключевые метрики: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E416AE-214F-DF06-2C4A-5425B45508DD}"/>
                </a:ext>
              </a:extLst>
            </p:cNvPr>
            <p:cNvSpPr txBox="1"/>
            <p:nvPr/>
          </p:nvSpPr>
          <p:spPr>
            <a:xfrm>
              <a:off x="5534135" y="1395328"/>
              <a:ext cx="3893161" cy="13329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85725" lvl="0" indent="-85725">
                <a:lnSpc>
                  <a:spcPct val="80000"/>
                </a:lnSpc>
                <a:spcAft>
                  <a:spcPts val="300"/>
                </a:spcAft>
                <a:buFont typeface="Symbol" panose="05050102010706020507" pitchFamily="18" charset="2"/>
                <a:buChar char=""/>
              </a:pPr>
              <a:r>
                <a:rPr lang="ru-RU" sz="1100" kern="0" dirty="0">
                  <a:effectLst/>
                  <a:latin typeface="Calibri Light" panose="020F0302020204030204" pitchFamily="34" charset="0"/>
                  <a:ea typeface="Times New Roman" panose="02020603050405020304" pitchFamily="18" charset="0"/>
                  <a:cs typeface="Calibri Light" panose="020F0302020204030204" pitchFamily="34" charset="0"/>
                </a:rPr>
                <a:t>Кол-во покупок на тестовой и схожей группах</a:t>
              </a:r>
            </a:p>
            <a:p>
              <a:pPr marL="266700" lvl="0" indent="-84138">
                <a:lnSpc>
                  <a:spcPct val="80000"/>
                </a:lnSpc>
                <a:spcAft>
                  <a:spcPts val="100"/>
                </a:spcAft>
              </a:pPr>
              <a:r>
                <a:rPr lang="ru-RU" sz="1100" kern="0" dirty="0">
                  <a:latin typeface="Calibri Light" panose="020F0302020204030204" pitchFamily="34" charset="0"/>
                  <a:ea typeface="Times New Roman" panose="02020603050405020304" pitchFamily="18" charset="0"/>
                  <a:cs typeface="Calibri Light" panose="020F0302020204030204" pitchFamily="34" charset="0"/>
                </a:rPr>
                <a:t>- отличается</a:t>
              </a:r>
              <a:r>
                <a:rPr lang="ru-RU" sz="1100" kern="0" dirty="0">
                  <a:effectLst/>
                  <a:latin typeface="Calibri Light" panose="020F0302020204030204" pitchFamily="34" charset="0"/>
                  <a:ea typeface="Times New Roman" panose="02020603050405020304" pitchFamily="18" charset="0"/>
                  <a:cs typeface="Calibri Light" panose="020F0302020204030204" pitchFamily="34" charset="0"/>
                </a:rPr>
                <a:t> в период МК</a:t>
              </a:r>
            </a:p>
            <a:p>
              <a:pPr marL="266700" lvl="0" indent="-84138">
                <a:lnSpc>
                  <a:spcPct val="80000"/>
                </a:lnSpc>
                <a:spcAft>
                  <a:spcPts val="300"/>
                </a:spcAft>
              </a:pPr>
              <a:r>
                <a:rPr lang="ru-RU" sz="1100" kern="0" dirty="0">
                  <a:latin typeface="Calibri Light" panose="020F0302020204030204" pitchFamily="34" charset="0"/>
                  <a:ea typeface="Times New Roman" panose="02020603050405020304" pitchFamily="18" charset="0"/>
                  <a:cs typeface="Calibri Light" panose="020F0302020204030204" pitchFamily="34" charset="0"/>
                </a:rPr>
                <a:t>- идентичны за весь период (</a:t>
              </a:r>
              <a:r>
                <a:rPr lang="ru-RU" sz="1100" kern="0" dirty="0">
                  <a:effectLst/>
                  <a:latin typeface="Calibri Light" panose="020F0302020204030204" pitchFamily="34" charset="0"/>
                  <a:ea typeface="Times New Roman" panose="02020603050405020304" pitchFamily="18" charset="0"/>
                  <a:cs typeface="Calibri Light" panose="020F0302020204030204" pitchFamily="34" charset="0"/>
                </a:rPr>
                <a:t>хотя в целом эффект заметен)</a:t>
              </a:r>
            </a:p>
            <a:p>
              <a:pPr marL="85725" lvl="0" indent="-85725">
                <a:lnSpc>
                  <a:spcPct val="80000"/>
                </a:lnSpc>
                <a:spcBef>
                  <a:spcPts val="100"/>
                </a:spcBef>
                <a:spcAft>
                  <a:spcPts val="300"/>
                </a:spcAft>
                <a:buFont typeface="Symbol" panose="05050102010706020507" pitchFamily="18" charset="2"/>
                <a:buChar char=""/>
              </a:pPr>
              <a:r>
                <a:rPr lang="ru-RU" sz="1100" kern="0" dirty="0">
                  <a:effectLst/>
                  <a:latin typeface="Calibri Light" panose="020F0302020204030204" pitchFamily="34" charset="0"/>
                  <a:ea typeface="Times New Roman" panose="02020603050405020304" pitchFamily="18" charset="0"/>
                  <a:cs typeface="Calibri Light" panose="020F0302020204030204" pitchFamily="34" charset="0"/>
                </a:rPr>
                <a:t>Средний чек, кол-во покупок в корзине в период МК идентичны величинам в схожей группе, т.е. они не оказали существенного влияния на эффект МК</a:t>
              </a:r>
            </a:p>
            <a:p>
              <a:pPr marL="85725" lvl="0" indent="-85725">
                <a:lnSpc>
                  <a:spcPct val="80000"/>
                </a:lnSpc>
                <a:spcBef>
                  <a:spcPts val="100"/>
                </a:spcBef>
                <a:spcAft>
                  <a:spcPts val="300"/>
                </a:spcAft>
                <a:buFont typeface="Symbol" panose="05050102010706020507" pitchFamily="18" charset="2"/>
                <a:buChar char=""/>
              </a:pPr>
              <a:r>
                <a:rPr lang="ru-RU" sz="1100" kern="0" dirty="0">
                  <a:effectLst/>
                  <a:latin typeface="Calibri Light" panose="020F0302020204030204" pitchFamily="34" charset="0"/>
                  <a:ea typeface="Times New Roman" panose="02020603050405020304" pitchFamily="18" charset="0"/>
                  <a:cs typeface="Calibri Light" panose="020F0302020204030204" pitchFamily="34" charset="0"/>
                </a:rPr>
                <a:t>Кол-во покупателей в период МК отличается — это основной влияющий фактор (как следствие — рост покупок и выручки)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56935F-E57F-AA81-A7E5-0C0118B12021}"/>
                </a:ext>
              </a:extLst>
            </p:cNvPr>
            <p:cNvSpPr txBox="1"/>
            <p:nvPr/>
          </p:nvSpPr>
          <p:spPr>
            <a:xfrm>
              <a:off x="283109" y="1907621"/>
              <a:ext cx="5311061" cy="3665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85725" indent="-85725">
                <a:lnSpc>
                  <a:spcPct val="80000"/>
                </a:lnSpc>
                <a:buFont typeface="Symbol" panose="05050102010706020507" pitchFamily="18" charset="2"/>
                <a:buChar char=""/>
              </a:pPr>
              <a:r>
                <a:rPr lang="ru-RU" sz="11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Динамики метрик  по городу 1134 и остальных городов практически одинаковы</a:t>
              </a:r>
              <a:endParaRPr lang="ru-RU" sz="1100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endParaRPr>
            </a:p>
            <a:p>
              <a:pPr marL="85725" lvl="0" indent="-85725">
                <a:lnSpc>
                  <a:spcPct val="80000"/>
                </a:lnSpc>
                <a:buFont typeface="Symbol" panose="05050102010706020507" pitchFamily="18" charset="2"/>
                <a:buChar char=""/>
              </a:pPr>
              <a:r>
                <a:rPr lang="ru-RU" sz="1100" kern="0" dirty="0">
                  <a:effectLst/>
                  <a:latin typeface="Calibri Light" panose="020F0302020204030204" pitchFamily="34" charset="0"/>
                  <a:ea typeface="Times New Roman" panose="02020603050405020304" pitchFamily="18" charset="0"/>
                  <a:cs typeface="Calibri Light" panose="020F0302020204030204" pitchFamily="34" charset="0"/>
                </a:rPr>
                <a:t>По городам, выборкам, метрикам наблюдаются явные пики, отличающиеся по датам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6997FF-F521-FE69-B643-094870029B7A}"/>
                </a:ext>
              </a:extLst>
            </p:cNvPr>
            <p:cNvSpPr txBox="1"/>
            <p:nvPr/>
          </p:nvSpPr>
          <p:spPr>
            <a:xfrm>
              <a:off x="2412900" y="947355"/>
              <a:ext cx="2057997" cy="908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  <a:tabLst>
                  <a:tab pos="182563" algn="l"/>
                </a:tabLst>
              </a:pPr>
              <a:r>
                <a:rPr lang="ru-RU" sz="1100" dirty="0">
                  <a:latin typeface="+mj-lt"/>
                </a:rPr>
                <a:t>•	количество покупок</a:t>
              </a:r>
            </a:p>
            <a:p>
              <a:pPr>
                <a:lnSpc>
                  <a:spcPct val="80000"/>
                </a:lnSpc>
                <a:tabLst>
                  <a:tab pos="182563" algn="l"/>
                </a:tabLst>
              </a:pPr>
              <a:r>
                <a:rPr lang="ru-RU" sz="1100" dirty="0">
                  <a:latin typeface="+mj-lt"/>
                </a:rPr>
                <a:t>•	доля скидок в покупках</a:t>
              </a:r>
            </a:p>
            <a:p>
              <a:pPr>
                <a:lnSpc>
                  <a:spcPct val="80000"/>
                </a:lnSpc>
                <a:tabLst>
                  <a:tab pos="182563" algn="l"/>
                </a:tabLst>
              </a:pPr>
              <a:r>
                <a:rPr lang="ru-RU" sz="1100" dirty="0">
                  <a:latin typeface="+mj-lt"/>
                </a:rPr>
                <a:t>•	количество покупателей</a:t>
              </a:r>
            </a:p>
            <a:p>
              <a:pPr>
                <a:lnSpc>
                  <a:spcPct val="80000"/>
                </a:lnSpc>
                <a:tabLst>
                  <a:tab pos="182563" algn="l"/>
                </a:tabLst>
              </a:pPr>
              <a:r>
                <a:rPr lang="ru-RU" sz="1100" dirty="0">
                  <a:latin typeface="+mj-lt"/>
                </a:rPr>
                <a:t>•	величина среднего чека</a:t>
              </a:r>
            </a:p>
            <a:p>
              <a:pPr marL="182563" indent="-182563">
                <a:lnSpc>
                  <a:spcPct val="80000"/>
                </a:lnSpc>
                <a:tabLst>
                  <a:tab pos="182563" algn="l"/>
                </a:tabLst>
              </a:pPr>
              <a:r>
                <a:rPr lang="ru-RU" sz="1100" dirty="0">
                  <a:latin typeface="+mj-lt"/>
                </a:rPr>
                <a:t>•	среднее количество покупок в корзине покупателя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571EC6-FFA6-71E8-C139-8CD9D54F2724}"/>
                </a:ext>
              </a:extLst>
            </p:cNvPr>
            <p:cNvSpPr txBox="1"/>
            <p:nvPr/>
          </p:nvSpPr>
          <p:spPr>
            <a:xfrm>
              <a:off x="5556911" y="989781"/>
              <a:ext cx="6308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>
                  <a:latin typeface="Century Gothic" panose="020B0502020202020204" pitchFamily="34" charset="0"/>
                </a:rPr>
                <a:t>Итоги А/В-тестирования </a:t>
              </a:r>
              <a:r>
                <a:rPr lang="ru-RU" sz="1200" dirty="0">
                  <a:latin typeface="Century Gothic" panose="020B0502020202020204" pitchFamily="34" charset="0"/>
                </a:rPr>
                <a:t>(с учетом заданного уровня значимости 5%):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CC476D-85FB-66F3-76D3-C91098BFDC68}"/>
                </a:ext>
              </a:extLst>
            </p:cNvPr>
            <p:cNvSpPr txBox="1"/>
            <p:nvPr/>
          </p:nvSpPr>
          <p:spPr>
            <a:xfrm>
              <a:off x="11785250" y="6446482"/>
              <a:ext cx="301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Verdana" panose="020B0604030504040204" pitchFamily="34" charset="0"/>
                </a:rPr>
                <a:t>5</a:t>
              </a:r>
            </a:p>
          </p:txBody>
        </p: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E2B28566-B746-E50D-37DD-B0445445DED8}"/>
                </a:ext>
              </a:extLst>
            </p:cNvPr>
            <p:cNvGrpSpPr/>
            <p:nvPr/>
          </p:nvGrpSpPr>
          <p:grpSpPr>
            <a:xfrm>
              <a:off x="283109" y="2365713"/>
              <a:ext cx="5005171" cy="2482574"/>
              <a:chOff x="284098" y="3607594"/>
              <a:chExt cx="5141399" cy="2972648"/>
            </a:xfrm>
          </p:grpSpPr>
          <p:grpSp>
            <p:nvGrpSpPr>
              <p:cNvPr id="21" name="Группа 20">
                <a:extLst>
                  <a:ext uri="{FF2B5EF4-FFF2-40B4-BE49-F238E27FC236}">
                    <a16:creationId xmlns:a16="http://schemas.microsoft.com/office/drawing/2014/main" id="{D18AD63B-1130-2F36-F1B0-FFD07DA28EF3}"/>
                  </a:ext>
                </a:extLst>
              </p:cNvPr>
              <p:cNvGrpSpPr/>
              <p:nvPr/>
            </p:nvGrpSpPr>
            <p:grpSpPr>
              <a:xfrm>
                <a:off x="284098" y="3607594"/>
                <a:ext cx="5074669" cy="1926619"/>
                <a:chOff x="304808" y="2279285"/>
                <a:chExt cx="5146333" cy="1820275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9D3AF11-07F6-D598-50B4-CE2F43DE6E49}"/>
                    </a:ext>
                  </a:extLst>
                </p:cNvPr>
                <p:cNvSpPr txBox="1"/>
                <p:nvPr/>
              </p:nvSpPr>
              <p:spPr>
                <a:xfrm>
                  <a:off x="304808" y="2279285"/>
                  <a:ext cx="2664841" cy="2511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  <a:spcAft>
                      <a:spcPts val="600"/>
                    </a:spcAft>
                  </a:pPr>
                  <a:r>
                    <a:rPr lang="ru-RU" sz="1200" dirty="0">
                      <a:latin typeface="Century Gothic" panose="020B0502020202020204" pitchFamily="34" charset="0"/>
                      <a:cs typeface="Calibri Light" panose="020F0302020204030204" pitchFamily="34" charset="0"/>
                    </a:rPr>
                    <a:t>Динамика количества покупок</a:t>
                  </a:r>
                </a:p>
              </p:txBody>
            </p:sp>
            <p:pic>
              <p:nvPicPr>
                <p:cNvPr id="3075" name="Picture 3" descr="Изображение выглядит как текст, снимок экрана, диаграмма, Красочность&#10;&#10;Автоматически созданное описание">
                  <a:extLst>
                    <a:ext uri="{FF2B5EF4-FFF2-40B4-BE49-F238E27FC236}">
                      <a16:creationId xmlns:a16="http://schemas.microsoft.com/office/drawing/2014/main" id="{1C757CDC-1700-614B-AA5A-1A8793CE27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 bwMode="auto">
                <a:xfrm>
                  <a:off x="3257513" y="2425505"/>
                  <a:ext cx="2193628" cy="1372999"/>
                </a:xfrm>
                <a:prstGeom prst="rect">
                  <a:avLst/>
                </a:prstGeom>
                <a:noFill/>
                <a:ln>
                  <a:solidFill>
                    <a:srgbClr val="B6E5DF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FF762A3-878F-F67D-3540-3FADB9C93E13}"/>
                    </a:ext>
                  </a:extLst>
                </p:cNvPr>
                <p:cNvSpPr txBox="1"/>
                <p:nvPr/>
              </p:nvSpPr>
              <p:spPr>
                <a:xfrm>
                  <a:off x="4190380" y="2445935"/>
                  <a:ext cx="1260761" cy="5641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ct val="80000"/>
                    </a:lnSpc>
                    <a:spcAft>
                      <a:spcPts val="600"/>
                    </a:spcAft>
                  </a:pPr>
                  <a:r>
                    <a:rPr lang="ru-RU" sz="1200" dirty="0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Динамика по оставшейся выборке</a:t>
                  </a:r>
                </a:p>
              </p:txBody>
            </p:sp>
            <p:sp>
              <p:nvSpPr>
                <p:cNvPr id="19" name="Облачко с текстом: прямоугольное со скругленными углами 18">
                  <a:extLst>
                    <a:ext uri="{FF2B5EF4-FFF2-40B4-BE49-F238E27FC236}">
                      <a16:creationId xmlns:a16="http://schemas.microsoft.com/office/drawing/2014/main" id="{9B7C40C2-019D-0E84-2A2F-4EE3243430CD}"/>
                    </a:ext>
                  </a:extLst>
                </p:cNvPr>
                <p:cNvSpPr/>
                <p:nvPr/>
              </p:nvSpPr>
              <p:spPr>
                <a:xfrm>
                  <a:off x="1264920" y="3860968"/>
                  <a:ext cx="457200" cy="238592"/>
                </a:xfrm>
                <a:prstGeom prst="wedgeRoundRectCallout">
                  <a:avLst>
                    <a:gd name="adj1" fmla="val 70948"/>
                    <a:gd name="adj2" fmla="val 34821"/>
                    <a:gd name="adj3" fmla="val 16667"/>
                  </a:avLst>
                </a:prstGeom>
                <a:noFill/>
                <a:ln w="3175">
                  <a:solidFill>
                    <a:srgbClr val="FF2E0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>
                      <a:solidFill>
                        <a:schemeClr val="tx1"/>
                      </a:solidFill>
                    </a:rPr>
                    <a:t>15-е</a:t>
                  </a:r>
                </a:p>
              </p:txBody>
            </p:sp>
            <p:sp>
              <p:nvSpPr>
                <p:cNvPr id="20" name="Облачко с текстом: прямоугольное со скругленными углами 19">
                  <a:extLst>
                    <a:ext uri="{FF2B5EF4-FFF2-40B4-BE49-F238E27FC236}">
                      <a16:creationId xmlns:a16="http://schemas.microsoft.com/office/drawing/2014/main" id="{7BB26A95-7AFB-53EF-B7AB-713A7DF674DB}"/>
                    </a:ext>
                  </a:extLst>
                </p:cNvPr>
                <p:cNvSpPr/>
                <p:nvPr/>
              </p:nvSpPr>
              <p:spPr>
                <a:xfrm>
                  <a:off x="2109128" y="2715560"/>
                  <a:ext cx="457200" cy="238592"/>
                </a:xfrm>
                <a:prstGeom prst="wedgeRoundRectCallout">
                  <a:avLst>
                    <a:gd name="adj1" fmla="val -63497"/>
                    <a:gd name="adj2" fmla="val -35441"/>
                    <a:gd name="adj3" fmla="val 16667"/>
                  </a:avLst>
                </a:prstGeom>
                <a:noFill/>
                <a:ln w="3175">
                  <a:solidFill>
                    <a:srgbClr val="FF2E0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>
                      <a:solidFill>
                        <a:schemeClr val="tx1"/>
                      </a:solidFill>
                    </a:rPr>
                    <a:t>17-е</a:t>
                  </a:r>
                </a:p>
              </p:txBody>
            </p:sp>
          </p:grpSp>
          <p:pic>
            <p:nvPicPr>
              <p:cNvPr id="9" name="Рисунок 8">
                <a:extLst>
                  <a:ext uri="{FF2B5EF4-FFF2-40B4-BE49-F238E27FC236}">
                    <a16:creationId xmlns:a16="http://schemas.microsoft.com/office/drawing/2014/main" id="{8E6E99ED-574F-5752-F02B-F5739F42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71475" y="3983121"/>
                <a:ext cx="5054022" cy="2597121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C88B70-5B25-36B7-63C1-BC9745AE1D6D}"/>
                </a:ext>
              </a:extLst>
            </p:cNvPr>
            <p:cNvSpPr txBox="1"/>
            <p:nvPr/>
          </p:nvSpPr>
          <p:spPr>
            <a:xfrm>
              <a:off x="9437796" y="4021127"/>
              <a:ext cx="2498029" cy="714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  <a:spcAft>
                  <a:spcPts val="600"/>
                </a:spcAft>
              </a:pPr>
              <a:r>
                <a:rPr lang="ru-RU" sz="11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Максимумы 15(45) числа практически не видны на графиках города 1134</a:t>
              </a:r>
            </a:p>
            <a:p>
              <a:pPr>
                <a:lnSpc>
                  <a:spcPct val="80000"/>
                </a:lnSpc>
                <a:spcAft>
                  <a:spcPts val="600"/>
                </a:spcAft>
              </a:pPr>
              <a:r>
                <a:rPr lang="ru-RU" sz="11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% покупок 15-го  по городу 1134 и другим городам — схожи</a:t>
              </a:r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F8ED7616-F6DD-D4FD-B85F-7D1D89A42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53111" y="1290123"/>
              <a:ext cx="2681667" cy="182762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F25BFA-F5E7-1D5F-15DC-0C5128BF2B27}"/>
                </a:ext>
              </a:extLst>
            </p:cNvPr>
            <p:cNvSpPr txBox="1"/>
            <p:nvPr/>
          </p:nvSpPr>
          <p:spPr>
            <a:xfrm>
              <a:off x="519879" y="4944974"/>
              <a:ext cx="40914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>
                  <a:latin typeface="Century Gothic" panose="020B0502020202020204" pitchFamily="34" charset="0"/>
                </a:rPr>
                <a:t>Оценка эффекта маркетинговых кампаний: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456289-5575-C1A0-6E79-82EC1C92E5EB}"/>
                </a:ext>
              </a:extLst>
            </p:cNvPr>
            <p:cNvSpPr txBox="1"/>
            <p:nvPr/>
          </p:nvSpPr>
          <p:spPr>
            <a:xfrm>
              <a:off x="502241" y="5228710"/>
              <a:ext cx="11152242" cy="1322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  <a:spcAft>
                  <a:spcPts val="300"/>
                </a:spcAft>
              </a:pPr>
              <a:r>
                <a:rPr lang="ru-RU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Несмотря на отсутствие значимого результата по всему периоду, </a:t>
              </a:r>
              <a:r>
                <a:rPr lang="ru-RU" sz="1200" dirty="0">
                  <a:solidFill>
                    <a:srgbClr val="FF575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проведение </a:t>
              </a:r>
              <a:r>
                <a:rPr lang="ru-RU" sz="1200" b="1" dirty="0">
                  <a:solidFill>
                    <a:srgbClr val="FF575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МК-1</a:t>
              </a:r>
              <a:r>
                <a:rPr lang="ru-RU" sz="1200" dirty="0">
                  <a:solidFill>
                    <a:srgbClr val="FF575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можно считать эффективным </a:t>
              </a:r>
              <a:r>
                <a:rPr lang="ru-RU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по следующим основаниям:</a:t>
              </a:r>
            </a:p>
            <a:p>
              <a:pPr marL="449263" indent="-176213">
                <a:lnSpc>
                  <a:spcPct val="80000"/>
                </a:lnSpc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ru-RU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есть общий рост количества покупок (выручки) в период МК за счет </a:t>
              </a:r>
              <a:r>
                <a:rPr lang="ru-RU" sz="1200" dirty="0" err="1">
                  <a:latin typeface="Calibri Light" panose="020F0302020204030204" pitchFamily="34" charset="0"/>
                  <a:cs typeface="Calibri Light" panose="020F0302020204030204" pitchFamily="34" charset="0"/>
                </a:rPr>
                <a:t>бОльшего</a:t>
              </a:r>
              <a:r>
                <a:rPr lang="ru-RU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количества покупателей, совершающих покупки в этот период,</a:t>
              </a:r>
            </a:p>
            <a:p>
              <a:pPr marL="449263" indent="-176213">
                <a:lnSpc>
                  <a:spcPct val="80000"/>
                </a:lnSpc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ru-RU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рост покупок при этом происходит не только за счет товаров со скидкой, но и за счет других товаров, на которые скидки не предоставляются,</a:t>
              </a:r>
            </a:p>
            <a:p>
              <a:pPr marL="449263" indent="-176213">
                <a:lnSpc>
                  <a:spcPct val="80000"/>
                </a:lnSpc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ru-RU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продажи распределяются на весь период проведения МК, что дает свою выгоду за счет распределения продаж и поставок во времени (меньше проблем с логистикой и с возможным уходом покупателей когда максимум продаж приходится на один день)</a:t>
              </a:r>
            </a:p>
            <a:p>
              <a:pPr marL="449263" indent="-176213">
                <a:lnSpc>
                  <a:spcPct val="80000"/>
                </a:lnSpc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ru-RU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фактор имеет устойчивый + эффект на всем периоде выборки, т.е. покупки в период МК не вызвали снижения спроса в последующие периоды (кроме 17-го числа)</a:t>
              </a:r>
            </a:p>
            <a:p>
              <a:pPr>
                <a:lnSpc>
                  <a:spcPct val="80000"/>
                </a:lnSpc>
                <a:spcAft>
                  <a:spcPts val="300"/>
                </a:spcAft>
              </a:pPr>
              <a:r>
                <a:rPr lang="ru-RU" sz="1200" b="1" dirty="0">
                  <a:solidFill>
                    <a:srgbClr val="FF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МК-2</a:t>
              </a:r>
              <a:r>
                <a:rPr lang="ru-RU" sz="1200" dirty="0">
                  <a:solidFill>
                    <a:srgbClr val="FF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 на баннерах </a:t>
              </a:r>
              <a:r>
                <a:rPr lang="ru-RU" sz="1200" dirty="0">
                  <a:solidFill>
                    <a:srgbClr val="FF2E0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не показала своей эффективности </a:t>
              </a:r>
              <a:r>
                <a:rPr lang="ru-RU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на примере города 1134 – ее влияние незаметно в общей динамике продаж по городу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145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8E82242-6E7B-F5F7-EBDF-AA142B105394}"/>
              </a:ext>
            </a:extLst>
          </p:cNvPr>
          <p:cNvGrpSpPr/>
          <p:nvPr/>
        </p:nvGrpSpPr>
        <p:grpSpPr>
          <a:xfrm>
            <a:off x="0" y="-129667"/>
            <a:ext cx="12192000" cy="6914703"/>
            <a:chOff x="0" y="-129667"/>
            <a:chExt cx="12192000" cy="6914703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F0834310-6032-1BB6-19E7-DE1F5D3FD517}"/>
                </a:ext>
              </a:extLst>
            </p:cNvPr>
            <p:cNvSpPr/>
            <p:nvPr/>
          </p:nvSpPr>
          <p:spPr>
            <a:xfrm>
              <a:off x="146399" y="142199"/>
              <a:ext cx="11880000" cy="6573601"/>
            </a:xfrm>
            <a:prstGeom prst="rect">
              <a:avLst/>
            </a:prstGeom>
            <a:noFill/>
            <a:ln w="85725">
              <a:gradFill>
                <a:gsLst>
                  <a:gs pos="0">
                    <a:srgbClr val="C5F3CC"/>
                  </a:gs>
                  <a:gs pos="54000">
                    <a:srgbClr val="B6E5DF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solidFill>
                  <a:srgbClr val="AE211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74332C-5492-FBE1-51AE-E685FFF3E8C3}"/>
                </a:ext>
              </a:extLst>
            </p:cNvPr>
            <p:cNvSpPr txBox="1"/>
            <p:nvPr/>
          </p:nvSpPr>
          <p:spPr>
            <a:xfrm>
              <a:off x="804883" y="195590"/>
              <a:ext cx="4619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>
                  <a:solidFill>
                    <a:srgbClr val="FF0000"/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ru-RU" sz="2800" dirty="0"/>
                <a:t>Порядок реализации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017503-2030-A163-47E5-992CB3D358F4}"/>
                </a:ext>
              </a:extLst>
            </p:cNvPr>
            <p:cNvSpPr txBox="1"/>
            <p:nvPr/>
          </p:nvSpPr>
          <p:spPr>
            <a:xfrm>
              <a:off x="71458" y="-129667"/>
              <a:ext cx="733425" cy="14421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ru-RU"/>
              </a:defPPr>
              <a:lvl1pPr>
                <a:defRPr sz="6600">
                  <a:solidFill>
                    <a:schemeClr val="bg1">
                      <a:lumMod val="85000"/>
                      <a:alpha val="76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ru-RU" sz="10000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9C3822-5422-4DEE-763B-EDE54BB095C2}"/>
                </a:ext>
              </a:extLst>
            </p:cNvPr>
            <p:cNvSpPr txBox="1"/>
            <p:nvPr/>
          </p:nvSpPr>
          <p:spPr>
            <a:xfrm>
              <a:off x="804394" y="665168"/>
              <a:ext cx="59321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lnSpc>
                  <a:spcPct val="80000"/>
                </a:lnSpc>
                <a:defRPr>
                  <a:latin typeface="Century Gothic" panose="020B0502020202020204" pitchFamily="34" charset="0"/>
                </a:defRPr>
              </a:lvl1pPr>
            </a:lstStyle>
            <a:p>
              <a:r>
                <a:rPr lang="ru-RU" sz="2000" dirty="0"/>
                <a:t>Кластеры. Метрики, выбор количества кластеров, метода кластеризации</a:t>
              </a:r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8DE781AD-787F-7C48-AAEC-2E62A9E43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6CD93C-C75C-FA7A-9668-165C34116775}"/>
                </a:ext>
              </a:extLst>
            </p:cNvPr>
            <p:cNvSpPr txBox="1"/>
            <p:nvPr/>
          </p:nvSpPr>
          <p:spPr>
            <a:xfrm>
              <a:off x="316666" y="1411313"/>
              <a:ext cx="1739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latin typeface="Century Gothic" panose="020B0502020202020204" pitchFamily="34" charset="0"/>
                </a:rPr>
                <a:t>Метрики для кластеризации: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0645B8-4709-A1DF-34B2-C99F64C716C6}"/>
                </a:ext>
              </a:extLst>
            </p:cNvPr>
            <p:cNvSpPr txBox="1"/>
            <p:nvPr/>
          </p:nvSpPr>
          <p:spPr>
            <a:xfrm>
              <a:off x="1722675" y="1442039"/>
              <a:ext cx="2302932" cy="637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  <a:tabLst>
                  <a:tab pos="182563" algn="l"/>
                </a:tabLst>
              </a:pPr>
              <a:r>
                <a:rPr lang="ru-RU" sz="1100" dirty="0">
                  <a:latin typeface="+mj-lt"/>
                </a:rPr>
                <a:t>•	количество покупок</a:t>
              </a:r>
            </a:p>
            <a:p>
              <a:pPr>
                <a:lnSpc>
                  <a:spcPct val="80000"/>
                </a:lnSpc>
                <a:tabLst>
                  <a:tab pos="182563" algn="l"/>
                </a:tabLst>
              </a:pPr>
              <a:r>
                <a:rPr lang="ru-RU" sz="1100" dirty="0">
                  <a:latin typeface="+mj-lt"/>
                </a:rPr>
                <a:t>•	доля скидок в покупках</a:t>
              </a:r>
            </a:p>
            <a:p>
              <a:pPr>
                <a:lnSpc>
                  <a:spcPct val="80000"/>
                </a:lnSpc>
                <a:tabLst>
                  <a:tab pos="182563" algn="l"/>
                </a:tabLst>
              </a:pPr>
              <a:r>
                <a:rPr lang="ru-RU" sz="1100" dirty="0">
                  <a:latin typeface="+mj-lt"/>
                </a:rPr>
                <a:t>•   величина среднего чека</a:t>
              </a:r>
            </a:p>
            <a:p>
              <a:pPr>
                <a:lnSpc>
                  <a:spcPct val="80000"/>
                </a:lnSpc>
                <a:tabLst>
                  <a:tab pos="182563" algn="l"/>
                </a:tabLst>
              </a:pPr>
              <a:r>
                <a:rPr lang="ru-RU" sz="1100" dirty="0">
                  <a:latin typeface="+mj-lt"/>
                </a:rPr>
                <a:t>•	количество заказов в месяц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8518AEE-FE73-9051-3556-AC4DDBB653A3}"/>
                </a:ext>
              </a:extLst>
            </p:cNvPr>
            <p:cNvSpPr txBox="1"/>
            <p:nvPr/>
          </p:nvSpPr>
          <p:spPr>
            <a:xfrm>
              <a:off x="326426" y="2302150"/>
              <a:ext cx="5045674" cy="366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  <a:spcAft>
                  <a:spcPts val="600"/>
                </a:spcAft>
              </a:pPr>
              <a:r>
                <a:rPr lang="ru-RU" sz="11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Применяем метод локтя для определения оптимального количества кластеров.  Принимаем количество кластеров = 5,  по методу К-средних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C97012-02CF-2667-22FE-72C18BDFC440}"/>
                </a:ext>
              </a:extLst>
            </p:cNvPr>
            <p:cNvSpPr txBox="1"/>
            <p:nvPr/>
          </p:nvSpPr>
          <p:spPr>
            <a:xfrm>
              <a:off x="11785250" y="6446482"/>
              <a:ext cx="301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Verdana" panose="020B0604030504040204" pitchFamily="34" charset="0"/>
                </a:rPr>
                <a:t>6</a:t>
              </a:r>
            </a:p>
          </p:txBody>
        </p:sp>
        <p:pic>
          <p:nvPicPr>
            <p:cNvPr id="55" name="Рисунок 54" descr="Изображение выглядит как линия, оригами, диаграмма, График&#10;&#10;Автоматически созданное описание">
              <a:extLst>
                <a:ext uri="{FF2B5EF4-FFF2-40B4-BE49-F238E27FC236}">
                  <a16:creationId xmlns:a16="http://schemas.microsoft.com/office/drawing/2014/main" id="{370D3E65-C9D7-4936-4F09-ACCD7C11A4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01902" y="180894"/>
              <a:ext cx="3590026" cy="2398337"/>
            </a:xfrm>
            <a:prstGeom prst="rect">
              <a:avLst/>
            </a:prstGeom>
            <a:ln>
              <a:solidFill>
                <a:srgbClr val="C5F3CC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0" name="Рисунок 59" descr="Изображение выглядит как линия, График, диаграмма, Параллельный&#10;&#10;Автоматически созданное описание">
              <a:extLst>
                <a:ext uri="{FF2B5EF4-FFF2-40B4-BE49-F238E27FC236}">
                  <a16:creationId xmlns:a16="http://schemas.microsoft.com/office/drawing/2014/main" id="{467CC895-41EE-12BB-5535-979D1BC1BB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535"/>
            <a:stretch/>
          </p:blipFill>
          <p:spPr bwMode="auto">
            <a:xfrm>
              <a:off x="9773543" y="1372118"/>
              <a:ext cx="2203355" cy="1207113"/>
            </a:xfrm>
            <a:prstGeom prst="rect">
              <a:avLst/>
            </a:prstGeom>
            <a:ln>
              <a:solidFill>
                <a:srgbClr val="C5F3CC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1" name="Рисунок 60" descr="Изображение выглядит как диаграмма, снимок экрана&#10;&#10;Автоматически созданное описание">
              <a:extLst>
                <a:ext uri="{FF2B5EF4-FFF2-40B4-BE49-F238E27FC236}">
                  <a16:creationId xmlns:a16="http://schemas.microsoft.com/office/drawing/2014/main" id="{53447568-60DA-DCCA-6FD1-A5ED1A34B3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773544" y="179929"/>
              <a:ext cx="2203355" cy="1192189"/>
            </a:xfrm>
            <a:prstGeom prst="rect">
              <a:avLst/>
            </a:prstGeom>
            <a:ln>
              <a:solidFill>
                <a:srgbClr val="C5F3CC"/>
              </a:solidFill>
            </a:ln>
          </p:spPr>
        </p:pic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E2B191D3-73BE-8367-3DBA-95F71DB548C8}"/>
                </a:ext>
              </a:extLst>
            </p:cNvPr>
            <p:cNvGrpSpPr/>
            <p:nvPr/>
          </p:nvGrpSpPr>
          <p:grpSpPr>
            <a:xfrm>
              <a:off x="6043585" y="3674795"/>
              <a:ext cx="5816400" cy="2877727"/>
              <a:chOff x="5999403" y="4076797"/>
              <a:chExt cx="5829329" cy="2408348"/>
            </a:xfrm>
          </p:grpSpPr>
          <p:sp>
            <p:nvSpPr>
              <p:cNvPr id="5" name="Прямоугольник: скругленные углы 4">
                <a:extLst>
                  <a:ext uri="{FF2B5EF4-FFF2-40B4-BE49-F238E27FC236}">
                    <a16:creationId xmlns:a16="http://schemas.microsoft.com/office/drawing/2014/main" id="{B4C1DAEC-489F-A7D1-8F15-81D528ED696A}"/>
                  </a:ext>
                </a:extLst>
              </p:cNvPr>
              <p:cNvSpPr/>
              <p:nvPr/>
            </p:nvSpPr>
            <p:spPr>
              <a:xfrm>
                <a:off x="5999403" y="4076797"/>
                <a:ext cx="5829329" cy="2408348"/>
              </a:xfrm>
              <a:prstGeom prst="roundRect">
                <a:avLst>
                  <a:gd name="adj" fmla="val 737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1000" sy="101000" algn="ctr" rotWithShape="0">
                  <a:schemeClr val="bg1">
                    <a:lumMod val="50000"/>
                    <a:alpha val="31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76C1D13-850C-349D-1003-31F22C1FFA0D}"/>
                  </a:ext>
                </a:extLst>
              </p:cNvPr>
              <p:cNvSpPr txBox="1"/>
              <p:nvPr/>
            </p:nvSpPr>
            <p:spPr>
              <a:xfrm>
                <a:off x="6188534" y="4152716"/>
                <a:ext cx="37273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b="1" dirty="0">
                    <a:latin typeface="Century Gothic" panose="020B0502020202020204" pitchFamily="34" charset="0"/>
                  </a:rPr>
                  <a:t>Оценка кластеризации покупателей: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AE9496B-D52E-0911-A883-506E35E1AC7D}"/>
                  </a:ext>
                </a:extLst>
              </p:cNvPr>
              <p:cNvSpPr txBox="1"/>
              <p:nvPr/>
            </p:nvSpPr>
            <p:spPr>
              <a:xfrm>
                <a:off x="6064916" y="4403217"/>
                <a:ext cx="5724269" cy="1965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80000"/>
                  </a:lnSpc>
                  <a:spcAft>
                    <a:spcPts val="300"/>
                  </a:spcAft>
                  <a:buFont typeface="Courier New" panose="02070309020205020404" pitchFamily="49" charset="0"/>
                  <a:buChar char="o"/>
                </a:pPr>
                <a:r>
                  <a:rPr lang="ru-RU" sz="12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Кластеризуем</a:t>
                </a:r>
                <a:r>
                  <a:rPr lang="ru-RU" sz="1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покупателей по поведенческим метрикам – количество покупок, средний чек, количество заказов, доля товара со скидками. Возраст, география, образование не являются существенными метриками</a:t>
                </a:r>
              </a:p>
              <a:p>
                <a:pPr marL="171450" indent="-171450">
                  <a:lnSpc>
                    <a:spcPct val="80000"/>
                  </a:lnSpc>
                  <a:spcAft>
                    <a:spcPts val="300"/>
                  </a:spcAft>
                  <a:buFont typeface="Courier New" panose="02070309020205020404" pitchFamily="49" charset="0"/>
                  <a:buChar char="o"/>
                </a:pPr>
                <a:r>
                  <a:rPr lang="ru-RU" sz="1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На получившиеся 5 кластеров  можно планировать направленные маркетинговые акции </a:t>
                </a:r>
              </a:p>
              <a:p>
                <a:pPr marL="171450" indent="-171450">
                  <a:lnSpc>
                    <a:spcPct val="80000"/>
                  </a:lnSpc>
                  <a:spcAft>
                    <a:spcPts val="300"/>
                  </a:spcAft>
                  <a:buFont typeface="Courier New" panose="02070309020205020404" pitchFamily="49" charset="0"/>
                  <a:buChar char="o"/>
                </a:pPr>
                <a:r>
                  <a:rPr lang="ru-RU" sz="1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Максимум покупателей в кластерах 0 и 1 (82,7% покупателей и 50% всей выручки), покупают 4-5 товаров за весь период, по низким ценам — ср. чек 5-6 т. руб. При этом кластер 1 реагирует на скидки (60%), а кластер 0 – нет (15%) </a:t>
                </a:r>
              </a:p>
              <a:p>
                <a:pPr marL="171450" indent="-171450">
                  <a:lnSpc>
                    <a:spcPct val="80000"/>
                  </a:lnSpc>
                  <a:spcAft>
                    <a:spcPts val="300"/>
                  </a:spcAft>
                  <a:buFont typeface="Courier New" panose="02070309020205020404" pitchFamily="49" charset="0"/>
                  <a:buChar char="o"/>
                </a:pPr>
                <a:r>
                  <a:rPr lang="ru-RU" sz="1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29%  выручки дает кластер 3 – они покупают много, по низким ценам, со средней реакцией на скидки </a:t>
                </a:r>
              </a:p>
              <a:p>
                <a:pPr marL="171450" indent="-171450">
                  <a:lnSpc>
                    <a:spcPct val="80000"/>
                  </a:lnSpc>
                  <a:spcAft>
                    <a:spcPts val="300"/>
                  </a:spcAft>
                  <a:buFont typeface="Courier New" panose="02070309020205020404" pitchFamily="49" charset="0"/>
                  <a:buChar char="o"/>
                </a:pPr>
                <a:r>
                  <a:rPr lang="ru-RU" sz="1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Предпочтения покупателей по всем кластерам, кроме 4, примерно совпадают — это спорт. одежда, популярные товары с низкой ценой</a:t>
                </a:r>
              </a:p>
              <a:p>
                <a:pPr marL="171450" indent="-171450">
                  <a:lnSpc>
                    <a:spcPct val="80000"/>
                  </a:lnSpc>
                  <a:spcAft>
                    <a:spcPts val="300"/>
                  </a:spcAft>
                  <a:buFont typeface="Courier New" panose="02070309020205020404" pitchFamily="49" charset="0"/>
                  <a:buChar char="o"/>
                </a:pPr>
                <a:r>
                  <a:rPr lang="ru-RU" sz="1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В 4 кластере покупают дорогие товары — велосипеды, 2-хместные палатки, без скидок</a:t>
                </a:r>
              </a:p>
            </p:txBody>
          </p:sp>
        </p:grp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2CFF19B9-07D8-C452-6EC0-6BA38EC6ECA3}"/>
                </a:ext>
              </a:extLst>
            </p:cNvPr>
            <p:cNvGrpSpPr/>
            <p:nvPr/>
          </p:nvGrpSpPr>
          <p:grpSpPr>
            <a:xfrm>
              <a:off x="351950" y="3714671"/>
              <a:ext cx="5591402" cy="2731811"/>
              <a:chOff x="209081" y="3895186"/>
              <a:chExt cx="5246979" cy="2457464"/>
            </a:xfrm>
          </p:grpSpPr>
          <p:pic>
            <p:nvPicPr>
              <p:cNvPr id="11" name="Рисунок 10">
                <a:extLst>
                  <a:ext uri="{FF2B5EF4-FFF2-40B4-BE49-F238E27FC236}">
                    <a16:creationId xmlns:a16="http://schemas.microsoft.com/office/drawing/2014/main" id="{758B0021-FAB8-BE77-BD77-A8E377F7A6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420" y="3895186"/>
                <a:ext cx="5206640" cy="2457464"/>
              </a:xfrm>
              <a:prstGeom prst="rect">
                <a:avLst/>
              </a:prstGeom>
              <a:ln>
                <a:solidFill>
                  <a:srgbClr val="C5F3CC"/>
                </a:solidFill>
              </a:ln>
            </p:spPr>
          </p:pic>
          <p:grpSp>
            <p:nvGrpSpPr>
              <p:cNvPr id="85" name="Группа 84">
                <a:extLst>
                  <a:ext uri="{FF2B5EF4-FFF2-40B4-BE49-F238E27FC236}">
                    <a16:creationId xmlns:a16="http://schemas.microsoft.com/office/drawing/2014/main" id="{7CFD2139-8389-0CBB-8BCD-AF1C0ADE26B1}"/>
                  </a:ext>
                </a:extLst>
              </p:cNvPr>
              <p:cNvGrpSpPr/>
              <p:nvPr/>
            </p:nvGrpSpPr>
            <p:grpSpPr>
              <a:xfrm>
                <a:off x="209081" y="3903092"/>
                <a:ext cx="1648118" cy="714961"/>
                <a:chOff x="6864887" y="5561631"/>
                <a:chExt cx="1648118" cy="714961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DECCCF3-DC95-02BB-3D13-DF4EFC152E28}"/>
                    </a:ext>
                  </a:extLst>
                </p:cNvPr>
                <p:cNvSpPr txBox="1"/>
                <p:nvPr/>
              </p:nvSpPr>
              <p:spPr>
                <a:xfrm>
                  <a:off x="6864887" y="5770447"/>
                  <a:ext cx="5637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400" dirty="0">
                      <a:latin typeface="Century Gothic" panose="020B0502020202020204" pitchFamily="34" charset="0"/>
                    </a:rPr>
                    <a:t>96%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11EFE2C-41CC-2596-FE3B-2CACA90EA218}"/>
                    </a:ext>
                  </a:extLst>
                </p:cNvPr>
                <p:cNvSpPr txBox="1"/>
                <p:nvPr/>
              </p:nvSpPr>
              <p:spPr>
                <a:xfrm>
                  <a:off x="7261885" y="5789053"/>
                  <a:ext cx="1251120" cy="2813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200" dirty="0">
                      <a:latin typeface="Century Gothic" panose="020B0502020202020204" pitchFamily="34" charset="0"/>
                    </a:rPr>
                    <a:t>покупателей 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5FD2443-93E3-CE50-DB7D-3CA3FD7A80F1}"/>
                    </a:ext>
                  </a:extLst>
                </p:cNvPr>
                <p:cNvSpPr txBox="1"/>
                <p:nvPr/>
              </p:nvSpPr>
              <p:spPr>
                <a:xfrm>
                  <a:off x="6865778" y="5968815"/>
                  <a:ext cx="5637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400" dirty="0">
                      <a:latin typeface="Century Gothic" panose="020B0502020202020204" pitchFamily="34" charset="0"/>
                    </a:rPr>
                    <a:t>80%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E50ECF4E-D191-BE90-0278-53BF822817FD}"/>
                    </a:ext>
                  </a:extLst>
                </p:cNvPr>
                <p:cNvSpPr txBox="1"/>
                <p:nvPr/>
              </p:nvSpPr>
              <p:spPr>
                <a:xfrm>
                  <a:off x="7261885" y="5985259"/>
                  <a:ext cx="8687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200" dirty="0">
                      <a:latin typeface="Century Gothic" panose="020B0502020202020204" pitchFamily="34" charset="0"/>
                    </a:rPr>
                    <a:t>выручки 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FD5BD251-5BC8-A23F-E6C6-8451B94CB4E0}"/>
                    </a:ext>
                  </a:extLst>
                </p:cNvPr>
                <p:cNvSpPr txBox="1"/>
                <p:nvPr/>
              </p:nvSpPr>
              <p:spPr>
                <a:xfrm>
                  <a:off x="6882582" y="5561631"/>
                  <a:ext cx="155285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200" dirty="0">
                      <a:solidFill>
                        <a:srgbClr val="BF4931"/>
                      </a:solidFill>
                      <a:latin typeface="Century Gothic" panose="020B0502020202020204" pitchFamily="34" charset="0"/>
                    </a:rPr>
                    <a:t>0,1 и 3 кластеры -</a:t>
                  </a:r>
                </a:p>
              </p:txBody>
            </p:sp>
          </p:grpSp>
        </p:grp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7A3369A7-775D-3FD4-F1BF-3EC4C106BDEC}"/>
                </a:ext>
              </a:extLst>
            </p:cNvPr>
            <p:cNvGrpSpPr/>
            <p:nvPr/>
          </p:nvGrpSpPr>
          <p:grpSpPr>
            <a:xfrm>
              <a:off x="351950" y="2930325"/>
              <a:ext cx="11535372" cy="447105"/>
              <a:chOff x="381020" y="2952286"/>
              <a:chExt cx="11535372" cy="447105"/>
            </a:xfrm>
          </p:grpSpPr>
          <p:grpSp>
            <p:nvGrpSpPr>
              <p:cNvPr id="104" name="Группа 103">
                <a:extLst>
                  <a:ext uri="{FF2B5EF4-FFF2-40B4-BE49-F238E27FC236}">
                    <a16:creationId xmlns:a16="http://schemas.microsoft.com/office/drawing/2014/main" id="{5F0C5EDE-558C-DD34-60D2-654CF38A1C3D}"/>
                  </a:ext>
                </a:extLst>
              </p:cNvPr>
              <p:cNvGrpSpPr/>
              <p:nvPr/>
            </p:nvGrpSpPr>
            <p:grpSpPr>
              <a:xfrm>
                <a:off x="381020" y="2987420"/>
                <a:ext cx="2156954" cy="411971"/>
                <a:chOff x="-198032" y="2426138"/>
                <a:chExt cx="2156954" cy="411971"/>
              </a:xfrm>
            </p:grpSpPr>
            <p:grpSp>
              <p:nvGrpSpPr>
                <p:cNvPr id="101" name="Группа 100">
                  <a:extLst>
                    <a:ext uri="{FF2B5EF4-FFF2-40B4-BE49-F238E27FC236}">
                      <a16:creationId xmlns:a16="http://schemas.microsoft.com/office/drawing/2014/main" id="{668E405F-33A9-790B-7A38-8E40E25586F6}"/>
                    </a:ext>
                  </a:extLst>
                </p:cNvPr>
                <p:cNvGrpSpPr/>
                <p:nvPr/>
              </p:nvGrpSpPr>
              <p:grpSpPr>
                <a:xfrm>
                  <a:off x="-198032" y="2426138"/>
                  <a:ext cx="2156954" cy="411971"/>
                  <a:chOff x="2632421" y="3800438"/>
                  <a:chExt cx="2156954" cy="411971"/>
                </a:xfrm>
              </p:grpSpPr>
              <p:sp>
                <p:nvSpPr>
                  <p:cNvPr id="102" name="Прямоугольник: скругленные углы 101">
                    <a:extLst>
                      <a:ext uri="{FF2B5EF4-FFF2-40B4-BE49-F238E27FC236}">
                        <a16:creationId xmlns:a16="http://schemas.microsoft.com/office/drawing/2014/main" id="{5AC31120-535D-FFDC-EC3E-E9479941515C}"/>
                      </a:ext>
                    </a:extLst>
                  </p:cNvPr>
                  <p:cNvSpPr/>
                  <p:nvPr/>
                </p:nvSpPr>
                <p:spPr>
                  <a:xfrm>
                    <a:off x="2640175" y="3801403"/>
                    <a:ext cx="2149200" cy="411006"/>
                  </a:xfrm>
                  <a:prstGeom prst="roundRect">
                    <a:avLst>
                      <a:gd name="adj" fmla="val 34056"/>
                    </a:avLst>
                  </a:prstGeom>
                  <a:solidFill>
                    <a:srgbClr val="EEFCF0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schemeClr val="bg1">
                        <a:lumMod val="65000"/>
                        <a:alpha val="4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03" name="Прямоугольник: скругленные углы 102">
                    <a:extLst>
                      <a:ext uri="{FF2B5EF4-FFF2-40B4-BE49-F238E27FC236}">
                        <a16:creationId xmlns:a16="http://schemas.microsoft.com/office/drawing/2014/main" id="{CDD81FF9-10AE-AAA5-8A4E-ABF89638AA8C}"/>
                      </a:ext>
                    </a:extLst>
                  </p:cNvPr>
                  <p:cNvSpPr/>
                  <p:nvPr/>
                </p:nvSpPr>
                <p:spPr>
                  <a:xfrm>
                    <a:off x="2632421" y="3800438"/>
                    <a:ext cx="855977" cy="411006"/>
                  </a:xfrm>
                  <a:prstGeom prst="roundRect">
                    <a:avLst>
                      <a:gd name="adj" fmla="val 36095"/>
                    </a:avLst>
                  </a:prstGeom>
                  <a:solidFill>
                    <a:srgbClr val="EEFCF0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schemeClr val="bg1">
                        <a:lumMod val="85000"/>
                        <a:alpha val="4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27" name="Группа 26">
                  <a:extLst>
                    <a:ext uri="{FF2B5EF4-FFF2-40B4-BE49-F238E27FC236}">
                      <a16:creationId xmlns:a16="http://schemas.microsoft.com/office/drawing/2014/main" id="{4C5D33A7-0BD0-B613-0F2E-DB37B4B9703F}"/>
                    </a:ext>
                  </a:extLst>
                </p:cNvPr>
                <p:cNvGrpSpPr/>
                <p:nvPr/>
              </p:nvGrpSpPr>
              <p:grpSpPr>
                <a:xfrm>
                  <a:off x="-155872" y="2450758"/>
                  <a:ext cx="2056160" cy="366575"/>
                  <a:chOff x="5994768" y="4068187"/>
                  <a:chExt cx="2329119" cy="366575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C4608BD-5577-60E5-7570-3096ABF7D19A}"/>
                      </a:ext>
                    </a:extLst>
                  </p:cNvPr>
                  <p:cNvSpPr txBox="1"/>
                  <p:nvPr/>
                </p:nvSpPr>
                <p:spPr>
                  <a:xfrm>
                    <a:off x="7093916" y="4068187"/>
                    <a:ext cx="1229971" cy="3665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80000"/>
                      </a:lnSpc>
                      <a:tabLst>
                        <a:tab pos="182563" algn="l"/>
                      </a:tabLst>
                    </a:pPr>
                    <a:r>
                      <a:rPr lang="ru-RU" sz="1100" dirty="0">
                        <a:latin typeface="+mj-lt"/>
                      </a:rPr>
                      <a:t>«Покупки по потребности»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470D5C2-A73D-3248-DDCD-3CBC8067C8B3}"/>
                      </a:ext>
                    </a:extLst>
                  </p:cNvPr>
                  <p:cNvSpPr txBox="1"/>
                  <p:nvPr/>
                </p:nvSpPr>
                <p:spPr>
                  <a:xfrm>
                    <a:off x="5994768" y="4142052"/>
                    <a:ext cx="992509" cy="2311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80000"/>
                      </a:lnSpc>
                      <a:tabLst>
                        <a:tab pos="182563" algn="l"/>
                      </a:tabLst>
                    </a:pPr>
                    <a:r>
                      <a:rPr lang="ru-RU" sz="1100" dirty="0">
                        <a:latin typeface="+mj-lt"/>
                      </a:rPr>
                      <a:t>Кластер 0</a:t>
                    </a:r>
                  </a:p>
                </p:txBody>
              </p:sp>
            </p:grpSp>
          </p:grpSp>
          <p:grpSp>
            <p:nvGrpSpPr>
              <p:cNvPr id="133" name="Группа 132">
                <a:extLst>
                  <a:ext uri="{FF2B5EF4-FFF2-40B4-BE49-F238E27FC236}">
                    <a16:creationId xmlns:a16="http://schemas.microsoft.com/office/drawing/2014/main" id="{782F5A30-5248-3A83-224B-7DD14C7D124B}"/>
                  </a:ext>
                </a:extLst>
              </p:cNvPr>
              <p:cNvGrpSpPr/>
              <p:nvPr/>
            </p:nvGrpSpPr>
            <p:grpSpPr>
              <a:xfrm>
                <a:off x="5076116" y="2952286"/>
                <a:ext cx="2159110" cy="415110"/>
                <a:chOff x="2621469" y="2450127"/>
                <a:chExt cx="2159110" cy="415110"/>
              </a:xfrm>
            </p:grpSpPr>
            <p:grpSp>
              <p:nvGrpSpPr>
                <p:cNvPr id="132" name="Группа 131">
                  <a:extLst>
                    <a:ext uri="{FF2B5EF4-FFF2-40B4-BE49-F238E27FC236}">
                      <a16:creationId xmlns:a16="http://schemas.microsoft.com/office/drawing/2014/main" id="{19508ABE-746E-8E77-C4FB-DF3BACEC01E5}"/>
                    </a:ext>
                  </a:extLst>
                </p:cNvPr>
                <p:cNvGrpSpPr/>
                <p:nvPr/>
              </p:nvGrpSpPr>
              <p:grpSpPr>
                <a:xfrm>
                  <a:off x="2621469" y="2450127"/>
                  <a:ext cx="2159110" cy="415110"/>
                  <a:chOff x="2620757" y="2433505"/>
                  <a:chExt cx="2159110" cy="415110"/>
                </a:xfrm>
              </p:grpSpPr>
              <p:sp>
                <p:nvSpPr>
                  <p:cNvPr id="130" name="Прямоугольник: скругленные углы 129">
                    <a:extLst>
                      <a:ext uri="{FF2B5EF4-FFF2-40B4-BE49-F238E27FC236}">
                        <a16:creationId xmlns:a16="http://schemas.microsoft.com/office/drawing/2014/main" id="{3C40F0DD-C24C-9623-CE19-71576BE98DB3}"/>
                      </a:ext>
                    </a:extLst>
                  </p:cNvPr>
                  <p:cNvSpPr/>
                  <p:nvPr/>
                </p:nvSpPr>
                <p:spPr>
                  <a:xfrm>
                    <a:off x="2630667" y="2437609"/>
                    <a:ext cx="2149200" cy="411006"/>
                  </a:xfrm>
                  <a:prstGeom prst="roundRect">
                    <a:avLst>
                      <a:gd name="adj" fmla="val 34056"/>
                    </a:avLst>
                  </a:prstGeom>
                  <a:solidFill>
                    <a:srgbClr val="EEFCF0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schemeClr val="bg1">
                        <a:lumMod val="65000"/>
                        <a:alpha val="4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99" name="Прямоугольник: скругленные углы 98">
                    <a:extLst>
                      <a:ext uri="{FF2B5EF4-FFF2-40B4-BE49-F238E27FC236}">
                        <a16:creationId xmlns:a16="http://schemas.microsoft.com/office/drawing/2014/main" id="{99AECA20-9CE5-B336-4EE8-3CE939C6F211}"/>
                      </a:ext>
                    </a:extLst>
                  </p:cNvPr>
                  <p:cNvSpPr/>
                  <p:nvPr/>
                </p:nvSpPr>
                <p:spPr>
                  <a:xfrm>
                    <a:off x="2620757" y="2433505"/>
                    <a:ext cx="856800" cy="411006"/>
                  </a:xfrm>
                  <a:prstGeom prst="roundRect">
                    <a:avLst>
                      <a:gd name="adj" fmla="val 36095"/>
                    </a:avLst>
                  </a:prstGeom>
                  <a:solidFill>
                    <a:srgbClr val="EEFCF0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schemeClr val="bg1">
                        <a:lumMod val="65000"/>
                        <a:alpha val="4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124" name="Группа 123">
                  <a:extLst>
                    <a:ext uri="{FF2B5EF4-FFF2-40B4-BE49-F238E27FC236}">
                      <a16:creationId xmlns:a16="http://schemas.microsoft.com/office/drawing/2014/main" id="{0F34E27D-89CE-2F04-FABA-B73EE562D214}"/>
                    </a:ext>
                  </a:extLst>
                </p:cNvPr>
                <p:cNvGrpSpPr/>
                <p:nvPr/>
              </p:nvGrpSpPr>
              <p:grpSpPr>
                <a:xfrm>
                  <a:off x="2693600" y="2479779"/>
                  <a:ext cx="2058994" cy="366575"/>
                  <a:chOff x="2702797" y="2494071"/>
                  <a:chExt cx="2058994" cy="366575"/>
                </a:xfrm>
              </p:grpSpPr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0A59745C-A7D1-D29F-FAA4-F86B93061DD2}"/>
                      </a:ext>
                    </a:extLst>
                  </p:cNvPr>
                  <p:cNvSpPr txBox="1"/>
                  <p:nvPr/>
                </p:nvSpPr>
                <p:spPr>
                  <a:xfrm>
                    <a:off x="2702797" y="2526308"/>
                    <a:ext cx="879723" cy="2311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80000"/>
                      </a:lnSpc>
                      <a:tabLst>
                        <a:tab pos="182563" algn="l"/>
                      </a:tabLst>
                    </a:pPr>
                    <a:r>
                      <a:rPr lang="ru-RU" sz="1100" dirty="0">
                        <a:latin typeface="+mj-lt"/>
                      </a:rPr>
                      <a:t>Кластер 3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62286B04-AEDD-0C4C-972A-BFF1A4C9B9E7}"/>
                      </a:ext>
                    </a:extLst>
                  </p:cNvPr>
                  <p:cNvSpPr txBox="1"/>
                  <p:nvPr/>
                </p:nvSpPr>
                <p:spPr>
                  <a:xfrm>
                    <a:off x="3511712" y="2494071"/>
                    <a:ext cx="1250079" cy="3665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80000"/>
                      </a:lnSpc>
                      <a:tabLst>
                        <a:tab pos="182563" algn="l"/>
                      </a:tabLst>
                    </a:pPr>
                    <a:r>
                      <a:rPr lang="ru-RU" sz="1100" dirty="0">
                        <a:latin typeface="+mj-lt"/>
                      </a:rPr>
                      <a:t>«Покупаем много и часто»</a:t>
                    </a:r>
                  </a:p>
                </p:txBody>
              </p:sp>
            </p:grpSp>
          </p:grpSp>
          <p:grpSp>
            <p:nvGrpSpPr>
              <p:cNvPr id="127" name="Группа 126">
                <a:extLst>
                  <a:ext uri="{FF2B5EF4-FFF2-40B4-BE49-F238E27FC236}">
                    <a16:creationId xmlns:a16="http://schemas.microsoft.com/office/drawing/2014/main" id="{4E7EB8AB-F8AE-09EE-AE1D-6EDCA16BF56F}"/>
                  </a:ext>
                </a:extLst>
              </p:cNvPr>
              <p:cNvGrpSpPr/>
              <p:nvPr/>
            </p:nvGrpSpPr>
            <p:grpSpPr>
              <a:xfrm>
                <a:off x="7385657" y="2972331"/>
                <a:ext cx="2222612" cy="411971"/>
                <a:chOff x="9691910" y="2473110"/>
                <a:chExt cx="2222612" cy="411971"/>
              </a:xfrm>
            </p:grpSpPr>
            <p:grpSp>
              <p:nvGrpSpPr>
                <p:cNvPr id="121" name="Группа 120">
                  <a:extLst>
                    <a:ext uri="{FF2B5EF4-FFF2-40B4-BE49-F238E27FC236}">
                      <a16:creationId xmlns:a16="http://schemas.microsoft.com/office/drawing/2014/main" id="{86CCE003-92AA-CAD4-EA3A-52972F9ADEA9}"/>
                    </a:ext>
                  </a:extLst>
                </p:cNvPr>
                <p:cNvGrpSpPr/>
                <p:nvPr/>
              </p:nvGrpSpPr>
              <p:grpSpPr>
                <a:xfrm>
                  <a:off x="9691910" y="2473110"/>
                  <a:ext cx="2156954" cy="411971"/>
                  <a:chOff x="2632421" y="3800438"/>
                  <a:chExt cx="2156954" cy="411971"/>
                </a:xfrm>
              </p:grpSpPr>
              <p:sp>
                <p:nvSpPr>
                  <p:cNvPr id="122" name="Прямоугольник: скругленные углы 121">
                    <a:extLst>
                      <a:ext uri="{FF2B5EF4-FFF2-40B4-BE49-F238E27FC236}">
                        <a16:creationId xmlns:a16="http://schemas.microsoft.com/office/drawing/2014/main" id="{B2AC4B6E-8DA0-F5D2-269F-FE0B2AEEF71E}"/>
                      </a:ext>
                    </a:extLst>
                  </p:cNvPr>
                  <p:cNvSpPr/>
                  <p:nvPr/>
                </p:nvSpPr>
                <p:spPr>
                  <a:xfrm>
                    <a:off x="2640175" y="3801403"/>
                    <a:ext cx="2149200" cy="411006"/>
                  </a:xfrm>
                  <a:prstGeom prst="roundRect">
                    <a:avLst>
                      <a:gd name="adj" fmla="val 34056"/>
                    </a:avLst>
                  </a:prstGeom>
                  <a:solidFill>
                    <a:srgbClr val="EEFCF0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schemeClr val="bg1">
                        <a:lumMod val="65000"/>
                        <a:alpha val="4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23" name="Прямоугольник: скругленные углы 122">
                    <a:extLst>
                      <a:ext uri="{FF2B5EF4-FFF2-40B4-BE49-F238E27FC236}">
                        <a16:creationId xmlns:a16="http://schemas.microsoft.com/office/drawing/2014/main" id="{9A6592C0-8C04-5341-3E30-57946791261A}"/>
                      </a:ext>
                    </a:extLst>
                  </p:cNvPr>
                  <p:cNvSpPr/>
                  <p:nvPr/>
                </p:nvSpPr>
                <p:spPr>
                  <a:xfrm>
                    <a:off x="2632421" y="3800438"/>
                    <a:ext cx="856800" cy="411006"/>
                  </a:xfrm>
                  <a:prstGeom prst="roundRect">
                    <a:avLst>
                      <a:gd name="adj" fmla="val 36095"/>
                    </a:avLst>
                  </a:prstGeom>
                  <a:solidFill>
                    <a:srgbClr val="EEFCF0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schemeClr val="bg1">
                        <a:lumMod val="65000"/>
                        <a:alpha val="4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DFDADF6-4FE9-27F2-6D41-0C2F682B8453}"/>
                    </a:ext>
                  </a:extLst>
                </p:cNvPr>
                <p:cNvSpPr txBox="1"/>
                <p:nvPr/>
              </p:nvSpPr>
              <p:spPr>
                <a:xfrm>
                  <a:off x="9738599" y="2548532"/>
                  <a:ext cx="800495" cy="2311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  <a:tabLst>
                      <a:tab pos="182563" algn="l"/>
                    </a:tabLst>
                  </a:pPr>
                  <a:r>
                    <a:rPr lang="ru-RU" sz="1100" dirty="0">
                      <a:latin typeface="+mj-lt"/>
                    </a:rPr>
                    <a:t>Кластер 4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D3C9933-9ECC-AC52-BBF0-A46AAAA9A481}"/>
                    </a:ext>
                  </a:extLst>
                </p:cNvPr>
                <p:cNvSpPr txBox="1"/>
                <p:nvPr/>
              </p:nvSpPr>
              <p:spPr>
                <a:xfrm>
                  <a:off x="10515528" y="2505144"/>
                  <a:ext cx="1398994" cy="3665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  <a:tabLst>
                      <a:tab pos="182563" algn="l"/>
                    </a:tabLst>
                  </a:pPr>
                  <a:r>
                    <a:rPr lang="ru-RU" sz="1100" dirty="0">
                      <a:latin typeface="+mj-lt"/>
                    </a:rPr>
                    <a:t>«Дорогие, мужские покупки»</a:t>
                  </a:r>
                </a:p>
              </p:txBody>
            </p:sp>
          </p:grpSp>
          <p:grpSp>
            <p:nvGrpSpPr>
              <p:cNvPr id="128" name="Группа 127">
                <a:extLst>
                  <a:ext uri="{FF2B5EF4-FFF2-40B4-BE49-F238E27FC236}">
                    <a16:creationId xmlns:a16="http://schemas.microsoft.com/office/drawing/2014/main" id="{BAB8E6EB-C92D-54AB-E63C-E8403138ED1F}"/>
                  </a:ext>
                </a:extLst>
              </p:cNvPr>
              <p:cNvGrpSpPr/>
              <p:nvPr/>
            </p:nvGrpSpPr>
            <p:grpSpPr>
              <a:xfrm>
                <a:off x="9668270" y="2987420"/>
                <a:ext cx="2248122" cy="411971"/>
                <a:chOff x="4983038" y="2468567"/>
                <a:chExt cx="2248122" cy="411971"/>
              </a:xfrm>
            </p:grpSpPr>
            <p:grpSp>
              <p:nvGrpSpPr>
                <p:cNvPr id="107" name="Группа 106">
                  <a:extLst>
                    <a:ext uri="{FF2B5EF4-FFF2-40B4-BE49-F238E27FC236}">
                      <a16:creationId xmlns:a16="http://schemas.microsoft.com/office/drawing/2014/main" id="{2610AF50-2C94-C8F0-232B-70F722F87024}"/>
                    </a:ext>
                  </a:extLst>
                </p:cNvPr>
                <p:cNvGrpSpPr/>
                <p:nvPr/>
              </p:nvGrpSpPr>
              <p:grpSpPr>
                <a:xfrm>
                  <a:off x="4983038" y="2468567"/>
                  <a:ext cx="2157021" cy="411971"/>
                  <a:chOff x="2632421" y="3800438"/>
                  <a:chExt cx="2157021" cy="411971"/>
                </a:xfrm>
              </p:grpSpPr>
              <p:sp>
                <p:nvSpPr>
                  <p:cNvPr id="112" name="Прямоугольник: скругленные углы 111">
                    <a:extLst>
                      <a:ext uri="{FF2B5EF4-FFF2-40B4-BE49-F238E27FC236}">
                        <a16:creationId xmlns:a16="http://schemas.microsoft.com/office/drawing/2014/main" id="{0B99ED76-9B11-CD97-94E7-E08D2172B6B3}"/>
                      </a:ext>
                    </a:extLst>
                  </p:cNvPr>
                  <p:cNvSpPr/>
                  <p:nvPr/>
                </p:nvSpPr>
                <p:spPr>
                  <a:xfrm>
                    <a:off x="2640176" y="3801403"/>
                    <a:ext cx="2149266" cy="411006"/>
                  </a:xfrm>
                  <a:prstGeom prst="roundRect">
                    <a:avLst>
                      <a:gd name="adj" fmla="val 34056"/>
                    </a:avLst>
                  </a:prstGeom>
                  <a:solidFill>
                    <a:srgbClr val="EEFCF0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schemeClr val="bg1">
                        <a:lumMod val="65000"/>
                        <a:alpha val="4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3" name="Прямоугольник: скругленные углы 112">
                    <a:extLst>
                      <a:ext uri="{FF2B5EF4-FFF2-40B4-BE49-F238E27FC236}">
                        <a16:creationId xmlns:a16="http://schemas.microsoft.com/office/drawing/2014/main" id="{17D821A4-06CE-8FA7-58AD-775B8C61FAC7}"/>
                      </a:ext>
                    </a:extLst>
                  </p:cNvPr>
                  <p:cNvSpPr/>
                  <p:nvPr/>
                </p:nvSpPr>
                <p:spPr>
                  <a:xfrm>
                    <a:off x="2632421" y="3800438"/>
                    <a:ext cx="856800" cy="411006"/>
                  </a:xfrm>
                  <a:prstGeom prst="roundRect">
                    <a:avLst>
                      <a:gd name="adj" fmla="val 36095"/>
                    </a:avLst>
                  </a:prstGeom>
                  <a:solidFill>
                    <a:srgbClr val="EEFCF0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schemeClr val="bg1">
                        <a:lumMod val="65000"/>
                        <a:alpha val="4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grpSp>
              <p:nvGrpSpPr>
                <p:cNvPr id="35" name="Группа 34">
                  <a:extLst>
                    <a:ext uri="{FF2B5EF4-FFF2-40B4-BE49-F238E27FC236}">
                      <a16:creationId xmlns:a16="http://schemas.microsoft.com/office/drawing/2014/main" id="{EEFC5B2D-C435-5904-2AAC-0E928D07A910}"/>
                    </a:ext>
                  </a:extLst>
                </p:cNvPr>
                <p:cNvGrpSpPr/>
                <p:nvPr/>
              </p:nvGrpSpPr>
              <p:grpSpPr>
                <a:xfrm>
                  <a:off x="5049713" y="2493146"/>
                  <a:ext cx="2181447" cy="366575"/>
                  <a:chOff x="5171787" y="2444418"/>
                  <a:chExt cx="2419815" cy="366575"/>
                </a:xfrm>
              </p:grpSpPr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322B1B6-0722-EECD-CBAB-6F1CAB08AE39}"/>
                      </a:ext>
                    </a:extLst>
                  </p:cNvPr>
                  <p:cNvSpPr txBox="1"/>
                  <p:nvPr/>
                </p:nvSpPr>
                <p:spPr>
                  <a:xfrm>
                    <a:off x="5171787" y="2495159"/>
                    <a:ext cx="878293" cy="2311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80000"/>
                      </a:lnSpc>
                      <a:tabLst>
                        <a:tab pos="182563" algn="l"/>
                      </a:tabLst>
                    </a:pPr>
                    <a:r>
                      <a:rPr lang="ru-RU" sz="1100" dirty="0">
                        <a:latin typeface="+mj-lt"/>
                      </a:rPr>
                      <a:t>Кластер 2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6A56C123-6C72-422B-9822-6F1C2D3EB30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7975" y="2444418"/>
                    <a:ext cx="1583627" cy="3665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80000"/>
                      </a:lnSpc>
                      <a:tabLst>
                        <a:tab pos="182563" algn="l"/>
                      </a:tabLst>
                    </a:pPr>
                    <a:r>
                      <a:rPr lang="ru-RU" sz="1050" dirty="0">
                        <a:latin typeface="+mj-lt"/>
                      </a:rPr>
                      <a:t>«Покупаем  очень много и часто – ВИП»</a:t>
                    </a:r>
                  </a:p>
                </p:txBody>
              </p:sp>
            </p:grpSp>
          </p:grpSp>
          <p:grpSp>
            <p:nvGrpSpPr>
              <p:cNvPr id="126" name="Группа 125">
                <a:extLst>
                  <a:ext uri="{FF2B5EF4-FFF2-40B4-BE49-F238E27FC236}">
                    <a16:creationId xmlns:a16="http://schemas.microsoft.com/office/drawing/2014/main" id="{1AEE6B9F-5887-33EE-1AE6-73E0D36A0088}"/>
                  </a:ext>
                </a:extLst>
              </p:cNvPr>
              <p:cNvGrpSpPr/>
              <p:nvPr/>
            </p:nvGrpSpPr>
            <p:grpSpPr>
              <a:xfrm>
                <a:off x="2743036" y="2968593"/>
                <a:ext cx="2156954" cy="411971"/>
                <a:chOff x="7332483" y="2469311"/>
                <a:chExt cx="2156954" cy="411971"/>
              </a:xfrm>
            </p:grpSpPr>
            <p:grpSp>
              <p:nvGrpSpPr>
                <p:cNvPr id="116" name="Группа 115">
                  <a:extLst>
                    <a:ext uri="{FF2B5EF4-FFF2-40B4-BE49-F238E27FC236}">
                      <a16:creationId xmlns:a16="http://schemas.microsoft.com/office/drawing/2014/main" id="{B36624A9-63E2-0462-4DB4-4402EF8E4056}"/>
                    </a:ext>
                  </a:extLst>
                </p:cNvPr>
                <p:cNvGrpSpPr/>
                <p:nvPr/>
              </p:nvGrpSpPr>
              <p:grpSpPr>
                <a:xfrm>
                  <a:off x="7332483" y="2469311"/>
                  <a:ext cx="2156954" cy="411971"/>
                  <a:chOff x="2632421" y="3800438"/>
                  <a:chExt cx="2156954" cy="411971"/>
                </a:xfrm>
              </p:grpSpPr>
              <p:sp>
                <p:nvSpPr>
                  <p:cNvPr id="117" name="Прямоугольник: скругленные углы 116">
                    <a:extLst>
                      <a:ext uri="{FF2B5EF4-FFF2-40B4-BE49-F238E27FC236}">
                        <a16:creationId xmlns:a16="http://schemas.microsoft.com/office/drawing/2014/main" id="{E08D8DE4-86BC-6F8A-3335-2083C2718D77}"/>
                      </a:ext>
                    </a:extLst>
                  </p:cNvPr>
                  <p:cNvSpPr/>
                  <p:nvPr/>
                </p:nvSpPr>
                <p:spPr>
                  <a:xfrm>
                    <a:off x="2640175" y="3801403"/>
                    <a:ext cx="2149200" cy="411006"/>
                  </a:xfrm>
                  <a:prstGeom prst="roundRect">
                    <a:avLst>
                      <a:gd name="adj" fmla="val 34056"/>
                    </a:avLst>
                  </a:prstGeom>
                  <a:solidFill>
                    <a:srgbClr val="EEFCF0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schemeClr val="bg1">
                        <a:lumMod val="65000"/>
                        <a:alpha val="4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18" name="Прямоугольник: скругленные углы 117">
                    <a:extLst>
                      <a:ext uri="{FF2B5EF4-FFF2-40B4-BE49-F238E27FC236}">
                        <a16:creationId xmlns:a16="http://schemas.microsoft.com/office/drawing/2014/main" id="{0A07F7F5-4F20-0AFF-7EF9-692C01B99EA4}"/>
                      </a:ext>
                    </a:extLst>
                  </p:cNvPr>
                  <p:cNvSpPr/>
                  <p:nvPr/>
                </p:nvSpPr>
                <p:spPr>
                  <a:xfrm>
                    <a:off x="2632421" y="3800438"/>
                    <a:ext cx="856800" cy="411006"/>
                  </a:xfrm>
                  <a:prstGeom prst="roundRect">
                    <a:avLst>
                      <a:gd name="adj" fmla="val 36095"/>
                    </a:avLst>
                  </a:prstGeom>
                  <a:solidFill>
                    <a:srgbClr val="EEFCF0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schemeClr val="bg1">
                        <a:lumMod val="65000"/>
                        <a:alpha val="4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26" name="Группа 25">
                  <a:extLst>
                    <a:ext uri="{FF2B5EF4-FFF2-40B4-BE49-F238E27FC236}">
                      <a16:creationId xmlns:a16="http://schemas.microsoft.com/office/drawing/2014/main" id="{6295236B-DE88-1641-5BED-4422FC6F37B1}"/>
                    </a:ext>
                  </a:extLst>
                </p:cNvPr>
                <p:cNvGrpSpPr/>
                <p:nvPr/>
              </p:nvGrpSpPr>
              <p:grpSpPr>
                <a:xfrm>
                  <a:off x="7384976" y="2491526"/>
                  <a:ext cx="1840322" cy="366575"/>
                  <a:chOff x="5064576" y="1253722"/>
                  <a:chExt cx="2212453" cy="366575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9F77D04-2FF2-310A-B499-F1138EB91DB2}"/>
                      </a:ext>
                    </a:extLst>
                  </p:cNvPr>
                  <p:cNvSpPr txBox="1"/>
                  <p:nvPr/>
                </p:nvSpPr>
                <p:spPr>
                  <a:xfrm>
                    <a:off x="5064576" y="1296265"/>
                    <a:ext cx="1015890" cy="2311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80000"/>
                      </a:lnSpc>
                      <a:tabLst>
                        <a:tab pos="182563" algn="l"/>
                      </a:tabLst>
                    </a:pPr>
                    <a:r>
                      <a:rPr lang="ru-RU" sz="1100" dirty="0">
                        <a:latin typeface="+mj-lt"/>
                      </a:rPr>
                      <a:t>Кластер 1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C01EE757-ABB8-FDB0-E9A9-3055EF61E23E}"/>
                      </a:ext>
                    </a:extLst>
                  </p:cNvPr>
                  <p:cNvSpPr txBox="1"/>
                  <p:nvPr/>
                </p:nvSpPr>
                <p:spPr>
                  <a:xfrm>
                    <a:off x="6088897" y="1253722"/>
                    <a:ext cx="1188132" cy="3665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80000"/>
                      </a:lnSpc>
                      <a:tabLst>
                        <a:tab pos="182563" algn="l"/>
                      </a:tabLst>
                    </a:pPr>
                    <a:r>
                      <a:rPr lang="ru-RU" sz="1100" dirty="0">
                        <a:latin typeface="+mj-lt"/>
                      </a:rPr>
                      <a:t>«Покупатели по скидке»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69505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B2C1B1C-D38D-ABF5-5833-8C051FFE72B4}"/>
              </a:ext>
            </a:extLst>
          </p:cNvPr>
          <p:cNvGrpSpPr/>
          <p:nvPr/>
        </p:nvGrpSpPr>
        <p:grpSpPr>
          <a:xfrm>
            <a:off x="0" y="-129667"/>
            <a:ext cx="12192000" cy="6987667"/>
            <a:chOff x="0" y="-129667"/>
            <a:chExt cx="12192000" cy="6987667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F0834310-6032-1BB6-19E7-DE1F5D3FD517}"/>
                </a:ext>
              </a:extLst>
            </p:cNvPr>
            <p:cNvSpPr/>
            <p:nvPr/>
          </p:nvSpPr>
          <p:spPr>
            <a:xfrm>
              <a:off x="146399" y="142199"/>
              <a:ext cx="11880000" cy="6573601"/>
            </a:xfrm>
            <a:prstGeom prst="rect">
              <a:avLst/>
            </a:prstGeom>
            <a:noFill/>
            <a:ln w="85725">
              <a:gradFill>
                <a:gsLst>
                  <a:gs pos="0">
                    <a:srgbClr val="C5F3CC"/>
                  </a:gs>
                  <a:gs pos="54000">
                    <a:srgbClr val="B6E5DF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solidFill>
                  <a:srgbClr val="AE211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74332C-5492-FBE1-51AE-E685FFF3E8C3}"/>
                </a:ext>
              </a:extLst>
            </p:cNvPr>
            <p:cNvSpPr txBox="1"/>
            <p:nvPr/>
          </p:nvSpPr>
          <p:spPr>
            <a:xfrm>
              <a:off x="804883" y="195590"/>
              <a:ext cx="4619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>
                  <a:solidFill>
                    <a:srgbClr val="FF0000"/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ru-RU" sz="2800" dirty="0"/>
                <a:t>Порядок реализации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017503-2030-A163-47E5-992CB3D358F4}"/>
                </a:ext>
              </a:extLst>
            </p:cNvPr>
            <p:cNvSpPr txBox="1"/>
            <p:nvPr/>
          </p:nvSpPr>
          <p:spPr>
            <a:xfrm>
              <a:off x="71458" y="-129667"/>
              <a:ext cx="733425" cy="14421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ru-RU"/>
              </a:defPPr>
              <a:lvl1pPr>
                <a:defRPr sz="6600">
                  <a:solidFill>
                    <a:schemeClr val="bg1">
                      <a:lumMod val="85000"/>
                      <a:alpha val="76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ru-RU" sz="10000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9C3822-5422-4DEE-763B-EDE54BB095C2}"/>
                </a:ext>
              </a:extLst>
            </p:cNvPr>
            <p:cNvSpPr txBox="1"/>
            <p:nvPr/>
          </p:nvSpPr>
          <p:spPr>
            <a:xfrm>
              <a:off x="5997378" y="353029"/>
              <a:ext cx="5823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lnSpc>
                  <a:spcPct val="80000"/>
                </a:lnSpc>
                <a:defRPr>
                  <a:latin typeface="Century Gothic" panose="020B0502020202020204" pitchFamily="34" charset="0"/>
                </a:defRPr>
              </a:lvl1pPr>
            </a:lstStyle>
            <a:p>
              <a:r>
                <a:rPr lang="ru-RU" sz="2000" dirty="0"/>
                <a:t>Кластеры. Пример отображения в </a:t>
              </a:r>
              <a:r>
                <a:rPr lang="en-US" sz="2000" dirty="0"/>
                <a:t>Power BI</a:t>
              </a:r>
              <a:endParaRPr lang="ru-RU" sz="2000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8DE781AD-787F-7C48-AAEC-2E62A9E43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22768506-E71C-AA16-2F48-F97500355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341" y="692482"/>
              <a:ext cx="11114329" cy="61655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804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FDE34CA-CEF2-B909-042E-7FE90D1B600F}"/>
              </a:ext>
            </a:extLst>
          </p:cNvPr>
          <p:cNvGrpSpPr/>
          <p:nvPr/>
        </p:nvGrpSpPr>
        <p:grpSpPr>
          <a:xfrm>
            <a:off x="71458" y="-129667"/>
            <a:ext cx="12014942" cy="6914703"/>
            <a:chOff x="71458" y="-129667"/>
            <a:chExt cx="12014942" cy="6914703"/>
          </a:xfrm>
        </p:grpSpPr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4954E0DF-90C0-0234-D842-61CF3159C503}"/>
                </a:ext>
              </a:extLst>
            </p:cNvPr>
            <p:cNvSpPr/>
            <p:nvPr/>
          </p:nvSpPr>
          <p:spPr>
            <a:xfrm>
              <a:off x="371474" y="5418711"/>
              <a:ext cx="11413776" cy="1165467"/>
            </a:xfrm>
            <a:prstGeom prst="roundRect">
              <a:avLst>
                <a:gd name="adj" fmla="val 13224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schemeClr val="bg1">
                  <a:lumMod val="50000"/>
                  <a:alpha val="31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F0834310-6032-1BB6-19E7-DE1F5D3FD517}"/>
                </a:ext>
              </a:extLst>
            </p:cNvPr>
            <p:cNvSpPr/>
            <p:nvPr/>
          </p:nvSpPr>
          <p:spPr>
            <a:xfrm>
              <a:off x="165600" y="136800"/>
              <a:ext cx="11880000" cy="6573601"/>
            </a:xfrm>
            <a:prstGeom prst="rect">
              <a:avLst/>
            </a:prstGeom>
            <a:noFill/>
            <a:ln w="85725">
              <a:gradFill>
                <a:gsLst>
                  <a:gs pos="0">
                    <a:srgbClr val="C5F3CC"/>
                  </a:gs>
                  <a:gs pos="54000">
                    <a:srgbClr val="B6E5DF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>
                <a:solidFill>
                  <a:srgbClr val="AE211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74332C-5492-FBE1-51AE-E685FFF3E8C3}"/>
                </a:ext>
              </a:extLst>
            </p:cNvPr>
            <p:cNvSpPr txBox="1"/>
            <p:nvPr/>
          </p:nvSpPr>
          <p:spPr>
            <a:xfrm>
              <a:off x="804883" y="195590"/>
              <a:ext cx="4619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>
                  <a:solidFill>
                    <a:srgbClr val="FF0000"/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ru-RU" sz="2800" dirty="0"/>
                <a:t>Порядок реализации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017503-2030-A163-47E5-992CB3D358F4}"/>
                </a:ext>
              </a:extLst>
            </p:cNvPr>
            <p:cNvSpPr txBox="1"/>
            <p:nvPr/>
          </p:nvSpPr>
          <p:spPr>
            <a:xfrm>
              <a:off x="71458" y="-129667"/>
              <a:ext cx="733425" cy="14421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ru-RU"/>
              </a:defPPr>
              <a:lvl1pPr>
                <a:defRPr sz="6600">
                  <a:solidFill>
                    <a:schemeClr val="bg1">
                      <a:lumMod val="85000"/>
                      <a:alpha val="76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ru-RU" sz="10000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9C3822-5422-4DEE-763B-EDE54BB095C2}"/>
                </a:ext>
              </a:extLst>
            </p:cNvPr>
            <p:cNvSpPr txBox="1"/>
            <p:nvPr/>
          </p:nvSpPr>
          <p:spPr>
            <a:xfrm>
              <a:off x="804883" y="739947"/>
              <a:ext cx="2674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lnSpc>
                  <a:spcPct val="80000"/>
                </a:lnSpc>
                <a:defRPr>
                  <a:latin typeface="Century Gothic" panose="020B0502020202020204" pitchFamily="34" charset="0"/>
                </a:defRPr>
              </a:lvl1pPr>
            </a:lstStyle>
            <a:p>
              <a:r>
                <a:rPr lang="ru-RU" sz="2000" dirty="0"/>
                <a:t>Влияние скидок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881C16-5BA8-27C5-8A9F-A853997E7B1F}"/>
                </a:ext>
              </a:extLst>
            </p:cNvPr>
            <p:cNvSpPr txBox="1"/>
            <p:nvPr/>
          </p:nvSpPr>
          <p:spPr>
            <a:xfrm>
              <a:off x="11785250" y="6446482"/>
              <a:ext cx="301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Verdana" panose="020B0604030504040204" pitchFamily="34" charset="0"/>
                </a:rPr>
                <a:t>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F93801-6F5F-D3D4-D85E-31DDDB58FCB8}"/>
                </a:ext>
              </a:extLst>
            </p:cNvPr>
            <p:cNvSpPr txBox="1"/>
            <p:nvPr/>
          </p:nvSpPr>
          <p:spPr>
            <a:xfrm>
              <a:off x="438170" y="5469416"/>
              <a:ext cx="3425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>
                  <a:latin typeface="Century Gothic" panose="020B0502020202020204" pitchFamily="34" charset="0"/>
                </a:rPr>
                <a:t>Оценка влияния скидок на продажи: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AE0AEC-DCCE-943A-CF16-0D410DC208A6}"/>
                </a:ext>
              </a:extLst>
            </p:cNvPr>
            <p:cNvSpPr txBox="1"/>
            <p:nvPr/>
          </p:nvSpPr>
          <p:spPr>
            <a:xfrm>
              <a:off x="438170" y="5746591"/>
              <a:ext cx="10603210" cy="763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80000"/>
                </a:lnSpc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ru-RU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Доля товара со скидками составляет около 36%, т.е. не является самым весомым фактором</a:t>
              </a:r>
            </a:p>
            <a:p>
              <a:pPr marL="171450" indent="-171450">
                <a:lnSpc>
                  <a:spcPct val="80000"/>
                </a:lnSpc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ru-RU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Отношение к скидкам отличается по категориям клиентов – есть группы покупателей, сильнее реагирующие на скидки, есть практически не реагирующие</a:t>
              </a:r>
            </a:p>
            <a:p>
              <a:pPr marL="171450" indent="-171450">
                <a:lnSpc>
                  <a:spcPct val="80000"/>
                </a:lnSpc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ru-RU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Также и в товарах – есть товары, которые приобретаются в существенном объеме со скидкой (категория популярных товаров), есть   те, которые практически не реагируют на скидки – это категория дорогих товаров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9A6391-EBFB-8126-9E53-56B4A887B1CD}"/>
                </a:ext>
              </a:extLst>
            </p:cNvPr>
            <p:cNvSpPr txBox="1"/>
            <p:nvPr/>
          </p:nvSpPr>
          <p:spPr>
            <a:xfrm>
              <a:off x="302731" y="1238560"/>
              <a:ext cx="1747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latin typeface="Century Gothic" panose="020B0502020202020204" pitchFamily="34" charset="0"/>
                </a:rPr>
                <a:t>В динамике:</a:t>
              </a:r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9D31D51E-D5A5-967E-DC26-5B482D2CA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50544" y="1789170"/>
              <a:ext cx="4097839" cy="223823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5CCB45-7E55-85E6-D8E9-1C3FC837564D}"/>
                </a:ext>
              </a:extLst>
            </p:cNvPr>
            <p:cNvSpPr txBox="1"/>
            <p:nvPr/>
          </p:nvSpPr>
          <p:spPr>
            <a:xfrm>
              <a:off x="7237855" y="4714302"/>
              <a:ext cx="4483320" cy="540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8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ru-RU" sz="1100" kern="0" dirty="0">
                  <a:solidFill>
                    <a:srgbClr val="000000"/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только 10% дорогих товаров (&gt;30 тыс. р.) покупаются со скидкой</a:t>
              </a:r>
              <a:endParaRPr lang="ru-RU" sz="11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indent="-171450" algn="just">
                <a:lnSpc>
                  <a:spcPct val="8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ru-RU" sz="1100" kern="0" dirty="0">
                  <a:solidFill>
                    <a:srgbClr val="000000"/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выше среднего скидки используются в категории самых популярных товаров </a:t>
              </a:r>
              <a:r>
                <a:rPr lang="ru-RU" sz="1100" kern="0" dirty="0">
                  <a:solidFill>
                    <a:srgbClr val="000000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ценой  </a:t>
              </a:r>
              <a:r>
                <a:rPr lang="ru-RU" sz="1100" kern="0" dirty="0">
                  <a:solidFill>
                    <a:srgbClr val="000000"/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от 1 до 8 тыс. р.</a:t>
              </a:r>
              <a:endParaRPr lang="ru-RU" sz="11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8A8466-83C2-5C03-DB84-CAEEFB58285C}"/>
                </a:ext>
              </a:extLst>
            </p:cNvPr>
            <p:cNvSpPr txBox="1"/>
            <p:nvPr/>
          </p:nvSpPr>
          <p:spPr>
            <a:xfrm>
              <a:off x="302731" y="3049707"/>
              <a:ext cx="2526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latin typeface="Century Gothic" panose="020B0502020202020204" pitchFamily="34" charset="0"/>
                </a:rPr>
                <a:t>По группам покупателей: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0DA646-7C72-CE5A-D5A7-1AA24FAFEBE8}"/>
                </a:ext>
              </a:extLst>
            </p:cNvPr>
            <p:cNvSpPr txBox="1"/>
            <p:nvPr/>
          </p:nvSpPr>
          <p:spPr>
            <a:xfrm>
              <a:off x="7246254" y="4426291"/>
              <a:ext cx="2526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latin typeface="Century Gothic" panose="020B0502020202020204" pitchFamily="34" charset="0"/>
                </a:rPr>
                <a:t>По группам товаров: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264853-D0E2-644F-B5D0-C7445E5F0BAB}"/>
                </a:ext>
              </a:extLst>
            </p:cNvPr>
            <p:cNvSpPr txBox="1"/>
            <p:nvPr/>
          </p:nvSpPr>
          <p:spPr>
            <a:xfrm>
              <a:off x="302731" y="4673838"/>
              <a:ext cx="6186273" cy="5789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 marL="171450" indent="-171450">
                <a:lnSpc>
                  <a:spcPct val="8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  <a:defRPr sz="1200" kern="0">
                  <a:solidFill>
                    <a:srgbClr val="000000"/>
                  </a:solidFill>
                  <a:effectLst/>
                  <a:latin typeface="+mj-lt"/>
                  <a:ea typeface="Times New Roman" panose="02020603050405020304" pitchFamily="18" charset="0"/>
                </a:defRPr>
              </a:lvl1pPr>
            </a:lstStyle>
            <a:p>
              <a:r>
                <a:rPr lang="ru-RU" sz="1100" dirty="0"/>
                <a:t>у 50%  покупателей реакция на скидки в 2 раза ниже средней (кластеры 0 и 4 доля скидок 15-16%)</a:t>
              </a:r>
            </a:p>
            <a:p>
              <a:r>
                <a:rPr lang="ru-RU" sz="1100" dirty="0"/>
                <a:t>дорогие товары преимущественно покупаются без скидки</a:t>
              </a:r>
            </a:p>
            <a:p>
              <a:r>
                <a:rPr lang="ru-RU" sz="1100" dirty="0"/>
                <a:t>32% покупателей имеют  высокую скидочную активность на уровне 60% (кластер 2)</a:t>
              </a:r>
            </a:p>
          </p:txBody>
        </p:sp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21A66881-5637-7DE6-0310-FDE4172DA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689" y="1593600"/>
              <a:ext cx="3078855" cy="2092676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5F9B05C-D7DB-C33E-C47B-651C237A4722}"/>
                </a:ext>
              </a:extLst>
            </p:cNvPr>
            <p:cNvSpPr txBox="1"/>
            <p:nvPr/>
          </p:nvSpPr>
          <p:spPr>
            <a:xfrm>
              <a:off x="676703" y="1615978"/>
              <a:ext cx="2526826" cy="3915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spcAft>
                  <a:spcPts val="300"/>
                </a:spcAft>
              </a:pPr>
              <a:r>
                <a:rPr lang="ru-RU" sz="1200" kern="0" dirty="0">
                  <a:solidFill>
                    <a:srgbClr val="000000"/>
                  </a:solidFill>
                  <a:latin typeface="+mj-lt"/>
                  <a:ea typeface="Times New Roman" panose="02020603050405020304" pitchFamily="18" charset="0"/>
                </a:rPr>
                <a:t>Динамика долей скидок по периодам</a:t>
              </a:r>
              <a:endParaRPr lang="ru-RU" sz="1200" kern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endParaRPr>
            </a:p>
          </p:txBody>
        </p: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EB69CB91-CCB7-7D41-4B8E-88DB63FE254E}"/>
                </a:ext>
              </a:extLst>
            </p:cNvPr>
            <p:cNvCxnSpPr>
              <a:cxnSpLocks/>
            </p:cNvCxnSpPr>
            <p:nvPr/>
          </p:nvCxnSpPr>
          <p:spPr>
            <a:xfrm>
              <a:off x="1421878" y="2056557"/>
              <a:ext cx="0" cy="1408956"/>
            </a:xfrm>
            <a:prstGeom prst="line">
              <a:avLst/>
            </a:prstGeom>
            <a:ln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83354B-C1CC-5963-4FC5-F5EC08A4916F}"/>
                </a:ext>
              </a:extLst>
            </p:cNvPr>
            <p:cNvSpPr txBox="1"/>
            <p:nvPr/>
          </p:nvSpPr>
          <p:spPr>
            <a:xfrm>
              <a:off x="371474" y="3747210"/>
              <a:ext cx="3278120" cy="3665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80000"/>
                </a:lnSpc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ru-RU" sz="1100" kern="0" dirty="0">
                  <a:solidFill>
                    <a:srgbClr val="000000"/>
                  </a:solidFill>
                  <a:effectLst/>
                  <a:latin typeface="+mj-lt"/>
                  <a:ea typeface="Times New Roman" panose="02020603050405020304" pitchFamily="18" charset="0"/>
                </a:rPr>
                <a:t>в период с 1 по 17  доля товара, покупаемого со скидками ниже, чем в последующие периоды</a:t>
              </a:r>
            </a:p>
          </p:txBody>
        </p:sp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E1738461-4696-DDAB-3308-33FF875966B1}"/>
                </a:ext>
              </a:extLst>
            </p:cNvPr>
            <p:cNvGrpSpPr/>
            <p:nvPr/>
          </p:nvGrpSpPr>
          <p:grpSpPr>
            <a:xfrm>
              <a:off x="3635550" y="1593600"/>
              <a:ext cx="3068121" cy="2521316"/>
              <a:chOff x="4189635" y="1593600"/>
              <a:chExt cx="3068121" cy="252131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171077-C60C-57A1-DC29-7C4AD2E00524}"/>
                  </a:ext>
                </a:extLst>
              </p:cNvPr>
              <p:cNvSpPr txBox="1"/>
              <p:nvPr/>
            </p:nvSpPr>
            <p:spPr>
              <a:xfrm>
                <a:off x="4189635" y="3748341"/>
                <a:ext cx="2646675" cy="366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 marL="171450" indent="-171450">
                  <a:lnSpc>
                    <a:spcPct val="80000"/>
                  </a:lnSpc>
                  <a:spcAft>
                    <a:spcPts val="300"/>
                  </a:spcAft>
                  <a:buFont typeface="Arial" panose="020B0604020202020204" pitchFamily="34" charset="0"/>
                  <a:buChar char="•"/>
                  <a:defRPr sz="1200" kern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</a:defRPr>
                </a:lvl1pPr>
              </a:lstStyle>
              <a:p>
                <a:r>
                  <a:rPr lang="ru-RU" sz="1100" dirty="0"/>
                  <a:t>проведение МК-1 никак не повлияло на скидочную активность покупателей </a:t>
                </a:r>
              </a:p>
            </p:txBody>
          </p:sp>
          <p:pic>
            <p:nvPicPr>
              <p:cNvPr id="40" name="Рисунок 39">
                <a:extLst>
                  <a:ext uri="{FF2B5EF4-FFF2-40B4-BE49-F238E27FC236}">
                    <a16:creationId xmlns:a16="http://schemas.microsoft.com/office/drawing/2014/main" id="{DAEFB986-A64B-22F6-0707-7D35A0D815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9328" y="1593600"/>
                <a:ext cx="2777898" cy="208010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9D51B5-8A01-CFBD-F6BB-D4128F388678}"/>
                  </a:ext>
                </a:extLst>
              </p:cNvPr>
              <p:cNvSpPr txBox="1"/>
              <p:nvPr/>
            </p:nvSpPr>
            <p:spPr>
              <a:xfrm>
                <a:off x="4485658" y="1615978"/>
                <a:ext cx="1735504" cy="391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spcAft>
                    <a:spcPts val="300"/>
                  </a:spcAft>
                </a:pPr>
                <a:r>
                  <a:rPr lang="ru-RU" sz="1200" kern="0" dirty="0">
                    <a:solidFill>
                      <a:srgbClr val="000000"/>
                    </a:solidFill>
                    <a:latin typeface="+mj-lt"/>
                    <a:ea typeface="Times New Roman" panose="02020603050405020304" pitchFamily="18" charset="0"/>
                  </a:rPr>
                  <a:t>Доли скидок в 5-16 дни (период МК-1)</a:t>
                </a:r>
                <a:endParaRPr lang="ru-RU" sz="1200" kern="0" dirty="0">
                  <a:solidFill>
                    <a:srgbClr val="000000"/>
                  </a:solidFill>
                  <a:effectLst/>
                  <a:latin typeface="+mj-lt"/>
                  <a:ea typeface="Times New Roman" panose="02020603050405020304" pitchFamily="18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ECDDE7-98EB-B75B-6880-FCEE0C8BCF48}"/>
                  </a:ext>
                </a:extLst>
              </p:cNvPr>
              <p:cNvSpPr txBox="1"/>
              <p:nvPr/>
            </p:nvSpPr>
            <p:spPr>
              <a:xfrm>
                <a:off x="6042251" y="2805674"/>
                <a:ext cx="1215505" cy="617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ru-RU" sz="900" dirty="0">
                    <a:latin typeface="+mj-lt"/>
                  </a:rPr>
                  <a:t>выборка МК-1</a:t>
                </a:r>
              </a:p>
              <a:p>
                <a:pPr>
                  <a:lnSpc>
                    <a:spcPct val="125000"/>
                  </a:lnSpc>
                </a:pPr>
                <a:r>
                  <a:rPr lang="ru-RU" sz="900" dirty="0">
                    <a:latin typeface="+mj-lt"/>
                  </a:rPr>
                  <a:t>схожая группа</a:t>
                </a:r>
              </a:p>
              <a:p>
                <a:pPr>
                  <a:lnSpc>
                    <a:spcPct val="125000"/>
                  </a:lnSpc>
                </a:pPr>
                <a:r>
                  <a:rPr lang="ru-RU" sz="900" dirty="0">
                    <a:latin typeface="+mj-lt"/>
                  </a:rPr>
                  <a:t>средние значения</a:t>
                </a:r>
              </a:p>
            </p:txBody>
          </p:sp>
          <p:cxnSp>
            <p:nvCxnSpPr>
              <p:cNvPr id="43" name="Прямая соединительная линия 42">
                <a:extLst>
                  <a:ext uri="{FF2B5EF4-FFF2-40B4-BE49-F238E27FC236}">
                    <a16:creationId xmlns:a16="http://schemas.microsoft.com/office/drawing/2014/main" id="{04364F50-42D1-AAC0-2AF7-6A615FCB7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1754" y="3105656"/>
                <a:ext cx="215592" cy="0"/>
              </a:xfrm>
              <a:prstGeom prst="line">
                <a:avLst/>
              </a:prstGeom>
              <a:ln w="12700">
                <a:solidFill>
                  <a:srgbClr val="B6E5D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>
                <a:extLst>
                  <a:ext uri="{FF2B5EF4-FFF2-40B4-BE49-F238E27FC236}">
                    <a16:creationId xmlns:a16="http://schemas.microsoft.com/office/drawing/2014/main" id="{D2967319-E683-9123-66FE-0A7517FD19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7469" y="3287077"/>
                <a:ext cx="190893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>
                <a:extLst>
                  <a:ext uri="{FF2B5EF4-FFF2-40B4-BE49-F238E27FC236}">
                    <a16:creationId xmlns:a16="http://schemas.microsoft.com/office/drawing/2014/main" id="{8AECEB72-1DA0-A9F1-74D9-A65ECFBDBF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1754" y="2961799"/>
                <a:ext cx="215592" cy="0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FC0B91-AD94-BB19-A0A2-337CB1FC2ED1}"/>
                </a:ext>
              </a:extLst>
            </p:cNvPr>
            <p:cNvSpPr txBox="1"/>
            <p:nvPr/>
          </p:nvSpPr>
          <p:spPr>
            <a:xfrm>
              <a:off x="302731" y="4402427"/>
              <a:ext cx="2330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latin typeface="Century Gothic" panose="020B0502020202020204" pitchFamily="34" charset="0"/>
                </a:rPr>
                <a:t>По группам покупателей:</a:t>
              </a:r>
            </a:p>
          </p:txBody>
        </p:sp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073D06EB-CB68-15E0-57F4-C9027F545AF5}"/>
                </a:ext>
              </a:extLst>
            </p:cNvPr>
            <p:cNvGrpSpPr/>
            <p:nvPr/>
          </p:nvGrpSpPr>
          <p:grpSpPr>
            <a:xfrm>
              <a:off x="7275218" y="1174495"/>
              <a:ext cx="4151344" cy="604777"/>
              <a:chOff x="6874168" y="1174495"/>
              <a:chExt cx="4151344" cy="604777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624CF1-1E7C-6D53-59DF-C1B23AE04FAB}"/>
                  </a:ext>
                </a:extLst>
              </p:cNvPr>
              <p:cNvSpPr txBox="1"/>
              <p:nvPr/>
            </p:nvSpPr>
            <p:spPr>
              <a:xfrm>
                <a:off x="6874168" y="1174495"/>
                <a:ext cx="17470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latin typeface="Century Gothic" panose="020B0502020202020204" pitchFamily="34" charset="0"/>
                  </a:rPr>
                  <a:t>По уровням цен: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6F7C493-4D47-13C5-14A4-D795EA7963A8}"/>
                  </a:ext>
                </a:extLst>
              </p:cNvPr>
              <p:cNvSpPr txBox="1"/>
              <p:nvPr/>
            </p:nvSpPr>
            <p:spPr>
              <a:xfrm>
                <a:off x="6874168" y="1461077"/>
                <a:ext cx="13768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solidFill>
                      <a:srgbClr val="BF4931"/>
                    </a:solidFill>
                    <a:latin typeface="Century Gothic" panose="020B0502020202020204" pitchFamily="34" charset="0"/>
                  </a:rPr>
                  <a:t>Со скидками  </a:t>
                </a:r>
              </a:p>
            </p:txBody>
          </p:sp>
          <p:grpSp>
            <p:nvGrpSpPr>
              <p:cNvPr id="59" name="Группа 58">
                <a:extLst>
                  <a:ext uri="{FF2B5EF4-FFF2-40B4-BE49-F238E27FC236}">
                    <a16:creationId xmlns:a16="http://schemas.microsoft.com/office/drawing/2014/main" id="{E1D4932C-BF32-94B9-51D5-F66803ADDC68}"/>
                  </a:ext>
                </a:extLst>
              </p:cNvPr>
              <p:cNvGrpSpPr/>
              <p:nvPr/>
            </p:nvGrpSpPr>
            <p:grpSpPr>
              <a:xfrm>
                <a:off x="8126517" y="1465904"/>
                <a:ext cx="2898995" cy="313368"/>
                <a:chOff x="8838106" y="769926"/>
                <a:chExt cx="2898995" cy="313368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19A6173-C67C-689F-D204-69EC3F1DEA7D}"/>
                    </a:ext>
                  </a:extLst>
                </p:cNvPr>
                <p:cNvSpPr txBox="1"/>
                <p:nvPr/>
              </p:nvSpPr>
              <p:spPr>
                <a:xfrm>
                  <a:off x="8838106" y="775517"/>
                  <a:ext cx="5446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400" dirty="0">
                      <a:latin typeface="Century Gothic" panose="020B0502020202020204" pitchFamily="34" charset="0"/>
                    </a:rPr>
                    <a:t>36%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FD6D74B-3E80-9E39-3790-359BA7A8A744}"/>
                    </a:ext>
                  </a:extLst>
                </p:cNvPr>
                <p:cNvSpPr txBox="1"/>
                <p:nvPr/>
              </p:nvSpPr>
              <p:spPr>
                <a:xfrm>
                  <a:off x="9372029" y="790905"/>
                  <a:ext cx="11662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200" dirty="0">
                      <a:latin typeface="Century Gothic" panose="020B0502020202020204" pitchFamily="34" charset="0"/>
                    </a:rPr>
                    <a:t>товаров   и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D90F2B5-080C-E088-FD5B-1F1D476220FE}"/>
                    </a:ext>
                  </a:extLst>
                </p:cNvPr>
                <p:cNvSpPr txBox="1"/>
                <p:nvPr/>
              </p:nvSpPr>
              <p:spPr>
                <a:xfrm>
                  <a:off x="10329812" y="769926"/>
                  <a:ext cx="5446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400" dirty="0">
                      <a:latin typeface="Century Gothic" panose="020B0502020202020204" pitchFamily="34" charset="0"/>
                    </a:rPr>
                    <a:t>25%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E2FB801-4E06-B115-1547-5986F4A27808}"/>
                    </a:ext>
                  </a:extLst>
                </p:cNvPr>
                <p:cNvSpPr txBox="1"/>
                <p:nvPr/>
              </p:nvSpPr>
              <p:spPr>
                <a:xfrm>
                  <a:off x="10863734" y="785314"/>
                  <a:ext cx="87336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200" dirty="0">
                      <a:latin typeface="Century Gothic" panose="020B0502020202020204" pitchFamily="34" charset="0"/>
                    </a:rPr>
                    <a:t>продаж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05800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6001</TotalTime>
  <Words>2686</Words>
  <Application>Microsoft Office PowerPoint</Application>
  <PresentationFormat>Широкоэкранный</PresentationFormat>
  <Paragraphs>259</Paragraphs>
  <Slides>11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Courier New</vt:lpstr>
      <vt:lpstr>Roboto Light</vt:lpstr>
      <vt:lpstr>Symbol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13819</dc:creator>
  <cp:lastModifiedBy>13819</cp:lastModifiedBy>
  <cp:revision>301</cp:revision>
  <dcterms:created xsi:type="dcterms:W3CDTF">2023-10-18T05:06:07Z</dcterms:created>
  <dcterms:modified xsi:type="dcterms:W3CDTF">2023-11-24T09:41:07Z</dcterms:modified>
</cp:coreProperties>
</file>