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7232-1474-49D0-9F7C-DDD3D5C93852}" type="datetimeFigureOut">
              <a:rPr lang="de-AT" smtClean="0"/>
              <a:t>26.01.2019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BCE7-83B5-4F49-941A-75C535ACE79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612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7232-1474-49D0-9F7C-DDD3D5C93852}" type="datetimeFigureOut">
              <a:rPr lang="de-AT" smtClean="0"/>
              <a:t>26.01.2019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BCE7-83B5-4F49-941A-75C535ACE79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723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7232-1474-49D0-9F7C-DDD3D5C93852}" type="datetimeFigureOut">
              <a:rPr lang="de-AT" smtClean="0"/>
              <a:t>26.01.2019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BCE7-83B5-4F49-941A-75C535ACE79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660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7232-1474-49D0-9F7C-DDD3D5C93852}" type="datetimeFigureOut">
              <a:rPr lang="de-AT" smtClean="0"/>
              <a:t>26.01.2019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BCE7-83B5-4F49-941A-75C535ACE79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774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7232-1474-49D0-9F7C-DDD3D5C93852}" type="datetimeFigureOut">
              <a:rPr lang="de-AT" smtClean="0"/>
              <a:t>26.01.2019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BCE7-83B5-4F49-941A-75C535ACE79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038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7232-1474-49D0-9F7C-DDD3D5C93852}" type="datetimeFigureOut">
              <a:rPr lang="de-AT" smtClean="0"/>
              <a:t>26.01.2019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BCE7-83B5-4F49-941A-75C535ACE79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630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7232-1474-49D0-9F7C-DDD3D5C93852}" type="datetimeFigureOut">
              <a:rPr lang="de-AT" smtClean="0"/>
              <a:t>26.01.2019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BCE7-83B5-4F49-941A-75C535ACE79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346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7232-1474-49D0-9F7C-DDD3D5C93852}" type="datetimeFigureOut">
              <a:rPr lang="de-AT" smtClean="0"/>
              <a:t>26.01.2019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BCE7-83B5-4F49-941A-75C535ACE79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823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7232-1474-49D0-9F7C-DDD3D5C93852}" type="datetimeFigureOut">
              <a:rPr lang="de-AT" smtClean="0"/>
              <a:t>26.01.2019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BCE7-83B5-4F49-941A-75C535ACE79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386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7232-1474-49D0-9F7C-DDD3D5C93852}" type="datetimeFigureOut">
              <a:rPr lang="de-AT" smtClean="0"/>
              <a:t>26.01.2019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BCE7-83B5-4F49-941A-75C535ACE79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588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7232-1474-49D0-9F7C-DDD3D5C93852}" type="datetimeFigureOut">
              <a:rPr lang="de-AT" smtClean="0"/>
              <a:t>26.01.2019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BCE7-83B5-4F49-941A-75C535ACE79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371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87232-1474-49D0-9F7C-DDD3D5C93852}" type="datetimeFigureOut">
              <a:rPr lang="de-AT" smtClean="0"/>
              <a:t>26.01.2019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DBCE7-83B5-4F49-941A-75C535ACE79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037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24" y="0"/>
            <a:ext cx="10058400" cy="627566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>
            <a:spLocks noChangeAspect="1"/>
          </p:cNvSpPr>
          <p:nvPr/>
        </p:nvSpPr>
        <p:spPr>
          <a:xfrm>
            <a:off x="600124" y="0"/>
            <a:ext cx="10058400" cy="62756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S C I E N C </a:t>
            </a: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de-AT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3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>TU Wien - Campusversion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Lukina</dc:creator>
  <cp:lastModifiedBy>Anna Lukina</cp:lastModifiedBy>
  <cp:revision>13</cp:revision>
  <dcterms:created xsi:type="dcterms:W3CDTF">2019-01-02T18:19:14Z</dcterms:created>
  <dcterms:modified xsi:type="dcterms:W3CDTF">2019-01-28T10:45:43Z</dcterms:modified>
</cp:coreProperties>
</file>