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51C6-BBC8-653E-3C6C-04A6F592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494A7-2284-CC23-9698-8E659FEC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6DFD-AE8F-935D-6B0B-C2ADE530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0572-698A-2691-B31C-E361B5CE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F958-9475-C12A-B004-CFE3C87E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03F-46EB-C64F-E6E2-11A7D54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8E28-A7B9-3264-EE00-8C479F73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D391-9590-68FE-C9B2-A40938DB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14AD-CB66-5E01-E65F-DD766070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27B9-F26A-9BF4-23D7-AEB0A06D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2186-3909-84B7-D2CB-A9D6FD96C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F02C-465D-BBA0-1D3A-0FB451DD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4CA0-C4EF-DF40-E80B-D966BE44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40E9-38FE-D4A7-2525-8A8098A3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7A2-D877-0098-F5DA-B6B6CF04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EBEA-6F6D-F6FE-310B-10026C2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D45F-EFDB-9121-2EB3-383F6600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94FC-ADC3-DC74-EC71-20036F7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41A2-A9C2-44D0-89A8-86A83E86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32-A5C5-B257-2EF4-F6FA533A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8F4F-AB11-211F-9097-60F8EFFA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8CD0-3081-AE69-CF3A-2E07CA73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79FF-3A1D-AA66-4CD2-D97202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AED6-7914-A1A9-B173-164A4E20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8A42-C9D2-FE22-2684-E0C1873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6D0-BAAE-A684-4D7D-7F5326DA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94D4-B1B7-F252-B2C1-A84E6D5C8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7290-467D-1794-74E5-D7ECC967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B76B-A2AA-A8E9-1821-A4FAC17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B556-8204-F05C-C0AA-0BF8AA92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37FE-F1E2-1EB7-329F-079A5A30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594B-D187-9699-3EA6-9C2285C7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89CB-6D4D-9E30-335F-68D8B2A7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5174-E702-CAE5-8739-06FEAA2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C4B79-251E-95D7-CF5F-169B7D45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2A458-613A-0556-867C-D23D8BE58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DA4F7-14D7-8A2E-E45A-185212FD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CBBA1-F70A-3809-AC20-D457E637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AF97C-B927-2836-F81C-A11379B7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EC3E-9C91-EAE1-8ED8-FF4D94BD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F9305-89A8-BE83-9050-13B65821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61D5A-D80C-28C8-C603-47CEC280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E98E-A495-D454-647D-23DCBBF3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C4D7-9805-C83F-10F6-641CF7EB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D114A-3AD9-CCD8-F336-27ABF09C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0FFA9-0A60-D78C-619E-B6970684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3CBF-B998-BE32-3F3F-E0A47258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53CB-D1DC-03E5-1B7F-0C73C730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6F2C1-F2BD-4625-FC12-C8AEC1C7B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88FD-C560-5596-ACCC-F32840F3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E5BE-768E-F076-22A7-62FD242A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7E17-435E-C41D-0832-A6AF164B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65E-2ACE-717C-EBB0-889CDC66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618D0-6FAC-DE90-E892-33C31ABC9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CCC3-8DAD-B30B-22D0-CD4AC1DB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6D5F-28DB-E9DF-8A25-CE30DC36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0EDB-7552-8A55-74C4-10559AE7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26212-299F-8D00-5D23-653D8B9C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0EE44-C41C-11EE-0E63-31EDC94A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1C3C-084C-2456-5925-F5BFAD3C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D172-209D-E0A1-0713-791D7CA1A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40BC-21C2-420C-98FC-E6106984625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B4D9-7B13-AEBB-8220-D69FA345C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34D4-3B03-D4BB-220D-6FE7A8D8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1986-1D30-42F1-BBDF-E7FF1B2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B954079-BD23-81CF-8F23-D5CBAE11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" y="1868401"/>
            <a:ext cx="2857778" cy="21433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19C3963-D24D-183B-B070-39AA28844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29" y="1868400"/>
            <a:ext cx="2857779" cy="2143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48B18-7438-132B-CFED-FC46A097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E7249-5980-DDFC-031B-DF2F48C641D8}"/>
              </a:ext>
            </a:extLst>
          </p:cNvPr>
          <p:cNvSpPr txBox="1"/>
          <p:nvPr/>
        </p:nvSpPr>
        <p:spPr>
          <a:xfrm>
            <a:off x="911982" y="3971955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D7EBD-F684-E815-4AF4-C3DCDB7ECDDF}"/>
              </a:ext>
            </a:extLst>
          </p:cNvPr>
          <p:cNvSpPr txBox="1"/>
          <p:nvPr/>
        </p:nvSpPr>
        <p:spPr>
          <a:xfrm>
            <a:off x="604333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 layer:</a:t>
            </a:r>
          </a:p>
          <a:p>
            <a:pPr algn="ctr"/>
            <a:r>
              <a:rPr lang="en-US" sz="1200" dirty="0"/>
              <a:t>Accuracy = 0.87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2174D-8B89-63EC-2D58-E3E234B43123}"/>
              </a:ext>
            </a:extLst>
          </p:cNvPr>
          <p:cNvGrpSpPr/>
          <p:nvPr/>
        </p:nvGrpSpPr>
        <p:grpSpPr>
          <a:xfrm>
            <a:off x="534343" y="4504277"/>
            <a:ext cx="1930325" cy="809321"/>
            <a:chOff x="1462812" y="4797863"/>
            <a:chExt cx="1930325" cy="8093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5C0D23-275A-4549-99DB-0F8D8C62C8A6}"/>
                </a:ext>
              </a:extLst>
            </p:cNvPr>
            <p:cNvSpPr txBox="1"/>
            <p:nvPr/>
          </p:nvSpPr>
          <p:spPr>
            <a:xfrm>
              <a:off x="1462812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CBB5B-540D-A520-C918-706D5F0A8418}"/>
                </a:ext>
              </a:extLst>
            </p:cNvPr>
            <p:cNvSpPr txBox="1"/>
            <p:nvPr/>
          </p:nvSpPr>
          <p:spPr>
            <a:xfrm>
              <a:off x="1462812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4E5AD0-A300-519D-1C3C-F47211F23F89}"/>
                </a:ext>
              </a:extLst>
            </p:cNvPr>
            <p:cNvSpPr txBox="1"/>
            <p:nvPr/>
          </p:nvSpPr>
          <p:spPr>
            <a:xfrm>
              <a:off x="1462812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30ECFF-A08F-1B95-8431-63A930D3374E}"/>
              </a:ext>
            </a:extLst>
          </p:cNvPr>
          <p:cNvSpPr txBox="1"/>
          <p:nvPr/>
        </p:nvSpPr>
        <p:spPr>
          <a:xfrm>
            <a:off x="534343" y="5568924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ED179-DA04-C189-0662-439EDB3AE9E3}"/>
              </a:ext>
            </a:extLst>
          </p:cNvPr>
          <p:cNvSpPr txBox="1"/>
          <p:nvPr/>
        </p:nvSpPr>
        <p:spPr>
          <a:xfrm>
            <a:off x="3189146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 layer:</a:t>
            </a:r>
          </a:p>
          <a:p>
            <a:pPr algn="ctr"/>
            <a:r>
              <a:rPr lang="en-US" sz="1200" dirty="0"/>
              <a:t>Accuracy = 0.88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8A972-C73F-6115-D4CF-65710FBAEB58}"/>
              </a:ext>
            </a:extLst>
          </p:cNvPr>
          <p:cNvSpPr txBox="1"/>
          <p:nvPr/>
        </p:nvSpPr>
        <p:spPr>
          <a:xfrm>
            <a:off x="3496795" y="3971955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85E698-50EB-B9DE-7F15-E477877FDEB0}"/>
              </a:ext>
            </a:extLst>
          </p:cNvPr>
          <p:cNvGrpSpPr/>
          <p:nvPr/>
        </p:nvGrpSpPr>
        <p:grpSpPr>
          <a:xfrm>
            <a:off x="3111567" y="4371196"/>
            <a:ext cx="1945503" cy="1075482"/>
            <a:chOff x="5203699" y="4797863"/>
            <a:chExt cx="1945503" cy="10754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151A46-A0CA-6D6B-665D-7F5D36F05147}"/>
                </a:ext>
              </a:extLst>
            </p:cNvPr>
            <p:cNvSpPr txBox="1"/>
            <p:nvPr/>
          </p:nvSpPr>
          <p:spPr>
            <a:xfrm>
              <a:off x="5203699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2B393B-B664-30D3-83E7-0E4C12D263CF}"/>
                </a:ext>
              </a:extLst>
            </p:cNvPr>
            <p:cNvSpPr txBox="1"/>
            <p:nvPr/>
          </p:nvSpPr>
          <p:spPr>
            <a:xfrm>
              <a:off x="5218877" y="5596346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A1CB6B-9C15-3378-2287-437FC870B8A5}"/>
                </a:ext>
              </a:extLst>
            </p:cNvPr>
            <p:cNvSpPr txBox="1"/>
            <p:nvPr/>
          </p:nvSpPr>
          <p:spPr>
            <a:xfrm>
              <a:off x="5218877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3C055D-DD30-E7FF-9669-BD9D8F9B45C9}"/>
                </a:ext>
              </a:extLst>
            </p:cNvPr>
            <p:cNvSpPr txBox="1"/>
            <p:nvPr/>
          </p:nvSpPr>
          <p:spPr>
            <a:xfrm>
              <a:off x="5218876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7E3022A-CB30-C631-0C19-EDEDCF9A6D61}"/>
              </a:ext>
            </a:extLst>
          </p:cNvPr>
          <p:cNvSpPr txBox="1"/>
          <p:nvPr/>
        </p:nvSpPr>
        <p:spPr>
          <a:xfrm>
            <a:off x="3119156" y="5568924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C3AC0DC-FAFE-963E-7B54-2983A609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61" y="1868400"/>
            <a:ext cx="2857779" cy="2143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7CB682-A584-89E6-765F-C3C67BA7B062}"/>
              </a:ext>
            </a:extLst>
          </p:cNvPr>
          <p:cNvSpPr txBox="1"/>
          <p:nvPr/>
        </p:nvSpPr>
        <p:spPr>
          <a:xfrm>
            <a:off x="5769678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 layer:</a:t>
            </a:r>
          </a:p>
          <a:p>
            <a:pPr algn="ctr"/>
            <a:r>
              <a:rPr lang="en-US" sz="1200" dirty="0"/>
              <a:t>Accuracy = 0.89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A89123-3D6E-EA0C-18C5-D60B3E0B9B4D}"/>
              </a:ext>
            </a:extLst>
          </p:cNvPr>
          <p:cNvSpPr txBox="1"/>
          <p:nvPr/>
        </p:nvSpPr>
        <p:spPr>
          <a:xfrm>
            <a:off x="6077327" y="4018958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74628A-4EA0-9B22-1C31-2C61C5040617}"/>
              </a:ext>
            </a:extLst>
          </p:cNvPr>
          <p:cNvSpPr txBox="1"/>
          <p:nvPr/>
        </p:nvSpPr>
        <p:spPr>
          <a:xfrm>
            <a:off x="5699688" y="5615927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04DE94-006B-4DCE-1C2A-BD16769CB8B9}"/>
              </a:ext>
            </a:extLst>
          </p:cNvPr>
          <p:cNvGrpSpPr/>
          <p:nvPr/>
        </p:nvGrpSpPr>
        <p:grpSpPr>
          <a:xfrm>
            <a:off x="5699688" y="4285119"/>
            <a:ext cx="1930325" cy="1341643"/>
            <a:chOff x="8938553" y="4797863"/>
            <a:chExt cx="1930325" cy="13416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256E3A-C3C9-6BDA-7AAE-2D62507908C3}"/>
                </a:ext>
              </a:extLst>
            </p:cNvPr>
            <p:cNvSpPr txBox="1"/>
            <p:nvPr/>
          </p:nvSpPr>
          <p:spPr>
            <a:xfrm>
              <a:off x="8938553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(sigmoid)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F34FF4-01E9-F196-1E9F-B5FF6F8C083F}"/>
                </a:ext>
              </a:extLst>
            </p:cNvPr>
            <p:cNvSpPr txBox="1"/>
            <p:nvPr/>
          </p:nvSpPr>
          <p:spPr>
            <a:xfrm>
              <a:off x="8938553" y="5862507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E70D17-B3B9-AB12-2394-5D7D1A4D3E8B}"/>
                </a:ext>
              </a:extLst>
            </p:cNvPr>
            <p:cNvSpPr txBox="1"/>
            <p:nvPr/>
          </p:nvSpPr>
          <p:spPr>
            <a:xfrm>
              <a:off x="8938553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82F648-F9D0-3511-83F6-C534B44EEA14}"/>
                </a:ext>
              </a:extLst>
            </p:cNvPr>
            <p:cNvSpPr txBox="1"/>
            <p:nvPr/>
          </p:nvSpPr>
          <p:spPr>
            <a:xfrm>
              <a:off x="8938553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BCA200-5C27-D572-E226-38C16BC006C1}"/>
                </a:ext>
              </a:extLst>
            </p:cNvPr>
            <p:cNvSpPr txBox="1"/>
            <p:nvPr/>
          </p:nvSpPr>
          <p:spPr>
            <a:xfrm>
              <a:off x="8938553" y="5596346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 Node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D4A68F2-0476-25EE-CFFE-1131636D7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714" y="2159879"/>
            <a:ext cx="4023091" cy="13875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EC57CEC-4C45-6961-271D-A0147A886C8A}"/>
              </a:ext>
            </a:extLst>
          </p:cNvPr>
          <p:cNvSpPr txBox="1"/>
          <p:nvPr/>
        </p:nvSpPr>
        <p:spPr>
          <a:xfrm>
            <a:off x="8007652" y="3636283"/>
            <a:ext cx="3721172" cy="22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err="1"/>
              <a:t>Keras</a:t>
            </a:r>
            <a:r>
              <a:rPr lang="en-US" sz="1200" b="1" dirty="0"/>
              <a:t> API for implementation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Dense layer: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output = activation(dot(input, kernel) + bias)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Different activation function were tried: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Combination of </a:t>
            </a:r>
            <a:r>
              <a:rPr lang="en-US" sz="1200" dirty="0" err="1"/>
              <a:t>relu</a:t>
            </a:r>
            <a:r>
              <a:rPr lang="en-US" sz="1200" dirty="0"/>
              <a:t> and sigmoid showed best result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Binary cross entropy for calculating loss</a:t>
            </a:r>
          </a:p>
        </p:txBody>
      </p:sp>
    </p:spTree>
    <p:extLst>
      <p:ext uri="{BB962C8B-B14F-4D97-AF65-F5344CB8AC3E}">
        <p14:creationId xmlns:p14="http://schemas.microsoft.com/office/powerpoint/2010/main" val="41302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Zhenming Liu</dc:creator>
  <cp:lastModifiedBy>Zhenming Liu</cp:lastModifiedBy>
  <cp:revision>1</cp:revision>
  <dcterms:created xsi:type="dcterms:W3CDTF">2022-07-21T02:42:16Z</dcterms:created>
  <dcterms:modified xsi:type="dcterms:W3CDTF">2022-07-21T03:36:39Z</dcterms:modified>
</cp:coreProperties>
</file>