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78" r:id="rId5"/>
    <p:sldId id="279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8" d="100"/>
          <a:sy n="98" d="100"/>
        </p:scale>
        <p:origin x="5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EF7BF-8677-4414-86E1-BB2AAF45A13B}" type="datetime1">
              <a:rPr lang="ru-RU" smtClean="0"/>
              <a:t>31.01.2023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2A696-3C21-4250-AD61-03F1E1BF326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9855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28083-36D7-4636-A812-907FF9D7C267}" type="datetime1">
              <a:rPr lang="ru-RU" smtClean="0"/>
              <a:pPr/>
              <a:t>31.01.2023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121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90E520-686D-4C71-8133-4EA692C955A9}" type="datetime1">
              <a:rPr lang="ru-RU" noProof="0" smtClean="0"/>
              <a:t>31.01.2023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246B87-8E16-4093-801D-C24D9D7EC119}" type="datetime1">
              <a:rPr lang="ru-RU" noProof="0" smtClean="0"/>
              <a:t>31.01.2023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8C2FC-11E6-47DA-8531-957371E4E221}" type="datetime1">
              <a:rPr lang="ru-RU" noProof="0" smtClean="0"/>
              <a:t>31.01.2023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 rtl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ABFD61-962E-4157-977B-58AAA58B15E2}" type="datetime1">
              <a:rPr lang="ru-RU" noProof="0" smtClean="0"/>
              <a:t>31.01.2023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Надпись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«</a:t>
            </a:r>
          </a:p>
        </p:txBody>
      </p:sp>
      <p:sp>
        <p:nvSpPr>
          <p:cNvPr id="13" name="Надпись 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FC0D30-2288-4C22-9F23-799DF7591430}" type="datetime1">
              <a:rPr lang="ru-RU" noProof="0" smtClean="0"/>
              <a:t>31.01.2023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CE77A-153C-497F-9BB1-25A9DFFF5F3F}" type="datetime1">
              <a:rPr lang="ru-RU" noProof="0" smtClean="0"/>
              <a:t>31.01.2023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Рисунок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Рисунок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6" name="Рисунок 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EEEF43-3400-4A9E-81BF-C7BEEADDFE41}" type="datetime1">
              <a:rPr lang="ru-RU" noProof="0" smtClean="0"/>
              <a:t>31.01.2023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3A72F9-4256-4359-B342-64C7E8DCC659}" type="datetime1">
              <a:rPr lang="ru-RU" noProof="0" smtClean="0"/>
              <a:t>31.01.2023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C6FF0E-EB4C-439A-A443-070F1507FB7E}" type="datetime1">
              <a:rPr lang="ru-RU" noProof="0" smtClean="0"/>
              <a:t>31.01.2023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DD90D4-56AF-4E6B-B35D-872C35047082}" type="datetime1">
              <a:rPr lang="ru-RU" noProof="0" smtClean="0"/>
              <a:t>31.01.2023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Рисунок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AC35DE-DDDF-490A-8410-1A39B9D9ACED}" type="datetime1">
              <a:rPr lang="ru-RU" noProof="0" smtClean="0"/>
              <a:t>31.01.2023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BDB06-5E9D-4BFC-B202-8D78BF6A8453}" type="datetime1">
              <a:rPr lang="ru-RU" noProof="0" smtClean="0"/>
              <a:t>31.01.2023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C874C4-3349-4618-A49A-57DEFB6F7BFB}" type="datetime1">
              <a:rPr lang="ru-RU" noProof="0" smtClean="0"/>
              <a:t>31.01.2023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A705E8-F76D-47F7-8C93-B438C95088DE}" type="datetime1">
              <a:rPr lang="ru-RU" noProof="0" smtClean="0"/>
              <a:t>31.01.2023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04A2CF-2624-43E6-98B0-2BA1BDD73BD5}" type="datetime1">
              <a:rPr lang="ru-RU" noProof="0" smtClean="0"/>
              <a:t>31.01.2023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798B96AE-99FB-476F-9A0D-2322D8B66A52}" type="datetime1">
              <a:rPr lang="ru-RU" noProof="0" smtClean="0"/>
              <a:t>31.01.2023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Полилиния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8082" y="1111499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ru-RU" sz="3600" dirty="0"/>
              <a:t>Игра</a:t>
            </a:r>
            <a:br>
              <a:rPr lang="ru-RU" sz="4000" dirty="0"/>
            </a:br>
            <a:r>
              <a:rPr lang="ru-RU" sz="4000" dirty="0"/>
              <a:t>«Время охоты»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8082" y="4034716"/>
            <a:ext cx="3485072" cy="1026544"/>
          </a:xfrm>
        </p:spPr>
        <p:txBody>
          <a:bodyPr rtlCol="0">
            <a:normAutofit fontScale="92500" lnSpcReduction="20000"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Академия Яндекса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2 курс</a:t>
            </a:r>
            <a:br>
              <a:rPr lang="ru-RU" dirty="0"/>
            </a:br>
            <a:r>
              <a:rPr lang="ru-RU" dirty="0" err="1"/>
              <a:t>Мусияченко</a:t>
            </a:r>
            <a:r>
              <a:rPr lang="ru-RU" dirty="0"/>
              <a:t> Анна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Прямоугольник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-1"/>
            <a:ext cx="4823078" cy="794426"/>
          </a:xfrm>
        </p:spPr>
        <p:txBody>
          <a:bodyPr rtlCol="0" anchor="b">
            <a:normAutofit/>
          </a:bodyPr>
          <a:lstStyle/>
          <a:p>
            <a:r>
              <a:rPr lang="ru-RU" sz="4000" dirty="0"/>
              <a:t>Задачи проекта</a:t>
            </a:r>
          </a:p>
        </p:txBody>
      </p:sp>
      <p:sp>
        <p:nvSpPr>
          <p:cNvPr id="24" name="Объект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rtl="0"/>
            <a:r>
              <a:rPr lang="ru-RU" sz="2400" dirty="0"/>
              <a:t>Создать игру, которая поможет скоротать время в длительных поездках.</a:t>
            </a:r>
          </a:p>
          <a:p>
            <a:pPr rtl="0"/>
            <a:r>
              <a:rPr lang="ru-RU" sz="2400" dirty="0"/>
              <a:t>Реализовать красивый визуальный и звуковой ряд.</a:t>
            </a:r>
          </a:p>
          <a:p>
            <a:pPr rtl="0"/>
            <a:r>
              <a:rPr lang="ru-RU" sz="2400" dirty="0"/>
              <a:t>Развить у игроков навык меткости.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884988-6CEF-92F0-0AC8-D1A2374E8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9234" y="126226"/>
            <a:ext cx="5451956" cy="613486"/>
          </a:xfrm>
        </p:spPr>
        <p:txBody>
          <a:bodyPr>
            <a:noAutofit/>
          </a:bodyPr>
          <a:lstStyle/>
          <a:p>
            <a:r>
              <a:rPr lang="ru-RU" sz="4000" dirty="0"/>
              <a:t>Реализация проекта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93E17-07BD-E42A-9F35-66D6E6BE9A5B}"/>
              </a:ext>
            </a:extLst>
          </p:cNvPr>
          <p:cNvSpPr txBox="1"/>
          <p:nvPr/>
        </p:nvSpPr>
        <p:spPr>
          <a:xfrm>
            <a:off x="2253575" y="833578"/>
            <a:ext cx="100583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Sitka Display Semibold" pitchFamily="2" charset="0"/>
              </a:rPr>
              <a:t>Для создания программы использовались библиотеки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Sitka Display Semibold" pitchFamily="2" charset="0"/>
              </a:rPr>
              <a:t>Pygame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Sitka Display Semibold" pitchFamily="2" charset="0"/>
              </a:rPr>
              <a:t> </a:t>
            </a:r>
            <a:r>
              <a:rPr lang="ru-RU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Sitka Display Semibold" pitchFamily="2" charset="0"/>
              </a:rPr>
              <a:t>и 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Sitka Display Semibold" pitchFamily="2" charset="0"/>
              </a:rPr>
              <a:t>math</a:t>
            </a:r>
            <a:r>
              <a:rPr lang="ru-RU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Sitka Display Semibold" pitchFamily="2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66C5EB-EFEB-4D95-6588-D7AD17105FA3}"/>
              </a:ext>
            </a:extLst>
          </p:cNvPr>
          <p:cNvSpPr txBox="1"/>
          <p:nvPr/>
        </p:nvSpPr>
        <p:spPr>
          <a:xfrm>
            <a:off x="2482787" y="1545535"/>
            <a:ext cx="7684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</a:rPr>
              <a:t>Библиотека 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</a:rPr>
              <a:t>math</a:t>
            </a:r>
            <a:r>
              <a:rPr lang="ru-RU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</a:rPr>
              <a:t> была использована для вычисления угла наклона пистолета в зависимости от положения курсора мыши.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7031509-9B7C-661F-F437-74BFEFFFA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675" y="2259211"/>
            <a:ext cx="7414352" cy="1552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51F7D85-73C7-85ED-6B78-3A14E57B6D04}"/>
              </a:ext>
            </a:extLst>
          </p:cNvPr>
          <p:cNvSpPr txBox="1"/>
          <p:nvPr/>
        </p:nvSpPr>
        <p:spPr>
          <a:xfrm>
            <a:off x="2177391" y="3997230"/>
            <a:ext cx="98768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ru-ru"/>
            </a:defPPr>
            <a:lvl1pPr>
              <a:spcAft>
                <a:spcPts val="1200"/>
              </a:spcAft>
              <a:defRPr sz="2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Sitka Display Semibold" pitchFamily="2" charset="0"/>
              </a:defRPr>
            </a:lvl1pPr>
          </a:lstStyle>
          <a:p>
            <a:r>
              <a:rPr lang="ru-RU" sz="2000" dirty="0"/>
              <a:t>Также были использованы </a:t>
            </a:r>
            <a:r>
              <a:rPr lang="en-US" sz="2000" dirty="0"/>
              <a:t>Commits</a:t>
            </a:r>
            <a:r>
              <a:rPr lang="ru-RU" sz="2000" dirty="0"/>
              <a:t>, а сам код загружен на </a:t>
            </a:r>
            <a:r>
              <a:rPr lang="en-US" sz="2000" dirty="0"/>
              <a:t>GitHub</a:t>
            </a:r>
            <a:r>
              <a:rPr lang="ru-RU" sz="2000" dirty="0"/>
              <a:t>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BD694DA-36C0-2972-E875-6DCD952539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40"/>
          <a:stretch/>
        </p:blipFill>
        <p:spPr>
          <a:xfrm>
            <a:off x="2177391" y="4582781"/>
            <a:ext cx="7966920" cy="1740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949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B66F9A4-9A6B-371D-461E-17F9E1096026}"/>
              </a:ext>
            </a:extLst>
          </p:cNvPr>
          <p:cNvSpPr txBox="1">
            <a:spLocks/>
          </p:cNvSpPr>
          <p:nvPr/>
        </p:nvSpPr>
        <p:spPr>
          <a:xfrm>
            <a:off x="3599234" y="126226"/>
            <a:ext cx="5451956" cy="61348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000" dirty="0"/>
              <a:t>Реализация проекта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FED1A-5054-8241-28CE-C443BDEFB7A1}"/>
              </a:ext>
            </a:extLst>
          </p:cNvPr>
          <p:cNvSpPr txBox="1"/>
          <p:nvPr/>
        </p:nvSpPr>
        <p:spPr>
          <a:xfrm>
            <a:off x="548791" y="739712"/>
            <a:ext cx="110944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</a:rPr>
              <a:t>Для реализации игры было суммарно создано 8 функций, каждая из которых  отвечает за реализацию определённых процессов. </a:t>
            </a:r>
            <a:br>
              <a:rPr lang="ru-RU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</a:rPr>
            </a:br>
            <a:r>
              <a:rPr lang="ru-RU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</a:rPr>
              <a:t>Например, функция 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</a:rPr>
              <a:t>gun</a:t>
            </a:r>
            <a:r>
              <a:rPr lang="ru-RU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</a:rPr>
              <a:t> включает в себя расположение пистолета в игре, его движение.</a:t>
            </a:r>
          </a:p>
          <a:p>
            <a:r>
              <a:rPr lang="ru-RU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</a:rPr>
              <a:t>А функция 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</a:rPr>
              <a:t>shot </a:t>
            </a:r>
            <a:r>
              <a:rPr lang="ru-RU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</a:rPr>
              <a:t>считывает нажатия мыши, считая очки и убирая подстреленных врагов с экрана.</a:t>
            </a:r>
          </a:p>
          <a:p>
            <a:endParaRPr lang="ru-RU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r>
              <a:rPr lang="ru-RU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</a:rPr>
              <a:t>Для отдельных окон также были созданы функции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</a:rPr>
              <a:t>draw_menu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</a:rPr>
              <a:t>, 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</a:rPr>
              <a:t>graw_gameover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ru-RU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</a:rPr>
              <a:t>и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</a:rPr>
              <a:t>draw_pause</a:t>
            </a:r>
            <a:r>
              <a:rPr lang="ru-RU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</a:rPr>
              <a:t>.</a:t>
            </a:r>
          </a:p>
          <a:p>
            <a:r>
              <a:rPr lang="ru-RU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E1FB4BF-8FFF-CBE2-54FA-3D9C18AC4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91" y="2567317"/>
            <a:ext cx="5754732" cy="1634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9A1AD60-720B-1C88-671C-04DA4F4973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976"/>
          <a:stretch/>
        </p:blipFill>
        <p:spPr>
          <a:xfrm>
            <a:off x="548791" y="4436928"/>
            <a:ext cx="7259513" cy="1912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59780A8-246A-44D1-7AEF-18E9EF005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471" y="2640910"/>
            <a:ext cx="5376152" cy="1576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079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950E69-AB82-D707-2DEA-8A0665D75CA5}"/>
              </a:ext>
            </a:extLst>
          </p:cNvPr>
          <p:cNvSpPr txBox="1">
            <a:spLocks/>
          </p:cNvSpPr>
          <p:nvPr/>
        </p:nvSpPr>
        <p:spPr>
          <a:xfrm>
            <a:off x="3599234" y="126226"/>
            <a:ext cx="5451956" cy="61348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000" dirty="0"/>
              <a:t>Реализация проекта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5B0673-7885-8BE5-99CD-29631A9B52BB}"/>
              </a:ext>
            </a:extLst>
          </p:cNvPr>
          <p:cNvSpPr txBox="1"/>
          <p:nvPr/>
        </p:nvSpPr>
        <p:spPr>
          <a:xfrm>
            <a:off x="1164076" y="3985656"/>
            <a:ext cx="9863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Sitka Display Semibold" pitchFamily="2" charset="0"/>
              </a:rPr>
              <a:t>Интерфейс и </a:t>
            </a:r>
            <a:r>
              <a:rPr lang="ru-RU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Sitka Display Semibold" pitchFamily="2" charset="0"/>
              </a:rPr>
              <a:t>срайты</a:t>
            </a:r>
            <a:r>
              <a:rPr lang="ru-RU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Sitka Display Semibold" pitchFamily="2" charset="0"/>
              </a:rPr>
              <a:t> были </a:t>
            </a:r>
            <a:r>
              <a:rPr lang="ru-RU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Sitka Display Semibold" pitchFamily="2" charset="0"/>
              </a:rPr>
              <a:t>нрисованы</a:t>
            </a:r>
            <a:r>
              <a:rPr lang="ru-RU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Sitka Display Semibold" pitchFamily="2" charset="0"/>
              </a:rPr>
              <a:t> в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Sitka Display Semibold" pitchFamily="2" charset="0"/>
              </a:rPr>
              <a:t>PaintTool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Sitka Display Semibold" pitchFamily="2" charset="0"/>
              </a:rPr>
              <a:t> Sai 2 </a:t>
            </a:r>
            <a:r>
              <a:rPr lang="ru-RU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Sitka Display Semibold" pitchFamily="2" charset="0"/>
              </a:rPr>
              <a:t>и 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Sitka Display Semibold" pitchFamily="2" charset="0"/>
              </a:rPr>
              <a:t>Photoshop</a:t>
            </a:r>
            <a:r>
              <a:rPr lang="ru-RU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Sitka Display Semibold" pitchFamily="2" charset="0"/>
              </a:rPr>
              <a:t>.</a:t>
            </a:r>
            <a:endParaRPr lang="en-US" sz="2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Sitka Display Semibold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AEF17D-E66B-CD71-4F9B-D689DD87E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838" y="2660296"/>
            <a:ext cx="9047430" cy="34859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EA59F7-B479-1BBB-466C-EE767B5DD193}"/>
              </a:ext>
            </a:extLst>
          </p:cNvPr>
          <p:cNvSpPr txBox="1"/>
          <p:nvPr/>
        </p:nvSpPr>
        <p:spPr>
          <a:xfrm>
            <a:off x="1394299" y="961340"/>
            <a:ext cx="91310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</a:rPr>
              <a:t>Главный цикл, запускающий программу 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</a:rPr>
              <a:t>while run.</a:t>
            </a:r>
            <a:r>
              <a:rPr lang="ru-RU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</a:rPr>
              <a:t> Именно в нём мы обращаемся ко всем ранее созданным функциям и выводим всё на экран.</a:t>
            </a:r>
          </a:p>
          <a:p>
            <a:r>
              <a:rPr lang="ru-RU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</a:rPr>
              <a:t>В этом цикле также реализован таймер игры.</a:t>
            </a:r>
          </a:p>
          <a:p>
            <a:endParaRPr lang="ru-RU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r>
              <a:rPr lang="ru-RU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</a:rPr>
              <a:t>Весь интерфейс игры был нарисован вручную в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ru-RU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</a:rPr>
              <a:t>приложениях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</a:rPr>
              <a:t>PaintTooSAI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</a:rPr>
              <a:t> 2 </a:t>
            </a:r>
            <a:r>
              <a:rPr lang="ru-RU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</a:rPr>
              <a:t>и 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</a:rPr>
              <a:t>Photoshop</a:t>
            </a:r>
            <a:r>
              <a:rPr lang="ru-RU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</a:rPr>
              <a:t>.</a:t>
            </a: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60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34EAC6-2DE4-4F51-B326-AC9BF6D9AECE}"/>
              </a:ext>
            </a:extLst>
          </p:cNvPr>
          <p:cNvSpPr txBox="1">
            <a:spLocks/>
          </p:cNvSpPr>
          <p:nvPr/>
        </p:nvSpPr>
        <p:spPr>
          <a:xfrm>
            <a:off x="3599234" y="126226"/>
            <a:ext cx="5451956" cy="61348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000" dirty="0"/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DB884B-4098-43B5-AB5B-8255944003F3}"/>
              </a:ext>
            </a:extLst>
          </p:cNvPr>
          <p:cNvSpPr txBox="1"/>
          <p:nvPr/>
        </p:nvSpPr>
        <p:spPr>
          <a:xfrm>
            <a:off x="900545" y="739712"/>
            <a:ext cx="103909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</a:rPr>
              <a:t>В итоге, используя библиотеку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</a:rPr>
              <a:t>Pygame</a:t>
            </a:r>
            <a:r>
              <a:rPr lang="ru-RU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</a:rPr>
              <a:t>, я создала игру «Время охоты» с приятным </a:t>
            </a:r>
            <a:r>
              <a:rPr lang="ru-RU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</a:rPr>
              <a:t>визуалом</a:t>
            </a:r>
            <a:r>
              <a:rPr lang="ru-RU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</a:rPr>
              <a:t>, которая способна занять игрока на время, не дав тому заскучать.</a:t>
            </a:r>
          </a:p>
          <a:p>
            <a:endParaRPr lang="ru-RU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r>
              <a:rPr lang="ru-RU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</a:rPr>
              <a:t>Говоря о дальнейшем развитии игры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ru-RU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</a:rPr>
              <a:t> я бы добавила таблицу рейтинга, в которой будут записываться лучшие результаты игроков. Тогда люди смогут соревноваться друг с другом, совершенствуя свой навык игры.</a:t>
            </a:r>
          </a:p>
          <a:p>
            <a:endParaRPr lang="ru-RU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r>
              <a:rPr lang="ru-RU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</a:rPr>
              <a:t>Также можно добавить больше уровней, добавить разнообразие в движении врагов.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BCFC2E3-D9D3-F289-431A-472B43DCE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837" y="3174411"/>
            <a:ext cx="6174325" cy="3473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360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1_TF55705232.potx" id="{C98A10B3-D14C-4FE8-A340-4D708DD4B997}" vid="{AFA89DFD-EE24-4CEA-9681-B0785EAC41E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{D8B90C57-4318-4D5D-9E47-C51422E741A2}tf55705232_win32</Template>
  <TotalTime>117</TotalTime>
  <Words>287</Words>
  <Application>Microsoft Office PowerPoint</Application>
  <PresentationFormat>Широкоэкранный</PresentationFormat>
  <Paragraphs>31</Paragraphs>
  <Slides>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Sitka Display Semibold</vt:lpstr>
      <vt:lpstr>Times New Roman</vt:lpstr>
      <vt:lpstr>Wingdings 2</vt:lpstr>
      <vt:lpstr>СланецVTI</vt:lpstr>
      <vt:lpstr>Игра «Время охоты»</vt:lpstr>
      <vt:lpstr>Задачи проекта</vt:lpstr>
      <vt:lpstr>Реализация проекта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«Время охоты»</dc:title>
  <dc:creator>Hp Omen 16</dc:creator>
  <cp:lastModifiedBy>Hp Omen 16</cp:lastModifiedBy>
  <cp:revision>8</cp:revision>
  <dcterms:created xsi:type="dcterms:W3CDTF">2023-01-30T20:57:38Z</dcterms:created>
  <dcterms:modified xsi:type="dcterms:W3CDTF">2023-01-31T15:59:42Z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