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6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3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50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2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884270-3021-4B74-9980-016765FF77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4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5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77962"/>
            <a:ext cx="10058400" cy="4891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884270-3021-4B74-9980-016765FF77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2089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8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FF2298-DD12-4069-9880-269D996AD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PUF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6F6B80-1A68-48C6-8F38-F13A72AFB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/>
              <a:t>User stories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ready for Release 1</a:t>
            </a:r>
            <a:br>
              <a:rPr lang="en-US" b="1" dirty="0"/>
            </a:br>
            <a:r>
              <a:rPr lang="en-US" sz="1400" b="1" i="1" dirty="0"/>
              <a:t>Updated 21 Mar 2018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759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CONF-04: Menu for faculty [P1]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an </a:t>
            </a:r>
            <a:r>
              <a:rPr lang="en-US" dirty="0"/>
              <a:t>PUF user with faculty role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 want to </a:t>
            </a:r>
            <a:r>
              <a:rPr lang="en-US" dirty="0"/>
              <a:t>have a dedicated functions for faculty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So I can </a:t>
            </a:r>
            <a:r>
              <a:rPr lang="en-US" dirty="0"/>
              <a:t>access to authorized information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Menu for student includes: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My Faculty Profile: see only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Time Table: see only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err="1" smtClean="0">
                <a:solidFill>
                  <a:schemeClr val="tx1"/>
                </a:solidFill>
              </a:rPr>
              <a:t>Trang</a:t>
            </a:r>
            <a:r>
              <a:rPr lang="en-US" sz="3200" b="1" dirty="0" smtClean="0">
                <a:solidFill>
                  <a:schemeClr val="tx1"/>
                </a:solidFill>
              </a:rPr>
              <a:t> Ngo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STUD-01: Modifying student fields [P1]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per request by client </a:t>
            </a:r>
            <a:r>
              <a:rPr lang="en-US" dirty="0"/>
              <a:t>student fields will be modified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Remove the following fields.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Blood group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Category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Emergency contact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Parent tab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Library tab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err="1" smtClean="0">
                <a:solidFill>
                  <a:schemeClr val="tx1"/>
                </a:solidFill>
              </a:rPr>
              <a:t>Quoc</a:t>
            </a:r>
            <a:r>
              <a:rPr lang="en-US" sz="3200" b="1" dirty="0" smtClean="0">
                <a:solidFill>
                  <a:schemeClr val="tx1"/>
                </a:solidFill>
              </a:rPr>
              <a:t> Pham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5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FACU-01: Modifying faculty fields [P1]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per request by client </a:t>
            </a:r>
            <a:r>
              <a:rPr lang="en-US" dirty="0"/>
              <a:t>faculty fields will be modified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Remove the following fields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Blood group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Employee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Emergency contact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Library tab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err="1" smtClean="0">
                <a:solidFill>
                  <a:schemeClr val="tx1"/>
                </a:solidFill>
              </a:rPr>
              <a:t>Quoc</a:t>
            </a:r>
            <a:r>
              <a:rPr lang="en-US" sz="3200" b="1" dirty="0" smtClean="0">
                <a:solidFill>
                  <a:schemeClr val="tx1"/>
                </a:solidFill>
              </a:rPr>
              <a:t> Pham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8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DHIS-01: Managing all updates on record [P1]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per request by client </a:t>
            </a:r>
            <a:r>
              <a:rPr lang="en-US" dirty="0"/>
              <a:t>all updates on record must be managed to track the history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updates on record must be managed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Only admin can access to record history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could be system function or database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err="1" smtClean="0">
                <a:solidFill>
                  <a:schemeClr val="tx1"/>
                </a:solidFill>
              </a:rPr>
              <a:t>Dat</a:t>
            </a:r>
            <a:r>
              <a:rPr lang="en-US" sz="3200" b="1" dirty="0" smtClean="0">
                <a:solidFill>
                  <a:schemeClr val="tx1"/>
                </a:solidFill>
              </a:rPr>
              <a:t> Vo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8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3DA5F-8315-444D-982A-21E2D8B2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backlog overview by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92BDAF-A707-4578-B6ED-958AA51F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CONF-01: Setup UAT server for demo and testing [P3]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CONF-02: Standard menu for all users [P1]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CONF-03: Menu for student [P1]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CONF-04: Menu for faculty [P1]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STUD-01: Modifying student fields [P1]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FACU-01: Modifying faculty fields [P1]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DHIS-01: Managing all updates on record [P1]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GOAL</a:t>
            </a:r>
            <a:r>
              <a:rPr lang="en-US" sz="2800" dirty="0"/>
              <a:t>: Completing the first sprint with minimal valuable User Stories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2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A5E2C8-A869-4BEE-AB3A-A53FABFC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C827C6-C91E-4F99-9A1C-3D747782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B50E36-9971-4C55-B088-5F289358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and Leave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40C52A-B80D-4204-92CA-73D8B199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Leaves: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Huy Nguyen: None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 Vo: None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Quoc Pham: None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Trang Ngo: None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B29D4D1C-9DB6-4199-85D4-F21D530DA0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448796"/>
              </p:ext>
            </p:extLst>
          </p:nvPr>
        </p:nvGraphicFramePr>
        <p:xfrm>
          <a:off x="1097280" y="1277962"/>
          <a:ext cx="91535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3" imgW="9153457" imgH="1343025" progId="Excel.Sheet.12">
                  <p:embed/>
                </p:oleObj>
              </mc:Choice>
              <mc:Fallback>
                <p:oleObj name="Worksheet" r:id="rId3" imgW="9153457" imgH="1343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280" y="1277962"/>
                        <a:ext cx="9153525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4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Scrums Master: Huy Nguyen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Documents updates: all members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Technical environments admin/support: </a:t>
            </a:r>
            <a:r>
              <a:rPr lang="en-US" dirty="0" err="1" smtClean="0"/>
              <a:t>Dat</a:t>
            </a:r>
            <a:r>
              <a:rPr lang="en-US" dirty="0" smtClean="0"/>
              <a:t> Vo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MOM: </a:t>
            </a:r>
            <a:r>
              <a:rPr lang="en-US" dirty="0" err="1" smtClean="0"/>
              <a:t>Trang</a:t>
            </a:r>
            <a:r>
              <a:rPr lang="en-US" dirty="0" smtClean="0"/>
              <a:t> Ngo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Complexity</a:t>
            </a:r>
            <a:r>
              <a:rPr lang="fr-FR" dirty="0"/>
              <a:t> » to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Story Points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074E070-CB19-4BF5-A690-20666B18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594" y="2645296"/>
            <a:ext cx="9886950" cy="283845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5" name="Espace réservé du contenu 2">
            <a:extLst>
              <a:ext uri="{FF2B5EF4-FFF2-40B4-BE49-F238E27FC236}">
                <a16:creationId xmlns="" xmlns:a16="http://schemas.microsoft.com/office/drawing/2014/main" id="{F4930291-C855-43B4-AB61-46E8BA92CA07}"/>
              </a:ext>
            </a:extLst>
          </p:cNvPr>
          <p:cNvSpPr txBox="1">
            <a:spLocks/>
          </p:cNvSpPr>
          <p:nvPr/>
        </p:nvSpPr>
        <p:spPr>
          <a:xfrm>
            <a:off x="695400" y="2069232"/>
            <a:ext cx="2304257" cy="792088"/>
          </a:xfrm>
          <a:prstGeom prst="rect">
            <a:avLst/>
          </a:prstGeom>
        </p:spPr>
        <p:txBody>
          <a:bodyPr/>
          <a:lstStyle/>
          <a:p>
            <a:pPr marL="221584" marR="0" lvl="0" indent="-221584" algn="ctr" defTabSz="121911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Wingdings" pitchFamily="2" charset="2"/>
              <a:buNone/>
              <a:defRPr>
                <a:uFillTx/>
              </a:defRPr>
            </a:pP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Difficulty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="" xmlns:a16="http://schemas.microsoft.com/office/drawing/2014/main" id="{F9A78953-A7EA-4362-86AB-43F299A4C57B}"/>
              </a:ext>
            </a:extLst>
          </p:cNvPr>
          <p:cNvSpPr txBox="1">
            <a:spLocks/>
          </p:cNvSpPr>
          <p:nvPr/>
        </p:nvSpPr>
        <p:spPr>
          <a:xfrm>
            <a:off x="2999656" y="2069232"/>
            <a:ext cx="2304257" cy="792088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marL="166189" marR="0" lvl="0" indent="-166189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  <a:defRPr>
                <a:uFillTx/>
              </a:defRPr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Effort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="" xmlns:a16="http://schemas.microsoft.com/office/drawing/2014/main" id="{86D2B881-465F-4736-9CC4-549DE615D100}"/>
              </a:ext>
            </a:extLst>
          </p:cNvPr>
          <p:cNvSpPr txBox="1">
            <a:spLocks/>
          </p:cNvSpPr>
          <p:nvPr/>
        </p:nvSpPr>
        <p:spPr>
          <a:xfrm>
            <a:off x="5087888" y="2069232"/>
            <a:ext cx="2304257" cy="792088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marL="166189" marR="0" lvl="0" indent="-166189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  <a:defRPr>
                <a:uFillTx/>
              </a:defRPr>
            </a:pP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Risk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="" xmlns:a16="http://schemas.microsoft.com/office/drawing/2014/main" id="{B0F06480-150F-4D87-95A0-140BD35C9683}"/>
              </a:ext>
            </a:extLst>
          </p:cNvPr>
          <p:cNvSpPr txBox="1">
            <a:spLocks/>
          </p:cNvSpPr>
          <p:nvPr/>
        </p:nvSpPr>
        <p:spPr>
          <a:xfrm>
            <a:off x="8328248" y="1637184"/>
            <a:ext cx="2304257" cy="108012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marL="166189" marR="0" lvl="0" indent="-166189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  <a:defRPr>
                <a:uFillTx/>
              </a:defRPr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Story Points</a:t>
            </a:r>
          </a:p>
        </p:txBody>
      </p:sp>
    </p:spTree>
    <p:extLst>
      <p:ext uri="{BB962C8B-B14F-4D97-AF65-F5344CB8AC3E}">
        <p14:creationId xmlns:p14="http://schemas.microsoft.com/office/powerpoint/2010/main" val="15693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CONF-01: Setup UAT server for demo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an </a:t>
            </a:r>
            <a:r>
              <a:rPr lang="en-US" dirty="0"/>
              <a:t>PUF user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 want to </a:t>
            </a:r>
            <a:r>
              <a:rPr lang="en-US" dirty="0"/>
              <a:t>access to PUF UAT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So I can </a:t>
            </a:r>
            <a:r>
              <a:rPr lang="en-US" dirty="0"/>
              <a:t>test the latest updated functions.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PUF can access via internet 24/7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changes in UAT server must be communicated to relevant users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smtClean="0">
                <a:solidFill>
                  <a:schemeClr val="tx1"/>
                </a:solidFill>
              </a:rPr>
              <a:t>Huy Nguyen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6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CONF-02: Standard menu for all users [P1]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an </a:t>
            </a:r>
            <a:r>
              <a:rPr lang="en-US" dirty="0"/>
              <a:t>PUF 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 want to </a:t>
            </a:r>
            <a:r>
              <a:rPr lang="en-US" dirty="0"/>
              <a:t>have a standard menu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So I can </a:t>
            </a:r>
            <a:r>
              <a:rPr lang="en-US" dirty="0"/>
              <a:t>access to common functions as well as dedicated functions for my role.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Once user logs into PUF system, he/she will have a menu bar with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Discuss: common function for every user for communication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OpenEduCat</a:t>
            </a:r>
            <a:r>
              <a:rPr lang="en-US" dirty="0"/>
              <a:t>: for each user role, this menu will display different functions accordingly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Website: access to website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err="1" smtClean="0">
                <a:solidFill>
                  <a:schemeClr val="tx1"/>
                </a:solidFill>
              </a:rPr>
              <a:t>Trang</a:t>
            </a:r>
            <a:r>
              <a:rPr lang="en-US" sz="3200" b="1" dirty="0" smtClean="0">
                <a:solidFill>
                  <a:schemeClr val="tx1"/>
                </a:solidFill>
              </a:rPr>
              <a:t> Ngo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CONF-03: Menu for student [P1]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an </a:t>
            </a:r>
            <a:r>
              <a:rPr lang="en-US" dirty="0"/>
              <a:t>PUF user with student role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 want to </a:t>
            </a:r>
            <a:r>
              <a:rPr lang="en-US" dirty="0"/>
              <a:t>have a dedicated functions for student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So I can </a:t>
            </a:r>
            <a:r>
              <a:rPr lang="en-US" dirty="0"/>
              <a:t>access to authorized information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Menu for student includes: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My Student Profile: see only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Time Table: see only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err="1" smtClean="0">
                <a:solidFill>
                  <a:schemeClr val="tx1"/>
                </a:solidFill>
              </a:rPr>
              <a:t>Trang</a:t>
            </a:r>
            <a:r>
              <a:rPr lang="en-US" sz="3200" b="1" dirty="0" smtClean="0">
                <a:solidFill>
                  <a:schemeClr val="tx1"/>
                </a:solidFill>
              </a:rPr>
              <a:t> Ngo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2746</TotalTime>
  <Words>536</Words>
  <Application>Microsoft Office PowerPoint</Application>
  <PresentationFormat>Custom</PresentationFormat>
  <Paragraphs>136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Retrospect</vt:lpstr>
      <vt:lpstr>Worksheet</vt:lpstr>
      <vt:lpstr>PUF Information System</vt:lpstr>
      <vt:lpstr>Sprint 1 backlog overview by priority</vt:lpstr>
      <vt:lpstr>Retrospective actions</vt:lpstr>
      <vt:lpstr>Planning and Leave Calendar</vt:lpstr>
      <vt:lpstr>Miscellaneous</vt:lpstr>
      <vt:lpstr>« Complexity » to well define Story Points</vt:lpstr>
      <vt:lpstr>CONF-01: Setup UAT server for demo and testing</vt:lpstr>
      <vt:lpstr>CONF-02: Standard menu for all users [P1]</vt:lpstr>
      <vt:lpstr>CONF-03: Menu for student [P1]</vt:lpstr>
      <vt:lpstr>CONF-04: Menu for faculty [P1]</vt:lpstr>
      <vt:lpstr>STUD-01: Modifying student fields [P1]</vt:lpstr>
      <vt:lpstr>FACU-01: Modifying faculty fields [P1]</vt:lpstr>
      <vt:lpstr>DHIS-01: Managing all updates on record [P1]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PUF Information System</dc:title>
  <dc:creator>Nguyen, Huy</dc:creator>
  <cp:lastModifiedBy>Huy Nguyen</cp:lastModifiedBy>
  <cp:revision>27</cp:revision>
  <dcterms:created xsi:type="dcterms:W3CDTF">2018-03-21T08:34:42Z</dcterms:created>
  <dcterms:modified xsi:type="dcterms:W3CDTF">2018-03-24T08:57:10Z</dcterms:modified>
</cp:coreProperties>
</file>