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262" r:id="rId3"/>
    <p:sldId id="260" r:id="rId4"/>
    <p:sldId id="263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C91CD"/>
    <a:srgbClr val="875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3401-EA5A-4428-B5DC-CB67FF9795D3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900DB-0E30-490E-B41D-3C04C7D1B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900DB-0E30-490E-B41D-3C04C7D1B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9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D612-A2B9-475D-AEB6-F45E0DA39BE0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AE06-F4C4-42D8-A875-7DBBCEBFA845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6CF4-705C-4145-8FBE-05D3A5CD146F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ADE-F082-47F6-97A8-82B3C517877F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BC3E-6258-428B-AF7A-9A174AE460A8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E5A-E432-4A0E-8FC9-124E96E263D1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2C26-B681-4FEF-B8B6-8A6288A27692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BAD-2068-4E9A-A4BE-6DAB7FCC38B5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2866-08B6-4E79-ADEF-9A00A9B5A027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1A70-580E-4E3E-8D29-9BD5B488A399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B87-FC9B-4E4D-8336-149885FAC235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2B9D380-8778-4B62-9082-141EB14421FB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231D737-ED92-4AE9-A718-6A52F40267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quocpp@hotmail.co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jpg"/><Relationship Id="rId2" Type="http://schemas.openxmlformats.org/officeDocument/2006/relationships/hyperlink" Target="mailto:nguyenminhhuy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na.ngo13@gmail.com" TargetMode="External"/><Relationship Id="rId11" Type="http://schemas.openxmlformats.org/officeDocument/2006/relationships/image" Target="../media/image6.jpg"/><Relationship Id="rId5" Type="http://schemas.openxmlformats.org/officeDocument/2006/relationships/image" Target="../media/image3.jpg"/><Relationship Id="rId10" Type="http://schemas.openxmlformats.org/officeDocument/2006/relationships/hyperlink" Target="mailto:fabien.baldacci@u-bordeaux.fr" TargetMode="External"/><Relationship Id="rId4" Type="http://schemas.openxmlformats.org/officeDocument/2006/relationships/hyperlink" Target="mailto:denislour@gmail.com" TargetMode="Externa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minf16</a:t>
            </a:r>
            <a:br>
              <a:rPr lang="en-US" dirty="0" smtClean="0"/>
            </a:br>
            <a:r>
              <a:rPr lang="en-US" dirty="0" smtClean="0"/>
              <a:t>PUF Information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981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Nguyen </a:t>
            </a:r>
            <a:r>
              <a:rPr lang="en-US" dirty="0" err="1" smtClean="0"/>
              <a:t>Huu</a:t>
            </a:r>
            <a:r>
              <a:rPr lang="en-US" dirty="0" smtClean="0"/>
              <a:t> Minh Huy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Vo Hoang </a:t>
            </a:r>
            <a:r>
              <a:rPr lang="en-US" dirty="0" err="1" smtClean="0"/>
              <a:t>Dat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Ngo </a:t>
            </a:r>
            <a:r>
              <a:rPr lang="en-US" dirty="0" err="1" smtClean="0"/>
              <a:t>Thi</a:t>
            </a:r>
            <a:r>
              <a:rPr lang="en-US" dirty="0" smtClean="0"/>
              <a:t> Thu </a:t>
            </a:r>
            <a:r>
              <a:rPr lang="en-US" dirty="0" err="1" smtClean="0"/>
              <a:t>Trang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Pham </a:t>
            </a:r>
            <a:r>
              <a:rPr lang="en-US" dirty="0" err="1" smtClean="0"/>
              <a:t>Phu</a:t>
            </a:r>
            <a:r>
              <a:rPr lang="en-US" dirty="0" smtClean="0"/>
              <a:t> </a:t>
            </a:r>
            <a:r>
              <a:rPr lang="en-US" dirty="0" err="1" smtClean="0"/>
              <a:t>Quoc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7AB9B43-0070-42B9-96AD-B1004E46C836}"/>
              </a:ext>
            </a:extLst>
          </p:cNvPr>
          <p:cNvSpPr/>
          <p:nvPr/>
        </p:nvSpPr>
        <p:spPr>
          <a:xfrm>
            <a:off x="8240028" y="2895599"/>
            <a:ext cx="3609875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9C7AEB8-EB2D-40D1-8E6E-E4ED6C86CAC3}"/>
              </a:ext>
            </a:extLst>
          </p:cNvPr>
          <p:cNvSpPr/>
          <p:nvPr/>
        </p:nvSpPr>
        <p:spPr>
          <a:xfrm>
            <a:off x="508000" y="2895600"/>
            <a:ext cx="5753904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0EF3C-5654-46E9-95F8-C3B0B6BF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5"/>
            <a:ext cx="11341902" cy="1325563"/>
          </a:xfrm>
        </p:spPr>
        <p:txBody>
          <a:bodyPr/>
          <a:lstStyle/>
          <a:p>
            <a:r>
              <a:rPr lang="en-US" dirty="0" smtClean="0"/>
              <a:t>Project Organization </a:t>
            </a:r>
            <a:r>
              <a:rPr lang="en-US" dirty="0"/>
              <a:t>Chart</a:t>
            </a:r>
          </a:p>
        </p:txBody>
      </p:sp>
      <p:grpSp>
        <p:nvGrpSpPr>
          <p:cNvPr id="4" name="Groupe 146">
            <a:extLst>
              <a:ext uri="{FF2B5EF4-FFF2-40B4-BE49-F238E27FC236}">
                <a16:creationId xmlns="" xmlns:a16="http://schemas.microsoft.com/office/drawing/2014/main" id="{7BB39BBC-FA61-4F50-8369-573B3473E2E5}"/>
              </a:ext>
            </a:extLst>
          </p:cNvPr>
          <p:cNvGrpSpPr/>
          <p:nvPr/>
        </p:nvGrpSpPr>
        <p:grpSpPr>
          <a:xfrm>
            <a:off x="719218" y="3071450"/>
            <a:ext cx="3000247" cy="1101227"/>
            <a:chOff x="64914" y="3530132"/>
            <a:chExt cx="3000247" cy="1101227"/>
          </a:xfrm>
        </p:grpSpPr>
        <p:sp>
          <p:nvSpPr>
            <p:cNvPr id="5" name="ZoneTexte 83">
              <a:extLst>
                <a:ext uri="{FF2B5EF4-FFF2-40B4-BE49-F238E27FC236}">
                  <a16:creationId xmlns="" xmlns:a16="http://schemas.microsoft.com/office/drawing/2014/main" id="{8F21E813-3FCF-4866-A66A-4253F8CD050F}"/>
                </a:ext>
              </a:extLst>
            </p:cNvPr>
            <p:cNvSpPr txBox="1"/>
            <p:nvPr/>
          </p:nvSpPr>
          <p:spPr>
            <a:xfrm>
              <a:off x="1087037" y="4078772"/>
              <a:ext cx="1978124" cy="55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  <a:tabLst>
                  <a:tab pos="447675" algn="l"/>
                </a:tabLst>
              </a:pPr>
              <a:r>
                <a:rPr lang="fr-FR" sz="14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Huy NGUYEN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Ho Chi Minh, Vietnam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  <a:hlinkClick r:id="rId2"/>
                </a:rPr>
                <a:t>nguyenminhhuy@gmail.com</a:t>
              </a: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pic>
          <p:nvPicPr>
            <p:cNvPr id="6" name="Picture 6">
              <a:extLst>
                <a:ext uri="{FF2B5EF4-FFF2-40B4-BE49-F238E27FC236}">
                  <a16:creationId xmlns="" xmlns:a16="http://schemas.microsoft.com/office/drawing/2014/main" id="{00BD7F48-8714-456C-8268-9BB27462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914" y="3530132"/>
              <a:ext cx="1022123" cy="1097280"/>
            </a:xfrm>
            <a:prstGeom prst="round2Same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spPr>
        </p:pic>
      </p:grpSp>
      <p:grpSp>
        <p:nvGrpSpPr>
          <p:cNvPr id="7" name="Groupe 146">
            <a:extLst>
              <a:ext uri="{FF2B5EF4-FFF2-40B4-BE49-F238E27FC236}">
                <a16:creationId xmlns="" xmlns:a16="http://schemas.microsoft.com/office/drawing/2014/main" id="{404D9989-FA06-4CF5-AE89-1F6C3E17B99C}"/>
              </a:ext>
            </a:extLst>
          </p:cNvPr>
          <p:cNvGrpSpPr/>
          <p:nvPr/>
        </p:nvGrpSpPr>
        <p:grpSpPr>
          <a:xfrm>
            <a:off x="719218" y="4579010"/>
            <a:ext cx="3000247" cy="1063649"/>
            <a:chOff x="64914" y="3567710"/>
            <a:chExt cx="3000247" cy="1063649"/>
          </a:xfrm>
        </p:grpSpPr>
        <p:sp>
          <p:nvSpPr>
            <p:cNvPr id="8" name="ZoneTexte 83">
              <a:extLst>
                <a:ext uri="{FF2B5EF4-FFF2-40B4-BE49-F238E27FC236}">
                  <a16:creationId xmlns="" xmlns:a16="http://schemas.microsoft.com/office/drawing/2014/main" id="{967B15DF-F64A-48C8-B99A-73486669DF5F}"/>
                </a:ext>
              </a:extLst>
            </p:cNvPr>
            <p:cNvSpPr txBox="1"/>
            <p:nvPr/>
          </p:nvSpPr>
          <p:spPr>
            <a:xfrm>
              <a:off x="1087037" y="4078772"/>
              <a:ext cx="1978124" cy="55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  <a:tabLst>
                  <a:tab pos="447675" algn="l"/>
                </a:tabLst>
              </a:pPr>
              <a:r>
                <a:rPr lang="fr-FR" sz="14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Dat VO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Ho Chi Minh, Vietnam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  <a:hlinkClick r:id="rId4"/>
                </a:rPr>
                <a:t>denislour@gmail.com</a:t>
              </a: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pic>
          <p:nvPicPr>
            <p:cNvPr id="9" name="Picture 6">
              <a:extLst>
                <a:ext uri="{FF2B5EF4-FFF2-40B4-BE49-F238E27FC236}">
                  <a16:creationId xmlns="" xmlns:a16="http://schemas.microsoft.com/office/drawing/2014/main" id="{BC3691D2-66AF-4DAD-9E71-0D08E8FF0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914" y="3567710"/>
              <a:ext cx="1022123" cy="1022123"/>
            </a:xfrm>
            <a:prstGeom prst="round2Same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spPr>
        </p:pic>
      </p:grpSp>
      <p:grpSp>
        <p:nvGrpSpPr>
          <p:cNvPr id="10" name="Groupe 146">
            <a:extLst>
              <a:ext uri="{FF2B5EF4-FFF2-40B4-BE49-F238E27FC236}">
                <a16:creationId xmlns="" xmlns:a16="http://schemas.microsoft.com/office/drawing/2014/main" id="{1A216C7D-5B2B-411A-9972-A6EED2CCCF21}"/>
              </a:ext>
            </a:extLst>
          </p:cNvPr>
          <p:cNvGrpSpPr/>
          <p:nvPr/>
        </p:nvGrpSpPr>
        <p:grpSpPr>
          <a:xfrm>
            <a:off x="3719465" y="4579010"/>
            <a:ext cx="3000247" cy="1063649"/>
            <a:chOff x="64914" y="3567710"/>
            <a:chExt cx="3000247" cy="1063649"/>
          </a:xfrm>
        </p:grpSpPr>
        <p:sp>
          <p:nvSpPr>
            <p:cNvPr id="11" name="ZoneTexte 83">
              <a:extLst>
                <a:ext uri="{FF2B5EF4-FFF2-40B4-BE49-F238E27FC236}">
                  <a16:creationId xmlns="" xmlns:a16="http://schemas.microsoft.com/office/drawing/2014/main" id="{F0A14ECD-D2C3-413C-B1CC-A9F8AE251BE6}"/>
                </a:ext>
              </a:extLst>
            </p:cNvPr>
            <p:cNvSpPr txBox="1"/>
            <p:nvPr/>
          </p:nvSpPr>
          <p:spPr>
            <a:xfrm>
              <a:off x="1087037" y="4078772"/>
              <a:ext cx="1978124" cy="55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  <a:tabLst>
                  <a:tab pos="447675" algn="l"/>
                </a:tabLst>
              </a:pPr>
              <a:r>
                <a:rPr lang="fr-FR" sz="14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Trang NGO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Ho Chi Minh, Vietnam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  <a:hlinkClick r:id="rId6"/>
                </a:rPr>
                <a:t>anna.ngo13@gmail.com</a:t>
              </a: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pic>
          <p:nvPicPr>
            <p:cNvPr id="12" name="Picture 6">
              <a:extLst>
                <a:ext uri="{FF2B5EF4-FFF2-40B4-BE49-F238E27FC236}">
                  <a16:creationId xmlns="" xmlns:a16="http://schemas.microsoft.com/office/drawing/2014/main" id="{FBE66491-9CF3-4183-A136-82CAC3126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914" y="3567710"/>
              <a:ext cx="1022123" cy="1022123"/>
            </a:xfrm>
            <a:prstGeom prst="round2Same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spPr>
        </p:pic>
      </p:grpSp>
      <p:grpSp>
        <p:nvGrpSpPr>
          <p:cNvPr id="13" name="Groupe 146">
            <a:extLst>
              <a:ext uri="{FF2B5EF4-FFF2-40B4-BE49-F238E27FC236}">
                <a16:creationId xmlns="" xmlns:a16="http://schemas.microsoft.com/office/drawing/2014/main" id="{10BDFFE0-88FE-4439-BC91-6A23BA1D50DE}"/>
              </a:ext>
            </a:extLst>
          </p:cNvPr>
          <p:cNvGrpSpPr/>
          <p:nvPr/>
        </p:nvGrpSpPr>
        <p:grpSpPr>
          <a:xfrm>
            <a:off x="3921916" y="3069476"/>
            <a:ext cx="2797796" cy="1101227"/>
            <a:chOff x="267365" y="3530132"/>
            <a:chExt cx="2797796" cy="1101227"/>
          </a:xfrm>
        </p:grpSpPr>
        <p:sp>
          <p:nvSpPr>
            <p:cNvPr id="14" name="ZoneTexte 83">
              <a:extLst>
                <a:ext uri="{FF2B5EF4-FFF2-40B4-BE49-F238E27FC236}">
                  <a16:creationId xmlns="" xmlns:a16="http://schemas.microsoft.com/office/drawing/2014/main" id="{B5BB48F0-5B25-4DB6-8109-1D3054898245}"/>
                </a:ext>
              </a:extLst>
            </p:cNvPr>
            <p:cNvSpPr txBox="1"/>
            <p:nvPr/>
          </p:nvSpPr>
          <p:spPr>
            <a:xfrm>
              <a:off x="1087037" y="4078772"/>
              <a:ext cx="1978124" cy="55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  <a:tabLst>
                  <a:tab pos="447675" algn="l"/>
                </a:tabLst>
              </a:pPr>
              <a:r>
                <a:rPr lang="fr-FR" sz="14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Quoc PHAM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Ho Chi Minh, Vietnam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  <a:hlinkClick r:id="rId8"/>
                </a:rPr>
                <a:t>quocpp@hotmail.com</a:t>
              </a: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pic>
          <p:nvPicPr>
            <p:cNvPr id="15" name="Picture 6">
              <a:extLst>
                <a:ext uri="{FF2B5EF4-FFF2-40B4-BE49-F238E27FC236}">
                  <a16:creationId xmlns="" xmlns:a16="http://schemas.microsoft.com/office/drawing/2014/main" id="{A16EB8D1-9590-4932-AD60-A583C2813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7365" y="3530132"/>
              <a:ext cx="617220" cy="1097280"/>
            </a:xfrm>
            <a:prstGeom prst="round2Same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spPr>
        </p:pic>
      </p:grpSp>
      <p:grpSp>
        <p:nvGrpSpPr>
          <p:cNvPr id="16" name="Groupe 146">
            <a:extLst>
              <a:ext uri="{FF2B5EF4-FFF2-40B4-BE49-F238E27FC236}">
                <a16:creationId xmlns="" xmlns:a16="http://schemas.microsoft.com/office/drawing/2014/main" id="{08E72137-67BA-4E78-8FCF-0A38DE531587}"/>
              </a:ext>
            </a:extLst>
          </p:cNvPr>
          <p:cNvGrpSpPr/>
          <p:nvPr/>
        </p:nvGrpSpPr>
        <p:grpSpPr>
          <a:xfrm>
            <a:off x="8587773" y="3067503"/>
            <a:ext cx="3000247" cy="1052236"/>
            <a:chOff x="64914" y="3567710"/>
            <a:chExt cx="3000247" cy="1052236"/>
          </a:xfrm>
        </p:grpSpPr>
        <p:sp>
          <p:nvSpPr>
            <p:cNvPr id="17" name="ZoneTexte 83">
              <a:extLst>
                <a:ext uri="{FF2B5EF4-FFF2-40B4-BE49-F238E27FC236}">
                  <a16:creationId xmlns="" xmlns:a16="http://schemas.microsoft.com/office/drawing/2014/main" id="{42C8391B-51D3-42E7-88B8-31D024E1AF23}"/>
                </a:ext>
              </a:extLst>
            </p:cNvPr>
            <p:cNvSpPr txBox="1"/>
            <p:nvPr/>
          </p:nvSpPr>
          <p:spPr>
            <a:xfrm>
              <a:off x="1087037" y="4078772"/>
              <a:ext cx="1978124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00"/>
                </a:lnSpc>
                <a:tabLst>
                  <a:tab pos="447675" algn="l"/>
                </a:tabLst>
              </a:pPr>
              <a:r>
                <a:rPr lang="fr-FR" sz="14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Fabien BALDACCI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Bordeaux, France</a:t>
              </a:r>
            </a:p>
            <a:p>
              <a:pPr>
                <a:lnSpc>
                  <a:spcPts val="700"/>
                </a:lnSpc>
              </a:pPr>
              <a:endParaRPr lang="fr-FR" sz="10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  <a:hlinkClick r:id="rId10"/>
                </a:rPr>
                <a:t>fabien.baldacci@u-bordeaux.fr</a:t>
              </a:r>
              <a:r>
                <a:rPr lang="fr-FR" sz="1000" i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pic>
          <p:nvPicPr>
            <p:cNvPr id="18" name="Picture 6">
              <a:extLst>
                <a:ext uri="{FF2B5EF4-FFF2-40B4-BE49-F238E27FC236}">
                  <a16:creationId xmlns="" xmlns:a16="http://schemas.microsoft.com/office/drawing/2014/main" id="{BF6B0368-3B9D-47AF-AE15-356B52376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914" y="3567710"/>
              <a:ext cx="1022123" cy="1022123"/>
            </a:xfrm>
            <a:prstGeom prst="round2Same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spPr>
        </p:pic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2F62F95-9BEC-448D-AAB4-ADBBC62DA558}"/>
              </a:ext>
            </a:extLst>
          </p:cNvPr>
          <p:cNvSpPr/>
          <p:nvPr/>
        </p:nvSpPr>
        <p:spPr>
          <a:xfrm>
            <a:off x="508000" y="2278990"/>
            <a:ext cx="5753904" cy="545232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 Chi Minh, Vietnam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0F24144-8928-4AA3-A3D7-A1EDC438BACD}"/>
              </a:ext>
            </a:extLst>
          </p:cNvPr>
          <p:cNvSpPr/>
          <p:nvPr/>
        </p:nvSpPr>
        <p:spPr>
          <a:xfrm>
            <a:off x="8240027" y="2278990"/>
            <a:ext cx="3609875" cy="545232"/>
          </a:xfrm>
          <a:prstGeom prst="rect">
            <a:avLst/>
          </a:prstGeom>
          <a:solidFill>
            <a:srgbClr val="FF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Bordeaux, France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="" xmlns:a16="http://schemas.microsoft.com/office/drawing/2014/main" id="{B41F3E9D-6EEC-4427-A50F-67F050F8FBFD}"/>
              </a:ext>
            </a:extLst>
          </p:cNvPr>
          <p:cNvSpPr/>
          <p:nvPr/>
        </p:nvSpPr>
        <p:spPr>
          <a:xfrm>
            <a:off x="6261903" y="4033778"/>
            <a:ext cx="1978123" cy="1056293"/>
          </a:xfrm>
          <a:prstGeom prst="leftRightArrow">
            <a:avLst/>
          </a:prstGeom>
          <a:solidFill>
            <a:srgbClr val="1C91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766540-6716-46B7-8C99-90763B74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704262C9-5718-4407-A084-83A8C4CED41F}"/>
              </a:ext>
            </a:extLst>
          </p:cNvPr>
          <p:cNvGrpSpPr/>
          <p:nvPr/>
        </p:nvGrpSpPr>
        <p:grpSpPr>
          <a:xfrm>
            <a:off x="609600" y="1690688"/>
            <a:ext cx="11582400" cy="4862512"/>
            <a:chOff x="609600" y="1690688"/>
            <a:chExt cx="11582400" cy="4862512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ABA62A7C-88B1-4DEF-A486-875BB7F3AE4D}"/>
                </a:ext>
              </a:extLst>
            </p:cNvPr>
            <p:cNvGrpSpPr/>
            <p:nvPr/>
          </p:nvGrpSpPr>
          <p:grpSpPr>
            <a:xfrm>
              <a:off x="2590800" y="1752600"/>
              <a:ext cx="4800600" cy="4800600"/>
              <a:chOff x="3657600" y="1981200"/>
              <a:chExt cx="4800600" cy="4800600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="" xmlns:a16="http://schemas.microsoft.com/office/drawing/2014/main" id="{9C3F364D-5B16-49CA-BFD2-50B9F07DE203}"/>
                  </a:ext>
                </a:extLst>
              </p:cNvPr>
              <p:cNvSpPr/>
              <p:nvPr/>
            </p:nvSpPr>
            <p:spPr>
              <a:xfrm>
                <a:off x="5372100" y="3695700"/>
                <a:ext cx="1371600" cy="1371600"/>
              </a:xfrm>
              <a:prstGeom prst="flowChartConnector">
                <a:avLst/>
              </a:prstGeom>
              <a:solidFill>
                <a:srgbClr val="875A7B"/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ircle: Hollow 4">
                <a:extLst>
                  <a:ext uri="{FF2B5EF4-FFF2-40B4-BE49-F238E27FC236}">
                    <a16:creationId xmlns="" xmlns:a16="http://schemas.microsoft.com/office/drawing/2014/main" id="{047116DC-18BD-427A-8788-FC39A0F27152}"/>
                  </a:ext>
                </a:extLst>
              </p:cNvPr>
              <p:cNvSpPr/>
              <p:nvPr/>
            </p:nvSpPr>
            <p:spPr>
              <a:xfrm>
                <a:off x="4581525" y="2895600"/>
                <a:ext cx="2952750" cy="2971800"/>
              </a:xfrm>
              <a:prstGeom prst="donut">
                <a:avLst>
                  <a:gd name="adj" fmla="val 20484"/>
                </a:avLst>
              </a:prstGeom>
              <a:solidFill>
                <a:srgbClr val="1C91CD"/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le: Hollow 5">
                <a:extLst>
                  <a:ext uri="{FF2B5EF4-FFF2-40B4-BE49-F238E27FC236}">
                    <a16:creationId xmlns="" xmlns:a16="http://schemas.microsoft.com/office/drawing/2014/main" id="{B233B522-5D92-48C4-B776-A4A295A75F7A}"/>
                  </a:ext>
                </a:extLst>
              </p:cNvPr>
              <p:cNvSpPr/>
              <p:nvPr/>
            </p:nvSpPr>
            <p:spPr>
              <a:xfrm>
                <a:off x="3657600" y="1981200"/>
                <a:ext cx="4800600" cy="4800600"/>
              </a:xfrm>
              <a:prstGeom prst="donut">
                <a:avLst>
                  <a:gd name="adj" fmla="val 15088"/>
                </a:avLst>
              </a:prstGeom>
              <a:solidFill>
                <a:srgbClr val="92D050"/>
              </a:solidFill>
              <a:ln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="" xmlns:a16="http://schemas.microsoft.com/office/drawing/2014/main" id="{F832363B-3F8E-45E4-A02C-1171E0652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0662" y="4243368"/>
                <a:ext cx="714475" cy="276264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9DB90313-0C85-4062-9C83-16CFB1739648}"/>
                </a:ext>
              </a:extLst>
            </p:cNvPr>
            <p:cNvGrpSpPr/>
            <p:nvPr/>
          </p:nvGrpSpPr>
          <p:grpSpPr>
            <a:xfrm>
              <a:off x="609600" y="5203590"/>
              <a:ext cx="3337545" cy="1021127"/>
              <a:chOff x="609600" y="5203590"/>
              <a:chExt cx="3337545" cy="102112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="" xmlns:a16="http://schemas.microsoft.com/office/drawing/2014/main" id="{DF63F915-26E7-44AD-B34F-5BFF3E737AA6}"/>
                  </a:ext>
                </a:extLst>
              </p:cNvPr>
              <p:cNvGrpSpPr/>
              <p:nvPr/>
            </p:nvGrpSpPr>
            <p:grpSpPr>
              <a:xfrm>
                <a:off x="609600" y="5334000"/>
                <a:ext cx="1447800" cy="890717"/>
                <a:chOff x="9601200" y="1440591"/>
                <a:chExt cx="1447800" cy="890717"/>
              </a:xfrm>
            </p:grpSpPr>
            <p:sp>
              <p:nvSpPr>
                <p:cNvPr id="11" name="Rectangle: Diagonal Corners Snipped 10">
                  <a:extLst>
                    <a:ext uri="{FF2B5EF4-FFF2-40B4-BE49-F238E27FC236}">
                      <a16:creationId xmlns="" xmlns:a16="http://schemas.microsoft.com/office/drawing/2014/main" id="{BDF9969D-1206-4CDD-B76F-7E42F9838272}"/>
                    </a:ext>
                  </a:extLst>
                </p:cNvPr>
                <p:cNvSpPr/>
                <p:nvPr/>
              </p:nvSpPr>
              <p:spPr>
                <a:xfrm rot="5400000">
                  <a:off x="10001250" y="1162050"/>
                  <a:ext cx="647700" cy="1447800"/>
                </a:xfrm>
                <a:prstGeom prst="snip2DiagRect">
                  <a:avLst/>
                </a:prstGeom>
                <a:solidFill>
                  <a:schemeClr val="bg1"/>
                </a:soli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="" xmlns:a16="http://schemas.microsoft.com/office/drawing/2014/main" id="{F352B434-B9CA-4AF1-B832-4D3ABA122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5576" y="1440591"/>
                  <a:ext cx="1187083" cy="890717"/>
                </a:xfrm>
                <a:prstGeom prst="rect">
                  <a:avLst/>
                </a:prstGeom>
              </p:spPr>
            </p:pic>
          </p:grpSp>
          <p:cxnSp>
            <p:nvCxnSpPr>
              <p:cNvPr id="38" name="Connector: Elbow 37">
                <a:extLst>
                  <a:ext uri="{FF2B5EF4-FFF2-40B4-BE49-F238E27FC236}">
                    <a16:creationId xmlns="" xmlns:a16="http://schemas.microsoft.com/office/drawing/2014/main" id="{DBF21149-FE1F-4C84-B256-D90B2ADAAE07}"/>
                  </a:ext>
                </a:extLst>
              </p:cNvPr>
              <p:cNvCxnSpPr>
                <a:stCxn id="11" idx="3"/>
                <a:endCxn id="5" idx="3"/>
              </p:cNvCxnSpPr>
              <p:nvPr/>
            </p:nvCxnSpPr>
            <p:spPr>
              <a:xfrm flipV="1">
                <a:off x="2057400" y="5203590"/>
                <a:ext cx="1889745" cy="575769"/>
              </a:xfrm>
              <a:prstGeom prst="bentConnector2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54885458-70E6-4BCE-9AC2-118A0F520B93}"/>
                </a:ext>
              </a:extLst>
            </p:cNvPr>
            <p:cNvGrpSpPr/>
            <p:nvPr/>
          </p:nvGrpSpPr>
          <p:grpSpPr>
            <a:xfrm>
              <a:off x="6705600" y="1690688"/>
              <a:ext cx="5486400" cy="2855237"/>
              <a:chOff x="6705600" y="1690688"/>
              <a:chExt cx="5486400" cy="285523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="" xmlns:a16="http://schemas.microsoft.com/office/drawing/2014/main" id="{446EE8F5-9478-4284-A555-4BEC34749621}"/>
                  </a:ext>
                </a:extLst>
              </p:cNvPr>
              <p:cNvGrpSpPr/>
              <p:nvPr/>
            </p:nvGrpSpPr>
            <p:grpSpPr>
              <a:xfrm>
                <a:off x="6705600" y="1690688"/>
                <a:ext cx="4400731" cy="644769"/>
                <a:chOff x="6705600" y="1690688"/>
                <a:chExt cx="4400731" cy="644769"/>
              </a:xfrm>
            </p:grpSpPr>
            <p:sp>
              <p:nvSpPr>
                <p:cNvPr id="12" name="Rectangle: Diagonal Corners Snipped 11">
                  <a:extLst>
                    <a:ext uri="{FF2B5EF4-FFF2-40B4-BE49-F238E27FC236}">
                      <a16:creationId xmlns="" xmlns:a16="http://schemas.microsoft.com/office/drawing/2014/main" id="{2DADCBFC-8272-4208-86D9-2C794B4C57A0}"/>
                    </a:ext>
                  </a:extLst>
                </p:cNvPr>
                <p:cNvSpPr/>
                <p:nvPr/>
              </p:nvSpPr>
              <p:spPr>
                <a:xfrm rot="5400000">
                  <a:off x="9650381" y="879507"/>
                  <a:ext cx="644769" cy="2267131"/>
                </a:xfrm>
                <a:prstGeom prst="snip2DiagRect">
                  <a:avLst/>
                </a:prstGeom>
                <a:solidFill>
                  <a:srgbClr val="92D050"/>
                </a:soli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PUF </a:t>
                  </a:r>
                </a:p>
                <a:p>
                  <a:pPr algn="ctr"/>
                  <a:r>
                    <a:rPr lang="en-US" dirty="0"/>
                    <a:t>Information System</a:t>
                  </a:r>
                </a:p>
              </p:txBody>
            </p:sp>
            <p:cxnSp>
              <p:nvCxnSpPr>
                <p:cNvPr id="45" name="Connector: Elbow 44">
                  <a:extLst>
                    <a:ext uri="{FF2B5EF4-FFF2-40B4-BE49-F238E27FC236}">
                      <a16:creationId xmlns="" xmlns:a16="http://schemas.microsoft.com/office/drawing/2014/main" id="{D0BA3099-4482-4FF2-BFAF-430D5C1D6502}"/>
                    </a:ext>
                  </a:extLst>
                </p:cNvPr>
                <p:cNvCxnSpPr>
                  <a:endCxn id="12" idx="1"/>
                </p:cNvCxnSpPr>
                <p:nvPr/>
              </p:nvCxnSpPr>
              <p:spPr>
                <a:xfrm flipV="1">
                  <a:off x="6705600" y="2013073"/>
                  <a:ext cx="2133600" cy="322384"/>
                </a:xfrm>
                <a:prstGeom prst="bentConnector3">
                  <a:avLst>
                    <a:gd name="adj1" fmla="val 1020"/>
                  </a:avLst>
                </a:prstGeom>
                <a:ln w="127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75E5F63A-4BC4-45F7-979E-C4D3B7E1BFF8}"/>
                  </a:ext>
                </a:extLst>
              </p:cNvPr>
              <p:cNvSpPr txBox="1"/>
              <p:nvPr/>
            </p:nvSpPr>
            <p:spPr>
              <a:xfrm>
                <a:off x="8839200" y="2514600"/>
                <a:ext cx="3352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92D050"/>
                    </a:solidFill>
                  </a:rPr>
                  <a:t>Project Implementation approach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92D050"/>
                    </a:solidFill>
                  </a:rPr>
                  <a:t>Adapting to </a:t>
                </a:r>
                <a:r>
                  <a:rPr lang="en-US" dirty="0" err="1">
                    <a:solidFill>
                      <a:srgbClr val="92D050"/>
                    </a:solidFill>
                  </a:rPr>
                  <a:t>OpenEduCat</a:t>
                </a:r>
                <a:r>
                  <a:rPr lang="en-US" dirty="0">
                    <a:solidFill>
                      <a:srgbClr val="92D050"/>
                    </a:solidFill>
                  </a:rPr>
                  <a:t> if possible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92D050"/>
                    </a:solidFill>
                  </a:rPr>
                  <a:t>Only customizing </a:t>
                </a:r>
                <a:r>
                  <a:rPr lang="en-US" dirty="0" err="1">
                    <a:solidFill>
                      <a:srgbClr val="92D050"/>
                    </a:solidFill>
                  </a:rPr>
                  <a:t>OpenEduCat</a:t>
                </a:r>
                <a:r>
                  <a:rPr lang="en-US" dirty="0">
                    <a:solidFill>
                      <a:srgbClr val="92D050"/>
                    </a:solidFill>
                  </a:rPr>
                  <a:t> to fit requirements</a:t>
                </a:r>
              </a:p>
              <a:p>
                <a:endParaRPr lang="en-US" dirty="0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65A73B-3988-4B92-A94B-4BA858E62594}"/>
              </a:ext>
            </a:extLst>
          </p:cNvPr>
          <p:cNvGrpSpPr/>
          <p:nvPr/>
        </p:nvGrpSpPr>
        <p:grpSpPr>
          <a:xfrm>
            <a:off x="228600" y="1690688"/>
            <a:ext cx="11963400" cy="4862511"/>
            <a:chOff x="228600" y="1690688"/>
            <a:chExt cx="11963400" cy="4862511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86A4AE2D-4CCE-414A-8EA4-A8DD7606E068}"/>
                </a:ext>
              </a:extLst>
            </p:cNvPr>
            <p:cNvSpPr/>
            <p:nvPr/>
          </p:nvSpPr>
          <p:spPr>
            <a:xfrm>
              <a:off x="1752600" y="1690688"/>
              <a:ext cx="10168616" cy="48625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01168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5760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Admission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59536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Assignment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4944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Attendance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0352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Fees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24128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Health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0352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Timetable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4944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Library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5760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Classroom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241280" y="43281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Exam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01168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Facility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595360" y="5013960"/>
              <a:ext cx="1463040" cy="548640"/>
            </a:xfrm>
            <a:prstGeom prst="roundRect">
              <a:avLst/>
            </a:prstGeom>
            <a:solidFill>
              <a:srgbClr val="1C91CD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Parent</a:t>
              </a:r>
            </a:p>
          </p:txBody>
        </p:sp>
        <p:sp>
          <p:nvSpPr>
            <p:cNvPr id="16" name="Rounded Rectangle 13">
              <a:extLst>
                <a:ext uri="{FF2B5EF4-FFF2-40B4-BE49-F238E27FC236}">
                  <a16:creationId xmlns="" xmlns:a16="http://schemas.microsoft.com/office/drawing/2014/main" id="{A4A7C471-6323-4688-B32E-9FF47F3D7288}"/>
                </a:ext>
              </a:extLst>
            </p:cNvPr>
            <p:cNvSpPr/>
            <p:nvPr/>
          </p:nvSpPr>
          <p:spPr>
            <a:xfrm>
              <a:off x="2011680" y="5867400"/>
              <a:ext cx="1828800" cy="548640"/>
            </a:xfrm>
            <a:prstGeom prst="roundRect">
              <a:avLst/>
            </a:prstGeom>
            <a:solidFill>
              <a:srgbClr val="875A7B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Security</a:t>
              </a:r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="" xmlns:a16="http://schemas.microsoft.com/office/drawing/2014/main" id="{A8BB6C6C-0ADE-44E3-BEA0-F363C958A8C8}"/>
                </a:ext>
              </a:extLst>
            </p:cNvPr>
            <p:cNvSpPr/>
            <p:nvPr/>
          </p:nvSpPr>
          <p:spPr>
            <a:xfrm>
              <a:off x="3962400" y="5867400"/>
              <a:ext cx="1828800" cy="548640"/>
            </a:xfrm>
            <a:prstGeom prst="roundRect">
              <a:avLst/>
            </a:prstGeom>
            <a:solidFill>
              <a:srgbClr val="875A7B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Multi-lingual</a:t>
              </a:r>
            </a:p>
          </p:txBody>
        </p:sp>
        <p:sp>
          <p:nvSpPr>
            <p:cNvPr id="18" name="Rounded Rectangle 13">
              <a:extLst>
                <a:ext uri="{FF2B5EF4-FFF2-40B4-BE49-F238E27FC236}">
                  <a16:creationId xmlns="" xmlns:a16="http://schemas.microsoft.com/office/drawing/2014/main" id="{80D0B63D-2E87-49DA-A0F7-77D9FBBDC682}"/>
                </a:ext>
              </a:extLst>
            </p:cNvPr>
            <p:cNvSpPr/>
            <p:nvPr/>
          </p:nvSpPr>
          <p:spPr>
            <a:xfrm>
              <a:off x="5943600" y="5867400"/>
              <a:ext cx="1828800" cy="548640"/>
            </a:xfrm>
            <a:prstGeom prst="roundRect">
              <a:avLst/>
            </a:prstGeom>
            <a:solidFill>
              <a:srgbClr val="875A7B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Website</a:t>
              </a:r>
            </a:p>
          </p:txBody>
        </p:sp>
        <p:sp>
          <p:nvSpPr>
            <p:cNvPr id="19" name="Rounded Rectangle 13">
              <a:extLst>
                <a:ext uri="{FF2B5EF4-FFF2-40B4-BE49-F238E27FC236}">
                  <a16:creationId xmlns="" xmlns:a16="http://schemas.microsoft.com/office/drawing/2014/main" id="{4AA447CB-C031-49DC-A9B9-5CFA9CD3351C}"/>
                </a:ext>
              </a:extLst>
            </p:cNvPr>
            <p:cNvSpPr/>
            <p:nvPr/>
          </p:nvSpPr>
          <p:spPr>
            <a:xfrm>
              <a:off x="7924800" y="5867400"/>
              <a:ext cx="1828800" cy="548640"/>
            </a:xfrm>
            <a:prstGeom prst="roundRect">
              <a:avLst/>
            </a:prstGeom>
            <a:solidFill>
              <a:srgbClr val="875A7B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Communication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A0031550-0FFF-40E2-85CB-B867E9001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58" y="4157121"/>
              <a:ext cx="1187083" cy="890717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03EE2578-1D2D-4402-A5E0-6B3DC003A149}"/>
                </a:ext>
              </a:extLst>
            </p:cNvPr>
            <p:cNvCxnSpPr>
              <a:cxnSpLocks/>
            </p:cNvCxnSpPr>
            <p:nvPr/>
          </p:nvCxnSpPr>
          <p:spPr>
            <a:xfrm>
              <a:off x="244658" y="5715000"/>
              <a:ext cx="11947342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5F7A64A3-476C-4272-9928-BDC9EB7F4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84" y="6020888"/>
              <a:ext cx="714475" cy="276264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03251C9A-3AF3-44E3-BC21-6549F40E1CAA}"/>
                </a:ext>
              </a:extLst>
            </p:cNvPr>
            <p:cNvCxnSpPr>
              <a:cxnSpLocks/>
            </p:cNvCxnSpPr>
            <p:nvPr/>
          </p:nvCxnSpPr>
          <p:spPr>
            <a:xfrm>
              <a:off x="244658" y="4191000"/>
              <a:ext cx="11947342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13">
              <a:extLst>
                <a:ext uri="{FF2B5EF4-FFF2-40B4-BE49-F238E27FC236}">
                  <a16:creationId xmlns="" xmlns:a16="http://schemas.microsoft.com/office/drawing/2014/main" id="{8362E497-CD5A-46A5-8CF1-A30D7935A764}"/>
                </a:ext>
              </a:extLst>
            </p:cNvPr>
            <p:cNvSpPr/>
            <p:nvPr/>
          </p:nvSpPr>
          <p:spPr>
            <a:xfrm>
              <a:off x="9906000" y="5867400"/>
              <a:ext cx="1828800" cy="548640"/>
            </a:xfrm>
            <a:prstGeom prst="roundRect">
              <a:avLst/>
            </a:prstGeom>
            <a:solidFill>
              <a:srgbClr val="875A7B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Database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48243470-B0CD-40B4-9E6F-727527B5B2D4}"/>
                </a:ext>
              </a:extLst>
            </p:cNvPr>
            <p:cNvGrpSpPr/>
            <p:nvPr/>
          </p:nvGrpSpPr>
          <p:grpSpPr>
            <a:xfrm>
              <a:off x="1863866" y="2127428"/>
              <a:ext cx="1515415" cy="1072972"/>
              <a:chOff x="93732" y="2171532"/>
              <a:chExt cx="1515415" cy="1072972"/>
            </a:xfrm>
          </p:grpSpPr>
          <p:pic>
            <p:nvPicPr>
              <p:cNvPr id="41" name="Graphic 40" descr="Users">
                <a:extLst>
                  <a:ext uri="{FF2B5EF4-FFF2-40B4-BE49-F238E27FC236}">
                    <a16:creationId xmlns="" xmlns:a16="http://schemas.microsoft.com/office/drawing/2014/main" id="{4D1C7712-AD92-4001-9010-5AE18574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0999" y="21715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D1130C0D-3379-4F21-AA69-18D1F7C57C13}"/>
                  </a:ext>
                </a:extLst>
              </p:cNvPr>
              <p:cNvSpPr txBox="1"/>
              <p:nvPr/>
            </p:nvSpPr>
            <p:spPr>
              <a:xfrm>
                <a:off x="93732" y="2875172"/>
                <a:ext cx="1515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Internal Users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6504D908-E16C-4404-B51E-314E14DBA93E}"/>
                </a:ext>
              </a:extLst>
            </p:cNvPr>
            <p:cNvGrpSpPr/>
            <p:nvPr/>
          </p:nvGrpSpPr>
          <p:grpSpPr>
            <a:xfrm>
              <a:off x="5775960" y="1878982"/>
              <a:ext cx="2834640" cy="1321418"/>
              <a:chOff x="6766560" y="303051"/>
              <a:chExt cx="2834640" cy="1321418"/>
            </a:xfrm>
          </p:grpSpPr>
          <p:pic>
            <p:nvPicPr>
              <p:cNvPr id="32" name="Graphic 31" descr="Monitor">
                <a:extLst>
                  <a:ext uri="{FF2B5EF4-FFF2-40B4-BE49-F238E27FC236}">
                    <a16:creationId xmlns="" xmlns:a16="http://schemas.microsoft.com/office/drawing/2014/main" id="{46276067-B56C-4612-BA1E-10A4D98CB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86800" y="40281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Laptop">
                <a:extLst>
                  <a:ext uri="{FF2B5EF4-FFF2-40B4-BE49-F238E27FC236}">
                    <a16:creationId xmlns="" xmlns:a16="http://schemas.microsoft.com/office/drawing/2014/main" id="{706FD344-BDCB-44F0-AAFC-7858A2AB7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66560" y="4506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Smart Phone">
                <a:extLst>
                  <a:ext uri="{FF2B5EF4-FFF2-40B4-BE49-F238E27FC236}">
                    <a16:creationId xmlns="" xmlns:a16="http://schemas.microsoft.com/office/drawing/2014/main" id="{7E22C5CC-69CD-4333-B918-C31BBF149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723711" y="3030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A3003A5D-7ED3-4039-B596-22E3E847EA9E}"/>
                  </a:ext>
                </a:extLst>
              </p:cNvPr>
              <p:cNvSpPr txBox="1"/>
              <p:nvPr/>
            </p:nvSpPr>
            <p:spPr>
              <a:xfrm>
                <a:off x="7662744" y="1255137"/>
                <a:ext cx="1053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Channels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35BF29AF-3F2B-4F9A-9F24-E47B4F38FBB5}"/>
                </a:ext>
              </a:extLst>
            </p:cNvPr>
            <p:cNvGrpSpPr/>
            <p:nvPr/>
          </p:nvGrpSpPr>
          <p:grpSpPr>
            <a:xfrm>
              <a:off x="3478006" y="2127428"/>
              <a:ext cx="1551194" cy="1072972"/>
              <a:chOff x="93732" y="2171532"/>
              <a:chExt cx="1551194" cy="1072972"/>
            </a:xfrm>
          </p:grpSpPr>
          <p:pic>
            <p:nvPicPr>
              <p:cNvPr id="47" name="Graphic 46" descr="Users">
                <a:extLst>
                  <a:ext uri="{FF2B5EF4-FFF2-40B4-BE49-F238E27FC236}">
                    <a16:creationId xmlns="" xmlns:a16="http://schemas.microsoft.com/office/drawing/2014/main" id="{84B4D87E-2AD5-47E7-B996-88737BB43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0999" y="21715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71A46B13-096D-4007-BB1B-E02EF4228322}"/>
                  </a:ext>
                </a:extLst>
              </p:cNvPr>
              <p:cNvSpPr txBox="1"/>
              <p:nvPr/>
            </p:nvSpPr>
            <p:spPr>
              <a:xfrm>
                <a:off x="93732" y="2875172"/>
                <a:ext cx="15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External Users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26A58A2F-A717-4D60-B8AD-4F01804454D2}"/>
                </a:ext>
              </a:extLst>
            </p:cNvPr>
            <p:cNvGrpSpPr/>
            <p:nvPr/>
          </p:nvGrpSpPr>
          <p:grpSpPr>
            <a:xfrm>
              <a:off x="9448800" y="2048780"/>
              <a:ext cx="1981200" cy="1151620"/>
              <a:chOff x="9753600" y="181928"/>
              <a:chExt cx="1981200" cy="1151620"/>
            </a:xfrm>
          </p:grpSpPr>
          <p:pic>
            <p:nvPicPr>
              <p:cNvPr id="36" name="Graphic 35" descr="Computer">
                <a:extLst>
                  <a:ext uri="{FF2B5EF4-FFF2-40B4-BE49-F238E27FC236}">
                    <a16:creationId xmlns="" xmlns:a16="http://schemas.microsoft.com/office/drawing/2014/main" id="{3E85D96A-CB6B-4B43-8CF5-4017791EB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20400" y="19521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Graphic 49" descr="Computer">
                <a:extLst>
                  <a:ext uri="{FF2B5EF4-FFF2-40B4-BE49-F238E27FC236}">
                    <a16:creationId xmlns="" xmlns:a16="http://schemas.microsoft.com/office/drawing/2014/main" id="{69D8C86D-DB4F-41F6-99C6-588639862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753600" y="18192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A13D72E2-A18F-48D9-8450-71DD27C5F479}"/>
                  </a:ext>
                </a:extLst>
              </p:cNvPr>
              <p:cNvSpPr txBox="1"/>
              <p:nvPr/>
            </p:nvSpPr>
            <p:spPr>
              <a:xfrm>
                <a:off x="10135027" y="964216"/>
                <a:ext cx="1240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Integration</a:t>
                </a:r>
              </a:p>
            </p:txBody>
          </p:sp>
        </p:grpSp>
        <p:sp>
          <p:nvSpPr>
            <p:cNvPr id="43" name="Rounded Rectangle 3">
              <a:extLst>
                <a:ext uri="{FF2B5EF4-FFF2-40B4-BE49-F238E27FC236}">
                  <a16:creationId xmlns="" xmlns:a16="http://schemas.microsoft.com/office/drawing/2014/main" id="{9BF37A1C-9999-43E1-AE7F-8F66370E0967}"/>
                </a:ext>
              </a:extLst>
            </p:cNvPr>
            <p:cNvSpPr/>
            <p:nvPr/>
          </p:nvSpPr>
          <p:spPr>
            <a:xfrm>
              <a:off x="2011679" y="3489960"/>
              <a:ext cx="9692641" cy="548640"/>
            </a:xfrm>
            <a:prstGeom prst="roundRect">
              <a:avLst/>
            </a:prstGeom>
            <a:solidFill>
              <a:srgbClr val="92D050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Customized and implemented version of </a:t>
              </a:r>
              <a:r>
                <a:rPr lang="en-US" dirty="0" err="1">
                  <a:solidFill>
                    <a:schemeClr val="bg1"/>
                  </a:solidFill>
                </a:rPr>
                <a:t>OpenEduCat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3">
              <a:extLst>
                <a:ext uri="{FF2B5EF4-FFF2-40B4-BE49-F238E27FC236}">
                  <a16:creationId xmlns="" xmlns:a16="http://schemas.microsoft.com/office/drawing/2014/main" id="{2987C61C-2BB5-4506-A749-3F8811C65284}"/>
                </a:ext>
              </a:extLst>
            </p:cNvPr>
            <p:cNvSpPr/>
            <p:nvPr/>
          </p:nvSpPr>
          <p:spPr>
            <a:xfrm>
              <a:off x="244657" y="3505200"/>
              <a:ext cx="1378403" cy="548640"/>
            </a:xfrm>
            <a:prstGeom prst="roundRect">
              <a:avLst/>
            </a:prstGeom>
            <a:solidFill>
              <a:srgbClr val="92D050"/>
            </a:soli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PUF 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Information System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8BEFDA46-FCF7-434A-85E1-C18AF13A88A2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3352800"/>
              <a:ext cx="11947342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85800" y="2362200"/>
            <a:ext cx="10591800" cy="2895600"/>
            <a:chOff x="685800" y="2667000"/>
            <a:chExt cx="10591800" cy="2895600"/>
          </a:xfrm>
        </p:grpSpPr>
        <p:sp>
          <p:nvSpPr>
            <p:cNvPr id="15" name="Rounded Rectangle 14"/>
            <p:cNvSpPr/>
            <p:nvPr/>
          </p:nvSpPr>
          <p:spPr>
            <a:xfrm>
              <a:off x="685800" y="3200400"/>
              <a:ext cx="10591800" cy="1828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entagon 3"/>
            <p:cNvSpPr/>
            <p:nvPr/>
          </p:nvSpPr>
          <p:spPr>
            <a:xfrm>
              <a:off x="914400" y="3657600"/>
              <a:ext cx="1447800" cy="914400"/>
            </a:xfrm>
            <a:prstGeom prst="homePlat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Inception</a:t>
              </a:r>
            </a:p>
          </p:txBody>
        </p:sp>
        <p:sp>
          <p:nvSpPr>
            <p:cNvPr id="7" name="Pentagon 6"/>
            <p:cNvSpPr/>
            <p:nvPr/>
          </p:nvSpPr>
          <p:spPr>
            <a:xfrm>
              <a:off x="2743200" y="3657600"/>
              <a:ext cx="1447800" cy="914400"/>
            </a:xfrm>
            <a:prstGeom prst="homePlate">
              <a:avLst/>
            </a:prstGeom>
            <a:solidFill>
              <a:srgbClr val="1C91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Prepare</a:t>
              </a:r>
            </a:p>
          </p:txBody>
        </p:sp>
        <p:sp>
          <p:nvSpPr>
            <p:cNvPr id="8" name="Pentagon 7"/>
            <p:cNvSpPr/>
            <p:nvPr/>
          </p:nvSpPr>
          <p:spPr>
            <a:xfrm>
              <a:off x="4343400" y="3657600"/>
              <a:ext cx="1447800" cy="914400"/>
            </a:xfrm>
            <a:prstGeom prst="homePlate">
              <a:avLst/>
            </a:prstGeom>
            <a:solidFill>
              <a:srgbClr val="1C91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</a:t>
              </a:r>
            </a:p>
          </p:txBody>
        </p:sp>
        <p:sp>
          <p:nvSpPr>
            <p:cNvPr id="9" name="Pentagon 8"/>
            <p:cNvSpPr/>
            <p:nvPr/>
          </p:nvSpPr>
          <p:spPr>
            <a:xfrm>
              <a:off x="7543800" y="3657600"/>
              <a:ext cx="1447800" cy="914400"/>
            </a:xfrm>
            <a:prstGeom prst="homePlate">
              <a:avLst/>
            </a:prstGeom>
            <a:solidFill>
              <a:srgbClr val="1C91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Release</a:t>
              </a:r>
            </a:p>
          </p:txBody>
        </p:sp>
        <p:sp>
          <p:nvSpPr>
            <p:cNvPr id="12" name="Pentagon 11"/>
            <p:cNvSpPr/>
            <p:nvPr/>
          </p:nvSpPr>
          <p:spPr>
            <a:xfrm>
              <a:off x="5943600" y="3657600"/>
              <a:ext cx="1447800" cy="914400"/>
            </a:xfrm>
            <a:prstGeom prst="homePlate">
              <a:avLst/>
            </a:prstGeom>
            <a:solidFill>
              <a:srgbClr val="1C91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  <p:sp>
          <p:nvSpPr>
            <p:cNvPr id="14" name="Pentagon 13"/>
            <p:cNvSpPr/>
            <p:nvPr/>
          </p:nvSpPr>
          <p:spPr>
            <a:xfrm>
              <a:off x="9525000" y="3657600"/>
              <a:ext cx="1447800" cy="914400"/>
            </a:xfrm>
            <a:prstGeom prst="homePlat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Deploy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514600" y="2667000"/>
              <a:ext cx="0" cy="289560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220200" y="2667000"/>
              <a:ext cx="0" cy="289560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67300" y="2667000"/>
              <a:ext cx="847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Sprints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DC0BEA-23D0-4BA9-BD3E-3EF9C944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E9B70A9-C94B-459F-9B88-05405ABB5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0608"/>
              </p:ext>
            </p:extLst>
          </p:nvPr>
        </p:nvGraphicFramePr>
        <p:xfrm>
          <a:off x="838200" y="1690688"/>
          <a:ext cx="97536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332752324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83645387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01032226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63988683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13100187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0507091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31040823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08007844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1204975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70898716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20805522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33458964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96532534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75346022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97720671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4823087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23-Mar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30-Mar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6-Apr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13-Apr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20-Apr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27-Apr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25-May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1-Jun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8-Jun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15-Jun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22-Jun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29-Jun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3149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48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4367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956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03673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9001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876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5439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8876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93549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4996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944441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7F69BA9-656E-4850-A3A2-456B0EA8A016}"/>
              </a:ext>
            </a:extLst>
          </p:cNvPr>
          <p:cNvSpPr/>
          <p:nvPr/>
        </p:nvSpPr>
        <p:spPr>
          <a:xfrm>
            <a:off x="838200" y="1946064"/>
            <a:ext cx="605789" cy="2628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11807F8-CF56-4062-B85C-B44C28FDD209}"/>
              </a:ext>
            </a:extLst>
          </p:cNvPr>
          <p:cNvSpPr/>
          <p:nvPr/>
        </p:nvSpPr>
        <p:spPr>
          <a:xfrm>
            <a:off x="1443989" y="2212870"/>
            <a:ext cx="1828800" cy="2628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Sprint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2EA6F1F-9199-4D03-9A0B-D55C9DFBA2D2}"/>
              </a:ext>
            </a:extLst>
          </p:cNvPr>
          <p:cNvSpPr/>
          <p:nvPr/>
        </p:nvSpPr>
        <p:spPr>
          <a:xfrm>
            <a:off x="3272789" y="2475760"/>
            <a:ext cx="1828800" cy="2628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Sprint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AFDBBE6-357D-48BD-90D7-F81CF2443364}"/>
              </a:ext>
            </a:extLst>
          </p:cNvPr>
          <p:cNvSpPr/>
          <p:nvPr/>
        </p:nvSpPr>
        <p:spPr>
          <a:xfrm>
            <a:off x="5101589" y="2746668"/>
            <a:ext cx="1828800" cy="2628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Sprint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5950B7-92CE-4558-996E-2937F59BC814}"/>
              </a:ext>
            </a:extLst>
          </p:cNvPr>
          <p:cNvSpPr/>
          <p:nvPr/>
        </p:nvSpPr>
        <p:spPr>
          <a:xfrm>
            <a:off x="6930389" y="3017576"/>
            <a:ext cx="1828800" cy="2628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Sprint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45EA6D-2A13-41FF-B7A5-DE76B9400860}"/>
              </a:ext>
            </a:extLst>
          </p:cNvPr>
          <p:cNvSpPr/>
          <p:nvPr/>
        </p:nvSpPr>
        <p:spPr>
          <a:xfrm>
            <a:off x="8763000" y="3288484"/>
            <a:ext cx="1828800" cy="2628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Sprint 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D737-ED92-4AE9-A718-6A52F40267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1692</TotalTime>
  <Words>162</Words>
  <Application>Microsoft Office PowerPoint</Application>
  <PresentationFormat>Custom</PresentationFormat>
  <Paragraphs>278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minf16 PUF Information system</vt:lpstr>
      <vt:lpstr>Project Organization Chart</vt:lpstr>
      <vt:lpstr>Project Approach</vt:lpstr>
      <vt:lpstr>Product Overview</vt:lpstr>
      <vt:lpstr>Project Methodology</vt:lpstr>
      <vt:lpstr>Project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Huy</dc:creator>
  <cp:lastModifiedBy>Huy Nguyen</cp:lastModifiedBy>
  <cp:revision>42</cp:revision>
  <dcterms:created xsi:type="dcterms:W3CDTF">2018-03-14T08:49:49Z</dcterms:created>
  <dcterms:modified xsi:type="dcterms:W3CDTF">2018-03-25T07:34:46Z</dcterms:modified>
</cp:coreProperties>
</file>