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80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2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74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1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7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90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2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19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5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9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2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3B9C-4C6F-4CEF-8AB9-A3B6B55AA67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22963-94D4-4AAC-AEBD-A7D39954D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4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&#1042;&#1099;&#1087;&#1091;&#1089;&#1082;&#1085;&#1080;&#1082;&#1080;%2080-&#1093;%208.pptx" TargetMode="External"/><Relationship Id="rId13" Type="http://schemas.openxmlformats.org/officeDocument/2006/relationships/hyperlink" Target="&#1072;&#1085;&#1089;&#1072;&#1084;&#1073;&#1083;&#1100;%20&#1057;&#1072;&#1085;&#1076;&#1072;&#1072;&#1088;&#1072;%20%2012.pptx" TargetMode="External"/><Relationship Id="rId3" Type="http://schemas.openxmlformats.org/officeDocument/2006/relationships/hyperlink" Target="&#1047;&#1072;&#1074;&#1091;&#1095;&#1090;&#1072;&#1088;%203.pptx" TargetMode="External"/><Relationship Id="rId7" Type="http://schemas.openxmlformats.org/officeDocument/2006/relationships/hyperlink" Target="&#1042;&#1099;&#1087;&#1091;&#1089;&#1082;&#1085;&#1080;&#1082;&#1080;%2070&#1093;%207.pptx" TargetMode="External"/><Relationship Id="rId12" Type="http://schemas.openxmlformats.org/officeDocument/2006/relationships/hyperlink" Target="&#1061;&#1086;&#1084;&#1091;&#1089;%20%2011.ppt" TargetMode="External"/><Relationship Id="rId2" Type="http://schemas.openxmlformats.org/officeDocument/2006/relationships/hyperlink" Target="&#1048;&#1089;&#1090;&#1086;&#1088;&#1080;&#1103;%20&#1096;&#1082;&#1086;&#1083;&#1099;%201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&#1042;&#1099;&#1087;&#1091;&#1089;&#1082;&#1085;&#1080;&#1082;&#1080;%2051%20%206.pptx" TargetMode="External"/><Relationship Id="rId11" Type="http://schemas.openxmlformats.org/officeDocument/2006/relationships/hyperlink" Target="&#1055;&#1080;&#1086;&#1085;&#1077;&#1088;&#1080;&#1103;%2010.pptx" TargetMode="External"/><Relationship Id="rId5" Type="http://schemas.openxmlformats.org/officeDocument/2006/relationships/hyperlink" Target="&#1053;&#1072;&#1095;&#1072;&#1083;&#1100;&#1085;&#1072;&#1081;%20&#1082;&#1099;&#1083;&#1072;&#1072;&#1089;%20&#1091;&#1095;&#1091;&#1091;&#1090;&#1072;&#1083;&#1083;&#1072;&#1088;&#1072;%20&#1072;&#1088;&#1072;&#1072;&#1089;%20&#1089;&#1099;&#1083;&#1083;&#1072;&#1088;&#1075;&#1072;%204.pptx" TargetMode="External"/><Relationship Id="rId15" Type="http://schemas.openxmlformats.org/officeDocument/2006/relationships/image" Target="../media/image3.jpeg"/><Relationship Id="rId10" Type="http://schemas.openxmlformats.org/officeDocument/2006/relationships/hyperlink" Target="&#1042;&#1099;&#1087;&#1091;&#1089;&#1082;&#1085;&#1080;&#1082;&#1080;%20&#1089;&#1088;&#1077;&#1076;&#1085;&#1077;&#1081;%20&#1096;&#1086;&#1083;&#1099;%209.pptx" TargetMode="External"/><Relationship Id="rId4" Type="http://schemas.openxmlformats.org/officeDocument/2006/relationships/hyperlink" Target="&#1044;&#1080;&#1088;&#1077;&#1082;&#1090;&#1086;&#1088;%20&#1091;&#1083;&#1101;&#1090;&#1101;%20&#8211;%20&#1086;&#1089;&#1082;&#1091;&#1086;&#1083;&#1072;%20&#1086;&#1083;&#1086;5&#1086;%202.ppt" TargetMode="External"/><Relationship Id="rId9" Type="http://schemas.openxmlformats.org/officeDocument/2006/relationships/hyperlink" Target="&#1084;&#1091;&#1079;&#1077;&#1081;%205.pptx" TargetMode="Externa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Виртуальный музей</a:t>
            </a:r>
            <a:b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Партизанской СОШ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6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hlinkClick r:id="rId2" action="ppaction://hlinkpres?slideindex=1&amp;slidetitle="/>
          </p:cNvPr>
          <p:cNvSpPr/>
          <p:nvPr/>
        </p:nvSpPr>
        <p:spPr>
          <a:xfrm>
            <a:off x="395536" y="2204864"/>
            <a:ext cx="39604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История школы</a:t>
            </a:r>
            <a:endParaRPr lang="ru-RU" dirty="0"/>
          </a:p>
        </p:txBody>
      </p:sp>
      <p:sp>
        <p:nvSpPr>
          <p:cNvPr id="5" name="Скругленный прямоугольник 4">
            <a:hlinkClick r:id="rId3" action="ppaction://hlinkpres?slideindex=1&amp;slidetitle="/>
          </p:cNvPr>
          <p:cNvSpPr/>
          <p:nvPr/>
        </p:nvSpPr>
        <p:spPr>
          <a:xfrm>
            <a:off x="395536" y="3645024"/>
            <a:ext cx="3960440" cy="5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Завучтар</a:t>
            </a:r>
            <a:endParaRPr lang="ru-RU" b="1" dirty="0"/>
          </a:p>
        </p:txBody>
      </p:sp>
      <p:sp>
        <p:nvSpPr>
          <p:cNvPr id="6" name="Скругленный прямоугольник 5">
            <a:hlinkClick r:id="rId4" action="ppaction://hlinkpres?slideindex=1&amp;slidetitle="/>
          </p:cNvPr>
          <p:cNvSpPr/>
          <p:nvPr/>
        </p:nvSpPr>
        <p:spPr>
          <a:xfrm>
            <a:off x="395536" y="2963919"/>
            <a:ext cx="3960440" cy="537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Директор </a:t>
            </a:r>
            <a:r>
              <a:rPr lang="ru-RU" b="1" dirty="0" err="1" smtClean="0"/>
              <a:t>улэтэ</a:t>
            </a:r>
            <a:r>
              <a:rPr lang="ru-RU" b="1" dirty="0" smtClean="0"/>
              <a:t>, </a:t>
            </a:r>
            <a:r>
              <a:rPr lang="ru-RU" b="1" dirty="0" err="1" smtClean="0"/>
              <a:t>оскуола</a:t>
            </a:r>
            <a:r>
              <a:rPr lang="ru-RU" b="1" dirty="0" smtClean="0"/>
              <a:t> оло5о</a:t>
            </a:r>
            <a:endParaRPr lang="ru-RU" b="1" dirty="0"/>
          </a:p>
        </p:txBody>
      </p:sp>
      <p:sp>
        <p:nvSpPr>
          <p:cNvPr id="7" name="Скругленный прямоугольник 6">
            <a:hlinkClick r:id="rId5" action="ppaction://hlinkpres?slideindex=1&amp;slidetitle="/>
          </p:cNvPr>
          <p:cNvSpPr/>
          <p:nvPr/>
        </p:nvSpPr>
        <p:spPr>
          <a:xfrm>
            <a:off x="395536" y="4411960"/>
            <a:ext cx="3960440" cy="55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Начальнай</a:t>
            </a:r>
            <a:r>
              <a:rPr lang="ru-RU" b="1" dirty="0" smtClean="0"/>
              <a:t> </a:t>
            </a:r>
            <a:r>
              <a:rPr lang="ru-RU" b="1" dirty="0" err="1" smtClean="0"/>
              <a:t>кылаас</a:t>
            </a:r>
            <a:r>
              <a:rPr lang="ru-RU" b="1" dirty="0" smtClean="0"/>
              <a:t> </a:t>
            </a:r>
            <a:r>
              <a:rPr lang="ru-RU" b="1" dirty="0" err="1" smtClean="0"/>
              <a:t>учууталлара</a:t>
            </a:r>
            <a:r>
              <a:rPr lang="ru-RU" b="1" dirty="0" smtClean="0"/>
              <a:t> </a:t>
            </a:r>
            <a:r>
              <a:rPr lang="ru-RU" b="1" dirty="0" err="1" smtClean="0"/>
              <a:t>араас</a:t>
            </a:r>
            <a:r>
              <a:rPr lang="ru-RU" b="1" dirty="0" smtClean="0"/>
              <a:t> </a:t>
            </a:r>
            <a:r>
              <a:rPr lang="ru-RU" b="1" dirty="0" err="1" smtClean="0"/>
              <a:t>сылларга</a:t>
            </a:r>
            <a:endParaRPr lang="ru-RU" b="1" dirty="0"/>
          </a:p>
        </p:txBody>
      </p:sp>
      <p:sp>
        <p:nvSpPr>
          <p:cNvPr id="8" name="Скругленный прямоугольник 7">
            <a:hlinkClick r:id="rId6" action="ppaction://hlinkpres?slideindex=1&amp;slidetitle="/>
          </p:cNvPr>
          <p:cNvSpPr/>
          <p:nvPr/>
        </p:nvSpPr>
        <p:spPr>
          <a:xfrm>
            <a:off x="395536" y="5852120"/>
            <a:ext cx="3960440" cy="5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1951 с . </a:t>
            </a:r>
            <a:r>
              <a:rPr lang="ru-RU" b="1" dirty="0" err="1" smtClean="0"/>
              <a:t>выпускниктар</a:t>
            </a:r>
            <a:endParaRPr lang="ru-RU" b="1" dirty="0"/>
          </a:p>
        </p:txBody>
      </p:sp>
      <p:sp>
        <p:nvSpPr>
          <p:cNvPr id="10" name="Скругленный прямоугольник 9">
            <a:hlinkClick r:id="rId7" action="ppaction://hlinkpres?slideindex=1&amp;slidetitle="/>
          </p:cNvPr>
          <p:cNvSpPr/>
          <p:nvPr/>
        </p:nvSpPr>
        <p:spPr>
          <a:xfrm>
            <a:off x="4788024" y="2204864"/>
            <a:ext cx="39604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1970с. </a:t>
            </a:r>
            <a:r>
              <a:rPr lang="ru-RU" b="1" dirty="0" err="1" smtClean="0"/>
              <a:t>выпускниктар</a:t>
            </a:r>
            <a:endParaRPr lang="ru-RU" b="1" dirty="0"/>
          </a:p>
        </p:txBody>
      </p:sp>
      <p:sp>
        <p:nvSpPr>
          <p:cNvPr id="11" name="Скругленный прямоугольник 10">
            <a:hlinkClick r:id="rId8" action="ppaction://hlinkpres?slideindex=1&amp;slidetitle="/>
          </p:cNvPr>
          <p:cNvSpPr/>
          <p:nvPr/>
        </p:nvSpPr>
        <p:spPr>
          <a:xfrm>
            <a:off x="4788024" y="2971800"/>
            <a:ext cx="3960440" cy="5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1980с. </a:t>
            </a:r>
            <a:r>
              <a:rPr lang="ru-RU" b="1" dirty="0" err="1" smtClean="0"/>
              <a:t>выпускниктар</a:t>
            </a:r>
            <a:endParaRPr lang="ru-RU" b="1" dirty="0"/>
          </a:p>
        </p:txBody>
      </p:sp>
      <p:sp>
        <p:nvSpPr>
          <p:cNvPr id="12" name="Скругленный прямоугольник 11">
            <a:hlinkClick r:id="rId9" action="ppaction://hlinkpres?slideindex=1&amp;slidetitle="/>
          </p:cNvPr>
          <p:cNvSpPr/>
          <p:nvPr/>
        </p:nvSpPr>
        <p:spPr>
          <a:xfrm>
            <a:off x="395536" y="5132040"/>
            <a:ext cx="3960440" cy="5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Музей</a:t>
            </a:r>
            <a:endParaRPr lang="ru-RU" b="1" dirty="0"/>
          </a:p>
        </p:txBody>
      </p:sp>
      <p:sp>
        <p:nvSpPr>
          <p:cNvPr id="13" name="Скругленный прямоугольник 12">
            <a:hlinkClick r:id="rId10" action="ppaction://hlinkpres?slideindex=1&amp;slidetitle="/>
          </p:cNvPr>
          <p:cNvSpPr/>
          <p:nvPr/>
        </p:nvSpPr>
        <p:spPr>
          <a:xfrm>
            <a:off x="4788024" y="3645024"/>
            <a:ext cx="3960440" cy="5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Орто</a:t>
            </a:r>
            <a:r>
              <a:rPr lang="ru-RU" b="1" dirty="0" smtClean="0"/>
              <a:t> </a:t>
            </a:r>
            <a:r>
              <a:rPr lang="ru-RU" b="1" dirty="0" err="1" smtClean="0"/>
              <a:t>оскуола</a:t>
            </a:r>
            <a:r>
              <a:rPr lang="ru-RU" b="1" dirty="0" smtClean="0"/>
              <a:t> </a:t>
            </a:r>
            <a:r>
              <a:rPr lang="ru-RU" b="1" dirty="0" err="1" smtClean="0"/>
              <a:t>выпускниктара</a:t>
            </a:r>
            <a:endParaRPr lang="ru-RU" b="1" dirty="0"/>
          </a:p>
        </p:txBody>
      </p:sp>
      <p:sp>
        <p:nvSpPr>
          <p:cNvPr id="14" name="Скругленный прямоугольник 13">
            <a:hlinkClick r:id="rId11" action="ppaction://hlinkpres?slideindex=1&amp;slidetitle="/>
          </p:cNvPr>
          <p:cNvSpPr/>
          <p:nvPr/>
        </p:nvSpPr>
        <p:spPr>
          <a:xfrm>
            <a:off x="4860032" y="4390256"/>
            <a:ext cx="39604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Пионерия</a:t>
            </a:r>
            <a:endParaRPr lang="ru-RU" b="1" dirty="0"/>
          </a:p>
        </p:txBody>
      </p:sp>
      <p:sp>
        <p:nvSpPr>
          <p:cNvPr id="15" name="Скругленный прямоугольник 14">
            <a:hlinkClick r:id="rId12" action="ppaction://hlinkpres?slideindex=1&amp;slidetitle="/>
          </p:cNvPr>
          <p:cNvSpPr/>
          <p:nvPr/>
        </p:nvSpPr>
        <p:spPr>
          <a:xfrm>
            <a:off x="4860032" y="5157192"/>
            <a:ext cx="39604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Хомус</a:t>
            </a:r>
            <a:endParaRPr lang="ru-RU" b="1" dirty="0"/>
          </a:p>
        </p:txBody>
      </p:sp>
      <p:sp>
        <p:nvSpPr>
          <p:cNvPr id="16" name="Скругленный прямоугольник 15">
            <a:hlinkClick r:id="rId13" action="ppaction://hlinkpres?slideindex=1&amp;slidetitle="/>
          </p:cNvPr>
          <p:cNvSpPr/>
          <p:nvPr/>
        </p:nvSpPr>
        <p:spPr>
          <a:xfrm>
            <a:off x="4860032" y="5852120"/>
            <a:ext cx="3960440" cy="5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«</a:t>
            </a:r>
            <a:r>
              <a:rPr lang="ru-RU" b="1" dirty="0" err="1" smtClean="0"/>
              <a:t>Сандара</a:t>
            </a:r>
            <a:r>
              <a:rPr lang="ru-RU" b="1" dirty="0" smtClean="0"/>
              <a:t>» ансамбль 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" y="214720"/>
            <a:ext cx="3627931" cy="170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C:\Users\Роберт\Pictures\6 rk 17\DSCN3626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2" y="214720"/>
            <a:ext cx="3580006" cy="171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</Words>
  <Application>Microsoft Office PowerPoint</Application>
  <PresentationFormat>Экран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Виртуальный музей Партизанской СОШ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Виртуальный музей Партизанской СОШ</dc:title>
  <dc:creator>Роберт</dc:creator>
  <cp:lastModifiedBy>Роберт</cp:lastModifiedBy>
  <cp:revision>4</cp:revision>
  <dcterms:created xsi:type="dcterms:W3CDTF">2022-03-15T01:45:50Z</dcterms:created>
  <dcterms:modified xsi:type="dcterms:W3CDTF">2022-03-15T02:15:59Z</dcterms:modified>
</cp:coreProperties>
</file>