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5D3F3-BACA-4C8C-949B-4DAE0D252AC9}" type="datetimeFigureOut">
              <a:rPr lang="ru-RU" smtClean="0"/>
              <a:pPr/>
              <a:t>07.05.2013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B07A8-487B-4054-BF45-1FF0FBF2925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5D3F3-BACA-4C8C-949B-4DAE0D252AC9}" type="datetimeFigureOut">
              <a:rPr lang="ru-RU" smtClean="0"/>
              <a:pPr/>
              <a:t>07.05.2013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B07A8-487B-4054-BF45-1FF0FBF2925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5D3F3-BACA-4C8C-949B-4DAE0D252AC9}" type="datetimeFigureOut">
              <a:rPr lang="ru-RU" smtClean="0"/>
              <a:pPr/>
              <a:t>07.05.2013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B07A8-487B-4054-BF45-1FF0FBF2925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5D3F3-BACA-4C8C-949B-4DAE0D252AC9}" type="datetimeFigureOut">
              <a:rPr lang="ru-RU" smtClean="0"/>
              <a:pPr/>
              <a:t>07.05.2013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B07A8-487B-4054-BF45-1FF0FBF2925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5D3F3-BACA-4C8C-949B-4DAE0D252AC9}" type="datetimeFigureOut">
              <a:rPr lang="ru-RU" smtClean="0"/>
              <a:pPr/>
              <a:t>07.05.2013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B07A8-487B-4054-BF45-1FF0FBF2925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5D3F3-BACA-4C8C-949B-4DAE0D252AC9}" type="datetimeFigureOut">
              <a:rPr lang="ru-RU" smtClean="0"/>
              <a:pPr/>
              <a:t>07.05.2013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B07A8-487B-4054-BF45-1FF0FBF2925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5D3F3-BACA-4C8C-949B-4DAE0D252AC9}" type="datetimeFigureOut">
              <a:rPr lang="ru-RU" smtClean="0"/>
              <a:pPr/>
              <a:t>07.05.2013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B07A8-487B-4054-BF45-1FF0FBF2925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5D3F3-BACA-4C8C-949B-4DAE0D252AC9}" type="datetimeFigureOut">
              <a:rPr lang="ru-RU" smtClean="0"/>
              <a:pPr/>
              <a:t>07.05.2013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B07A8-487B-4054-BF45-1FF0FBF2925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5D3F3-BACA-4C8C-949B-4DAE0D252AC9}" type="datetimeFigureOut">
              <a:rPr lang="ru-RU" smtClean="0"/>
              <a:pPr/>
              <a:t>07.05.2013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B07A8-487B-4054-BF45-1FF0FBF2925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5D3F3-BACA-4C8C-949B-4DAE0D252AC9}" type="datetimeFigureOut">
              <a:rPr lang="ru-RU" smtClean="0"/>
              <a:pPr/>
              <a:t>07.05.2013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B07A8-487B-4054-BF45-1FF0FBF2925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5D3F3-BACA-4C8C-949B-4DAE0D252AC9}" type="datetimeFigureOut">
              <a:rPr lang="ru-RU" smtClean="0"/>
              <a:pPr/>
              <a:t>07.05.2013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B07A8-487B-4054-BF45-1FF0FBF2925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5D3F3-BACA-4C8C-949B-4DAE0D252AC9}" type="datetimeFigureOut">
              <a:rPr lang="ru-RU" smtClean="0"/>
              <a:pPr/>
              <a:t>07.05.2013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B07A8-487B-4054-BF45-1FF0FBF29253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894"/>
            <a:ext cx="9144000" cy="6884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15616" y="1556792"/>
            <a:ext cx="6840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Выпускники 70 годов</a:t>
            </a:r>
            <a:endParaRPr lang="ru-RU" sz="4800" dirty="0">
              <a:solidFill>
                <a:srgbClr val="FF66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964"/>
    </mc:Choice>
    <mc:Fallback>
      <p:transition spd="slow" advTm="6964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894"/>
            <a:ext cx="9144000" cy="6884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9552" y="332656"/>
            <a:ext cx="45054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295400" algn="l"/>
              </a:tabLst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Выпускники 1977</a:t>
            </a:r>
            <a: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8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– 1978 учебного года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88024" y="1268760"/>
            <a:ext cx="400917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Алексеев Гаврил Германович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Андросова Клавдия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Коммунаровна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Гаврильева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Людмила Николаевна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Романова Зинаида Егоровна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Сивцева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Полина Петровна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Соловьева Альбина Прокопьевна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Суздалов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Сергей Христофорович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Тимофеева Тамара Егоровна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Чупрова Александра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Касьяновна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Яковлев Владимир Николаевич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Яковлев Егор Васильевич</a:t>
            </a:r>
          </a:p>
          <a:p>
            <a:r>
              <a:rPr lang="ru-RU" dirty="0"/>
              <a:t> </a:t>
            </a:r>
          </a:p>
          <a:p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586"/>
    </mc:Choice>
    <mc:Fallback>
      <p:transition spd="slow" advTm="7586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894"/>
            <a:ext cx="9144000" cy="6884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9552" y="332656"/>
            <a:ext cx="45054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295400" algn="l"/>
              </a:tabLst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Выпускники 1978</a:t>
            </a:r>
            <a: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008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– 1979 учебного года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88024" y="764704"/>
            <a:ext cx="4108817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Аргунова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Декабрина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Авксентьевна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Барамыгина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Саргылана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Кирилловна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Винокурова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Светлана Павловна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Гермогенова Яна Семеновна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Гермогенова Галина Семеновна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Гуляев Василий Семенович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Дмитриева Любовь Семеновна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Дьячковский Николай Афанасьевич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Иванова Марфа Николаевна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Кривошапкина Маргарита Петровна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Максимова Вера Иннокентьевна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Неустроева Ирина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Кирсановна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Неустроева Светлана Петровна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Охлопкова Варвара Степановна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Парникова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Альбина Алексеевна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Петров Михаил Михайлович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Шарапов Андриан Егорович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Ядреева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Мария Николаевна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Яковлев Андрей Андреевич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580"/>
    </mc:Choice>
    <mc:Fallback>
      <p:transition spd="slow" advTm="958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894"/>
            <a:ext cx="9144000" cy="6884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4860032" y="620688"/>
            <a:ext cx="4104456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b="0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b="0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Сысолятин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Руслан  Дмитриевич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Федотов Василий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Кирсанович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Охлопков Степан Степанович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Николаев Николай Филиппович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Москвитин Михаил Егорович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Кривошапкин Степан Иванович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Гаврильев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Валерий Павлович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Баишев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Валерий Петрович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Колесова Матрена Михайловна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Сысолятина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Людмила Дмитриевна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Гермогенова Татьяна Семеновна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Находкина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Мария Николаевна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Леонтьева Мария Петровна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Муксунова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Розалия Васильевна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Рыкунова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Ольга Семеновна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7544" y="476672"/>
            <a:ext cx="450540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Выпускники 1969 – 1970 учебного года</a:t>
            </a:r>
          </a:p>
          <a:p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671"/>
    </mc:Choice>
    <mc:Fallback>
      <p:transition spd="slow" advTm="667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894"/>
            <a:ext cx="9144000" cy="6884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4967536" y="620688"/>
            <a:ext cx="4176464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95400" algn="l"/>
              </a:tabLst>
            </a:pP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1295400" algn="l"/>
              </a:tabLst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Азаров Дмитрий Дмитриевич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1295400" algn="l"/>
              </a:tabLst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Алексеев Валерий Германович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1295400" algn="l"/>
              </a:tabLst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Алексеева Полина Титовна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1295400" algn="l"/>
              </a:tabLst>
            </a:pP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Аргунова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Мария Семеновна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1295400" algn="l"/>
              </a:tabLst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Гермогенов Афанасий Семенович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1295400" algn="l"/>
              </a:tabLst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Зырянов Федот Константинович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1295400" algn="l"/>
              </a:tabLst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Лаптева  Олимпиада Петровна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1295400" algn="l"/>
              </a:tabLst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Карамзин Николай Петрович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1295400" algn="l"/>
              </a:tabLst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Николаев Виталий Семенович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1295400" algn="l"/>
              </a:tabLst>
            </a:pP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Новгородова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Елизавета Яковлевна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1295400" algn="l"/>
              </a:tabLst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Степанова Анастасия Павловна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1295400" algn="l"/>
              </a:tabLst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Степанов Павел Павлович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1295400" algn="l"/>
              </a:tabLst>
            </a:pP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Муксунова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Александра Васильевна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1295400" algn="l"/>
              </a:tabLst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Москвитина Валентина Васильевна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1295400" algn="l"/>
              </a:tabLst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Федоров Владимир Дмитриевич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95400" algn="l"/>
              </a:tabLst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32656"/>
            <a:ext cx="45054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295400" algn="l"/>
              </a:tabLst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Выпускники 1970 – 1971 учебного года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922"/>
    </mc:Choice>
    <mc:Fallback>
      <p:transition spd="slow" advTm="6922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894"/>
            <a:ext cx="9144000" cy="6884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5220072" y="280973"/>
            <a:ext cx="3744416" cy="590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450850" algn="l"/>
                <a:tab pos="1295400" algn="l"/>
              </a:tabLst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Азарова Мария Васильевна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450850" algn="l"/>
                <a:tab pos="1295400" algn="l"/>
              </a:tabLst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Азаров Степан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Гаврильевич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450850" algn="l"/>
                <a:tab pos="1295400" algn="l"/>
              </a:tabLst>
            </a:pP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Аргунова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Дария Семеновна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450850" algn="l"/>
                <a:tab pos="1295400" algn="l"/>
              </a:tabLst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Аргунов Василий Тимофеевич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450850" algn="l"/>
                <a:tab pos="1295400" algn="l"/>
              </a:tabLst>
            </a:pP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Бельчусова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Мария Васильевна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450850" algn="l"/>
                <a:tab pos="1295400" algn="l"/>
              </a:tabLst>
            </a:pP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Барамыгин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Кирилл Кириллович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450850" algn="l"/>
                <a:tab pos="1295400" algn="l"/>
              </a:tabLst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Гуляев Семен Егорович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450850" algn="l"/>
                <a:tab pos="1295400" algn="l"/>
              </a:tabLst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Гуляев Семен Семенович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450850" algn="l"/>
                <a:tab pos="1295400" algn="l"/>
              </a:tabLst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Дьячковская Мария Афанасьевна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450850" algn="l"/>
                <a:tab pos="1295400" algn="l"/>
              </a:tabLst>
            </a:pP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Жиркова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Тамара Павловна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450850" algn="l"/>
                <a:tab pos="1295400" algn="l"/>
              </a:tabLst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Зырянова Валентина Прокопьевна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450850" algn="l"/>
                <a:tab pos="1295400" algn="l"/>
              </a:tabLst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Иванов Егор Егорович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450850" algn="l"/>
                <a:tab pos="1295400" algn="l"/>
              </a:tabLst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Кривошапкина Дария Васильевна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450850" algn="l"/>
                <a:tab pos="1295400" algn="l"/>
              </a:tabLst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Кривошапкин Александр Иванович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450850" algn="l"/>
                <a:tab pos="1295400" algn="l"/>
              </a:tabLst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Леонтьева Анна Васильевна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450850" algn="l"/>
                <a:tab pos="1295400" algn="l"/>
              </a:tabLst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Москвитина Екатерина Васильевна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450850" algn="l"/>
                <a:tab pos="1295400" algn="l"/>
              </a:tabLst>
            </a:pP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Муксунова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Елена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Авксентьевна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450850" algn="l"/>
                <a:tab pos="1295400" algn="l"/>
              </a:tabLst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Неустроева Евдокия Петровна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450850" algn="l"/>
                <a:tab pos="1295400" algn="l"/>
              </a:tabLst>
            </a:pP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Новгородов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Николай Николаевич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450850" algn="l"/>
                <a:tab pos="1295400" algn="l"/>
              </a:tabLst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Петрова Галина Семеновна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450850" algn="l"/>
                <a:tab pos="1295400" algn="l"/>
              </a:tabLst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Петрова Анна Михайловна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450850" algn="l"/>
                <a:tab pos="1295400" algn="l"/>
              </a:tabLst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Петров Николай Николаевич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450850" algn="l"/>
                <a:tab pos="1295400" algn="l"/>
              </a:tabLst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Прокопьева Татьяна Ефимовна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450850" algn="l"/>
                <a:tab pos="1295400" algn="l"/>
              </a:tabLst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Прокопьев Петр Петрович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450850" algn="l"/>
                <a:tab pos="1295400" algn="l"/>
              </a:tabLst>
            </a:pP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Сысолятин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Иван Дмитриевич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450850" algn="l"/>
                <a:tab pos="1295400" algn="l"/>
              </a:tabLst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Тимофеева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Саргылана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Егоровна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450850" algn="l"/>
                <a:tab pos="1295400" algn="l"/>
              </a:tabLst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Яковлев Иннокентий Васильевич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Рисунок 5" descr="C:\Users\user6\Documents\Scanned Documents\Рисунок (158)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052736"/>
            <a:ext cx="4968552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39552" y="404664"/>
            <a:ext cx="41258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Выпускники 1971 – 1972  учебного года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540"/>
    </mc:Choice>
    <mc:Fallback>
      <p:transition spd="slow" advTm="1054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894"/>
            <a:ext cx="9144000" cy="6884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9552" y="332656"/>
            <a:ext cx="45054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295400" algn="l"/>
              </a:tabLst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Выпускники 1972 – 1973 учебного года</a:t>
            </a: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4895528" y="908720"/>
            <a:ext cx="4248472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1295400" algn="l"/>
              </a:tabLst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Аргунов Роман Романович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1295400" algn="l"/>
              </a:tabLst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Атласов Николай Егорович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1295400" algn="l"/>
              </a:tabLst>
            </a:pP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Белолюбская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Мария А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1295400" algn="l"/>
              </a:tabLst>
            </a:pP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Баишев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Иван Петрович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1295400" algn="l"/>
              </a:tabLst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Гермогенова Валентина Семеновна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1295400" algn="l"/>
              </a:tabLst>
            </a:pP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Гаврильева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Валентина Павловна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1295400" algn="l"/>
              </a:tabLst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Гуляева Зоя Андреевна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1295400" algn="l"/>
              </a:tabLst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Гуляев Иван Семенович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1295400" algn="l"/>
              </a:tabLst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Дьячковский Афанасий Афанасьевич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1295400" algn="l"/>
              </a:tabLst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Иванова Клара Егоровна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1295400" algn="l"/>
              </a:tabLst>
            </a:pP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Нератов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Касьян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Касьянович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1295400" algn="l"/>
              </a:tabLst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Прокопьев Дмитрий Петрович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1295400" algn="l"/>
              </a:tabLst>
            </a:pP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Сивцева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Ольга Петровна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1295400" algn="l"/>
              </a:tabLst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Романов Дмитрий Егорович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1295400" algn="l"/>
              </a:tabLst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Яковлев Николай Николаевич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1295400" algn="l"/>
              </a:tabLst>
            </a:pP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Гаврильев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Павел Павлович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1295400" algn="l"/>
              </a:tabLst>
            </a:pP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Сысолятин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Роман Дмитриевич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777"/>
    </mc:Choice>
    <mc:Fallback>
      <p:transition spd="slow" advTm="9777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894"/>
            <a:ext cx="9144000" cy="6884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9552" y="332656"/>
            <a:ext cx="45054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295400" algn="l"/>
              </a:tabLst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Выпускники 1973 – 1974 учебного года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44008" y="764704"/>
            <a:ext cx="4079450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Азарова Ольга Дмитриевна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Аргунова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Александра Максимовна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Андросов Владимир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Коммунарович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Жирков Егор Васильевич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Иванов Иван Михайлович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Иванов Николай Николаевич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Иванова Евдокия Германовна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Касьянов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Конон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Кононович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Кривошапкина Любовь Петровна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Кривошапкина Роза Ивановна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Максимов Николай Афанасьевич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Николаева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Ульяна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Филипповна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Оконешников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Илларион Егорович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Петрова Мария Михайловна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Парникова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Анна Алексеевна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Скрябина Вера Павловна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Сысолятин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Олег Дмитриевич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Тимофеев Егор Егорович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Аргунов Дмитрий Романович</a:t>
            </a:r>
          </a:p>
          <a:p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413"/>
    </mc:Choice>
    <mc:Fallback>
      <p:transition spd="slow" advTm="9413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894"/>
            <a:ext cx="9144000" cy="6884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9552" y="332656"/>
            <a:ext cx="45054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295400" algn="l"/>
              </a:tabLst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Выпускники 1974 – 1975 учебного года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44008" y="948690"/>
            <a:ext cx="4070217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ru-RU" dirty="0"/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Москвитина Екатерина Егоровна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Иванова Анна Егоровна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Гуляева Мария Семеновна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Дмитриев Афанасий Семенович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Сысолятина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Айталина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 Дмитриевна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Дмитриева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Ульяна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Семеновна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Гуляев Федор Семенович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Муксунов Роберт Васильевич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Баишев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Владимир Петрович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Алексеева Марфа Германовна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Азаров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Аян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Дмитриевич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Петров Александр Александрович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Кривошапкина Елена Ивановна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Неустроева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Авдотья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 Петровна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Муксунов Василий Васильевич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Оконешников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Степан Егорович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Винокуров Павел Павлович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Яковлева Прасковья Андреевна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Атласов Егор Егорович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Каратаев Иван Михайлович</a:t>
            </a:r>
          </a:p>
          <a:p>
            <a:endParaRPr lang="ru-RU" dirty="0"/>
          </a:p>
        </p:txBody>
      </p:sp>
      <p:pic>
        <p:nvPicPr>
          <p:cNvPr id="7" name="Рисунок 6" descr="Аграфена Семеновна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" t="6982" r="1817" b="4268"/>
          <a:stretch/>
        </p:blipFill>
        <p:spPr bwMode="auto">
          <a:xfrm>
            <a:off x="179512" y="1124744"/>
            <a:ext cx="4464496" cy="31683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387"/>
    </mc:Choice>
    <mc:Fallback>
      <p:transition spd="slow" advTm="10387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894"/>
            <a:ext cx="9144000" cy="6884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9552" y="332656"/>
            <a:ext cx="45054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295400" algn="l"/>
              </a:tabLst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Выпускники 1975 – 1976 учебного года</a:t>
            </a:r>
          </a:p>
        </p:txBody>
      </p:sp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4788024" y="980728"/>
            <a:ext cx="4104456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Алексеев Аркадий </a:t>
            </a:r>
            <a:r>
              <a:rPr kumimoji="0" lang="ru-RU" b="0" i="0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Анисопорович</a:t>
            </a:r>
            <a:endParaRPr kumimoji="0" lang="ru-RU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Алексеева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Мотрена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Германовна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Андросов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Прокопий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Коммунарович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Атласов Семен Егорович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Барамыгина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Ульяна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Кирилловна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Васильев Степан Васильевич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Иванов Никита Николаевич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Петров Гаврил Михайлович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Романова Елена Егоровна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Сивцева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Парасковья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Петровна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Сивцев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Руслан Петрович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Сидоров Илья Ильич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Чупрова Светлана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Касьяновна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Яковлев Иннокентий Николаевич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Федотов Михаил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Миронович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Прокопьева Матрена Ильинична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67"/>
    </mc:Choice>
    <mc:Fallback>
      <p:transition spd="slow" advTm="10067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83" y="0"/>
            <a:ext cx="9144000" cy="68848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9552" y="332656"/>
            <a:ext cx="45054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295400" algn="l"/>
              </a:tabLst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Выпускники 1976 – 1977 учебного года</a:t>
            </a:r>
          </a:p>
        </p:txBody>
      </p:sp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4788024" y="1119227"/>
            <a:ext cx="4104456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Азарова Прасковья Дмитриевна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Атласова Марфа Егоровна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Аргунова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Оксана Юрьевна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Винокуров Егор Павлович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Гаврильев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Владимир Павлович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Гермогенов Семен Семенович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Гуляева Анна Семеновна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Дмитриева Анна Семеновна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Иванов Владимир Михайлович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Иванов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Прокопий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Егорович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Мордосова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Вера Валентиновна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Петрова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Аита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Михайловна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Прокопьева Ирина Ефимовна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Сысолятина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Октябрина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Дмитриевна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Федоров Василий Васильевич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user6\Documents\Scanned Documents\Рисунок (160).jpg"/>
          <p:cNvPicPr>
            <a:picLocks noChangeAspect="1" noChangeArrowheads="1"/>
          </p:cNvPicPr>
          <p:nvPr/>
        </p:nvPicPr>
        <p:blipFill rotWithShape="1">
          <a:blip r:embed="rId3" cstate="print"/>
          <a:srcRect t="3693" r="1968" b="4049"/>
          <a:stretch/>
        </p:blipFill>
        <p:spPr bwMode="auto">
          <a:xfrm>
            <a:off x="529478" y="3068960"/>
            <a:ext cx="4151380" cy="25310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7" name="Picture 3" descr="C:\Users\user6\Documents\Scanned Documents\Рисунок (159).jpg"/>
          <p:cNvPicPr>
            <a:picLocks noChangeAspect="1" noChangeArrowheads="1"/>
          </p:cNvPicPr>
          <p:nvPr/>
        </p:nvPicPr>
        <p:blipFill rotWithShape="1">
          <a:blip r:embed="rId4" cstate="print"/>
          <a:srcRect t="11979" b="-1"/>
          <a:stretch/>
        </p:blipFill>
        <p:spPr bwMode="auto">
          <a:xfrm>
            <a:off x="1187624" y="990600"/>
            <a:ext cx="2672221" cy="18623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905"/>
    </mc:Choice>
    <mc:Fallback>
      <p:transition spd="slow" advTm="7905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586</Words>
  <Application>Microsoft Office PowerPoint</Application>
  <PresentationFormat>Экран (4:3)</PresentationFormat>
  <Paragraphs>189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user6</dc:creator>
  <cp:lastModifiedBy>Дьулус</cp:lastModifiedBy>
  <cp:revision>9</cp:revision>
  <dcterms:created xsi:type="dcterms:W3CDTF">2013-05-06T00:58:38Z</dcterms:created>
  <dcterms:modified xsi:type="dcterms:W3CDTF">2013-05-07T01:22:51Z</dcterms:modified>
</cp:coreProperties>
</file>