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500C-2E27-9645-A077-3018B2A59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CE0B-9898-5145-B22D-D3ECB612D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E2EA1-F4B6-484D-9CFF-DB2679A7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550F-8F10-9E48-A193-0102DB1A34E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7CB14-E561-A548-9596-C60A0915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4B375-92C5-3143-85A0-44E54A29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141D-3374-C342-83D0-ED0DE88D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3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293C-3B77-7343-83DB-E5CC4592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0BC9-6E49-0F43-945D-D86C2C0A2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DC2F-3197-9A4D-A8F4-353AE837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550F-8F10-9E48-A193-0102DB1A34E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0A3B-9BD3-D84C-9C60-25C8745F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3A99E-9459-DB42-A296-66EE4756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141D-3374-C342-83D0-ED0DE88D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2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D4B17-F3B3-0A4D-99CA-930602F24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1563D-66FF-4E4F-98A8-4DEB8C062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BBD53-7F33-4C4A-BF93-49132AE8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550F-8F10-9E48-A193-0102DB1A34E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BA26-F97D-4242-A4FB-49232830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EC6D-492D-FD40-A33B-DF0A0DCB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141D-3374-C342-83D0-ED0DE88D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3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E045-F98C-F440-A4F2-7F3DBDF3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A3FE-12C0-E745-8553-4665C4E0A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FA15-FD72-444E-956F-8F84E682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550F-8F10-9E48-A193-0102DB1A34E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B4419-2BBE-B343-AE23-5783680D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EF10-ED33-9C4E-82C9-EC3ADCA0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141D-3374-C342-83D0-ED0DE88D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02DB-8CAC-C64A-91E6-78EA5438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A0D97-3C38-A74B-B12A-02977038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FAFC-0050-4A40-9174-2A0D9A3D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550F-8F10-9E48-A193-0102DB1A34E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8FDE0-13E8-0F46-BEE6-F244D015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B0C5-8765-C444-BA40-AC1ACAE4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141D-3374-C342-83D0-ED0DE88D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4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AAE3-BCFB-074A-BA6D-36244418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E648-81DC-7044-AC98-624300395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66C88-0AEE-5940-A473-5F39C9E04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0044B-84E2-1D4C-9BBA-43925F72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550F-8F10-9E48-A193-0102DB1A34E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AB54-2E58-B74C-80EF-6D9AFDCE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8936-2A22-DF4D-A132-6DE6FD8D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141D-3374-C342-83D0-ED0DE88D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5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BA69-EE67-8F40-8717-E4DADCF2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10D97-820C-E544-9A08-65922D962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BE914-86C7-2049-B4A1-ABE39821A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D2CFC-E9F0-3B42-8315-312B6F267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0F385-B798-594A-B52A-983F49E4C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B8055-E901-5542-9049-FD77994E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550F-8F10-9E48-A193-0102DB1A34E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813E6-ADAA-4C49-AA50-2F7DD07F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C18E4-F9B4-EE47-A60B-7538C397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141D-3374-C342-83D0-ED0DE88D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82FD-C538-884E-9416-0B4F4228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C6F9C-DF37-1B4F-B44D-6A2ACEB3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550F-8F10-9E48-A193-0102DB1A34E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4C72E-4DA6-7243-A7FF-DE6DDC8E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AFECE-74C6-DA42-8517-0C717C2E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141D-3374-C342-83D0-ED0DE88D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3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894E5-47D3-794D-B570-B6191C82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550F-8F10-9E48-A193-0102DB1A34E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36F89-D686-E140-AE8E-EBEC2CDB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6A5AF-7FA6-8442-AA36-1EB8EB33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141D-3374-C342-83D0-ED0DE88D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1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A66A-3A37-FB47-8558-BF6C3D1A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4C49-ADEE-064E-825C-C3EA1624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EB52C-C366-1044-B276-ED37395A6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8FD6-E9CF-5E4F-8880-C29E9858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550F-8F10-9E48-A193-0102DB1A34E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1EFAE-A4E0-334F-B5E4-D3180846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CCEE9-83B9-8C4A-8344-5591762C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141D-3374-C342-83D0-ED0DE88D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4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B629-D481-9843-8696-9F7D012D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72759-85BC-9145-B482-C052CE811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283CA-C87A-0440-95DD-B4E9EAB2D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97C74-4813-2644-B69D-F77781CE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550F-8F10-9E48-A193-0102DB1A34E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202D1-7A7C-3D49-BD61-3DF5BCEF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0F22A-2082-8646-8D05-FFF0B78C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141D-3374-C342-83D0-ED0DE88D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BCB0-B2F5-8C44-998C-20C100BC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5F76A-23AA-9243-B2B3-40B0C5359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302F-5606-5C41-B196-EE8A29B9E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D550F-8F10-9E48-A193-0102DB1A34E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636D8-E6F2-BD4A-8CB5-47A7BD655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038FF-7089-604F-8097-6143352B4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7141D-3374-C342-83D0-ED0DE88D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1%D0%B0%D0%B7%D0%B0_%D0%B4%D0%B0%D0%BD%D0%BD%D1%8B%D1%8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qlalchemy.org/en/13/orm/query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48151/" TargetMode="External"/><Relationship Id="rId2" Type="http://schemas.openxmlformats.org/officeDocument/2006/relationships/hyperlink" Target="http://initd.org/psycopg/docs/usa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books.org/wiki/SQLAlchemy" TargetMode="External"/><Relationship Id="rId5" Type="http://schemas.openxmlformats.org/officeDocument/2006/relationships/hyperlink" Target="https://docs.sqlalchemy.org/en/13" TargetMode="External"/><Relationship Id="rId4" Type="http://schemas.openxmlformats.org/officeDocument/2006/relationships/hyperlink" Target="https://www.compose.com/articles/using-postgresql-through-sqlalchem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AB13-9EE6-1348-8A42-C62C2F1F0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Транзакции. </a:t>
            </a:r>
            <a:r>
              <a:rPr lang="en-US" sz="5400" dirty="0"/>
              <a:t>SQL + Python = ❤️</a:t>
            </a:r>
            <a:r>
              <a:rPr lang="ru-RU" sz="5400" b="1" dirty="0"/>
              <a:t>.</a:t>
            </a:r>
            <a:r>
              <a:rPr lang="en-US" sz="5400" b="1" dirty="0"/>
              <a:t> </a:t>
            </a:r>
            <a:r>
              <a:rPr lang="en-US" sz="5400" dirty="0"/>
              <a:t>ORM</a:t>
            </a:r>
            <a:r>
              <a:rPr lang="ru-RU" sz="5400" dirty="0"/>
              <a:t>.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065AE-14E2-8649-8D29-92DA4F1F2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92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7190-B955-C743-9259-C5CC8681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+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7B3E-E14E-9645-85E4-AD1D9ABD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много библиотек, они все похожи</a:t>
            </a:r>
          </a:p>
          <a:p>
            <a:r>
              <a:rPr lang="ru-RU" dirty="0"/>
              <a:t>Для </a:t>
            </a:r>
            <a:r>
              <a:rPr lang="en-US" dirty="0"/>
              <a:t>Python </a:t>
            </a:r>
            <a:r>
              <a:rPr lang="ru-RU" dirty="0"/>
              <a:t>подойдёт </a:t>
            </a:r>
            <a:r>
              <a:rPr lang="en-US" dirty="0"/>
              <a:t>psycopg2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4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211D-9355-AC41-A6E7-D5D4D174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общаться с БД?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6CA7-59E3-2146-9087-DDC62CEA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psycopg2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conn = psycopg2.connect(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='database', user='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db_user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password='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mypassword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host='localhost’)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cursor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conn.cursor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cs typeface="Consolas" panose="020B0609020204030204" pitchFamily="49" charset="0"/>
              </a:rPr>
              <a:t>А дальше выполняем запросы и получаем итерируемый объект с кортежами.</a:t>
            </a:r>
          </a:p>
          <a:p>
            <a:pPr marL="0" indent="0">
              <a:buNone/>
            </a:pPr>
            <a:r>
              <a:rPr lang="ru-RU" dirty="0">
                <a:cs typeface="Consolas" panose="020B0609020204030204" pitchFamily="49" charset="0"/>
              </a:rPr>
              <a:t>Не забываем закрывать соединения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cursor.close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conn.close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).</a:t>
            </a:r>
            <a:endParaRPr lang="ru-RU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5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8CD4-9B42-1848-8ABF-6D808F3E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результатам запроса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66F7-233E-4A48-9F41-8437F93D4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cursor.execute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('SELECT * FROM orders LIMIT 10')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cursor.fetchall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список всех строк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cursor.fetchone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одна строка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cursor.fetchmany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(size=5)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 можно просто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row in cursor</a:t>
            </a:r>
            <a:r>
              <a:rPr lang="ru-RU" dirty="0">
                <a:cs typeface="Consolas" panose="020B0609020204030204" pitchFamily="49" charset="0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2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473D-8E81-4E49-AC0E-D6AD0762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про </a:t>
            </a:r>
            <a:r>
              <a:rPr lang="en-US" dirty="0"/>
              <a:t>psycopg2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88C6-0A4A-CA49-8153-D4B11DCC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Умеет возвращать словари вместо кортежей – см. </a:t>
            </a:r>
            <a:r>
              <a:rPr lang="en-US" dirty="0" err="1"/>
              <a:t>DictCursor</a:t>
            </a:r>
            <a:endParaRPr lang="ru-RU" dirty="0"/>
          </a:p>
          <a:p>
            <a:r>
              <a:rPr lang="ru-RU" dirty="0"/>
              <a:t>Умеет управлять транзакциями – см. </a:t>
            </a:r>
            <a:r>
              <a:rPr lang="en-US" dirty="0" err="1"/>
              <a:t>conn.commit</a:t>
            </a:r>
            <a:r>
              <a:rPr lang="en-US" dirty="0"/>
              <a:t>(), </a:t>
            </a:r>
            <a:r>
              <a:rPr lang="en-US" dirty="0" err="1"/>
              <a:t>conn.rollback</a:t>
            </a:r>
            <a:r>
              <a:rPr lang="en-US" dirty="0"/>
              <a:t>(), </a:t>
            </a:r>
            <a:r>
              <a:rPr lang="ru-RU" dirty="0"/>
              <a:t>атрибут </a:t>
            </a:r>
            <a:r>
              <a:rPr lang="en-US" dirty="0" err="1"/>
              <a:t>conn.autocommit</a:t>
            </a:r>
            <a:endParaRPr lang="ru-RU" dirty="0"/>
          </a:p>
          <a:p>
            <a:r>
              <a:rPr lang="ru-RU" dirty="0"/>
              <a:t>Умеет подставлять параметры в строку запроса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4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65FF-9CA5-024B-8B05-AA981C24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</a:t>
            </a:r>
            <a:r>
              <a:rPr lang="ru-RU" dirty="0"/>
              <a:t>инъекции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BCEFE4-A004-4F49-B70F-8572499AC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000" y="2573191"/>
            <a:ext cx="9657999" cy="29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7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393A-90E9-1C41-B74F-44224C8A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</a:t>
            </a:r>
            <a:r>
              <a:rPr lang="ru-RU" dirty="0"/>
              <a:t>инъекции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43E0-3DFB-494F-9E2A-010E4BF9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”SELECT * FROM Students WHERE name = ’%s’” % </a:t>
            </a:r>
            <a:r>
              <a:rPr lang="en-US" dirty="0" err="1"/>
              <a:t>student_name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4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DC27-E74A-5242-80D1-40C98741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F4D0-C90B-C647-8AF1-21B927D9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Прослойка между базой данных и представлением данных в виде</a:t>
            </a:r>
            <a:r>
              <a:rPr lang="en-US" dirty="0"/>
              <a:t> Python-</a:t>
            </a:r>
            <a:r>
              <a:rPr lang="ru-RU" dirty="0"/>
              <a:t>объектов</a:t>
            </a:r>
          </a:p>
          <a:p>
            <a:r>
              <a:rPr lang="ru-RU" dirty="0"/>
              <a:t>Помогает ускорить разработку и уменьшить количество дефектов, в том числе связанных с безопасностью приложения</a:t>
            </a:r>
          </a:p>
          <a:p>
            <a:r>
              <a:rPr lang="en-US" dirty="0" err="1"/>
              <a:t>SQLAlchemy</a:t>
            </a:r>
            <a:r>
              <a:rPr lang="en-US" dirty="0"/>
              <a:t> –</a:t>
            </a:r>
            <a:r>
              <a:rPr lang="ru-RU" dirty="0"/>
              <a:t> одна из самых популярных</a:t>
            </a:r>
            <a:r>
              <a:rPr lang="en-US" dirty="0"/>
              <a:t> ORM-</a:t>
            </a:r>
            <a:r>
              <a:rPr lang="ru-RU" dirty="0"/>
              <a:t>систем для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6519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44FE-28C5-1B46-A884-C5663088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3EF641-B78C-1745-B650-3DABB3950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742" y="1825625"/>
            <a:ext cx="8040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9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FB03-4B11-EB4F-876F-152BB06E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сессий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CB647-1373-A94E-9399-EBE46076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sqlalchemy.orm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sessionmaker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sessionmaker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(bind=engine)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фабрика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 = Session() #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сессия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650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6AA4-4AA9-9C44-8B64-83ADE14F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объектами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05BA7-F305-1D43-A746-DB9F3C8C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vasiaUser</a:t>
            </a:r>
            <a:r>
              <a:rPr lang="en-US" dirty="0"/>
              <a:t> = User("</a:t>
            </a:r>
            <a:r>
              <a:rPr lang="en-US" dirty="0" err="1"/>
              <a:t>vasia</a:t>
            </a:r>
            <a:r>
              <a:rPr lang="en-US" dirty="0"/>
              <a:t>", "</a:t>
            </a:r>
            <a:r>
              <a:rPr lang="en-US" dirty="0" err="1"/>
              <a:t>Vasiliy</a:t>
            </a:r>
            <a:r>
              <a:rPr lang="en-US" dirty="0"/>
              <a:t> </a:t>
            </a:r>
            <a:r>
              <a:rPr lang="en-US" dirty="0" err="1"/>
              <a:t>Pypkin</a:t>
            </a:r>
            <a:r>
              <a:rPr lang="en-US" dirty="0"/>
              <a:t>", "vasia2000") </a:t>
            </a:r>
            <a:r>
              <a:rPr lang="en-US" dirty="0" err="1"/>
              <a:t>session.add</a:t>
            </a:r>
            <a:r>
              <a:rPr lang="en-US" dirty="0"/>
              <a:t>(</a:t>
            </a:r>
            <a:r>
              <a:rPr lang="en-US" dirty="0" err="1"/>
              <a:t>vasiaUser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/>
              <a:t>пока что строка не сохранена в БД</a:t>
            </a:r>
          </a:p>
          <a:p>
            <a:pPr marL="0" indent="0">
              <a:buNone/>
            </a:pPr>
            <a:r>
              <a:rPr lang="en-US" dirty="0" err="1"/>
              <a:t>ourUser</a:t>
            </a:r>
            <a:r>
              <a:rPr lang="en-US" dirty="0"/>
              <a:t> = </a:t>
            </a:r>
            <a:r>
              <a:rPr lang="en-US" dirty="0" err="1"/>
              <a:t>session.query</a:t>
            </a:r>
            <a:r>
              <a:rPr lang="en-US" dirty="0"/>
              <a:t>(User).</a:t>
            </a:r>
            <a:r>
              <a:rPr lang="en-US" dirty="0" err="1"/>
              <a:t>filter_by</a:t>
            </a:r>
            <a:r>
              <a:rPr lang="en-US" dirty="0"/>
              <a:t>(name="</a:t>
            </a:r>
            <a:r>
              <a:rPr lang="en-US" dirty="0" err="1"/>
              <a:t>vasia</a:t>
            </a:r>
            <a:r>
              <a:rPr lang="en-US" dirty="0"/>
              <a:t>").first()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/>
              <a:t>вернет созданного пользователя</a:t>
            </a:r>
          </a:p>
          <a:p>
            <a:pPr marL="0" indent="0">
              <a:buNone/>
            </a:pPr>
            <a:r>
              <a:rPr lang="en-US" dirty="0" err="1"/>
              <a:t>session.commit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session.rollback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0717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EB59-C6D6-4A41-B5B9-B047D9E9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02070-7681-6F4C-9439-C34556C1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Транзакция </a:t>
            </a:r>
            <a:r>
              <a:rPr lang="en-US" dirty="0"/>
              <a:t>— </a:t>
            </a:r>
            <a:r>
              <a:rPr lang="ru-RU" dirty="0"/>
              <a:t>группа последовательных операций с базой</a:t>
            </a:r>
            <a:r>
              <a:rPr lang="ru-RU" dirty="0">
                <a:hlinkClick r:id="rId2" tooltip="База данных"/>
              </a:rPr>
              <a:t> </a:t>
            </a:r>
            <a:r>
              <a:rPr lang="ru-RU" dirty="0"/>
              <a:t>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вообще, и тогда она не должна произвести никакого эффекта.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49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D396-B57B-384E-8FF8-0FDA38A9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к данным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90D-1EB6-AB43-B83A-8AA89C05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session.query</a:t>
            </a:r>
            <a:r>
              <a:rPr lang="en-US" dirty="0"/>
              <a:t>(</a:t>
            </a:r>
            <a:r>
              <a:rPr lang="en-US" dirty="0" err="1"/>
              <a:t>MyClass</a:t>
            </a:r>
            <a:r>
              <a:rPr lang="en-US" dirty="0"/>
              <a:t>).filter(</a:t>
            </a:r>
            <a:r>
              <a:rPr lang="en-US" dirty="0" err="1"/>
              <a:t>MyClass.name</a:t>
            </a:r>
            <a:r>
              <a:rPr lang="en-US" dirty="0"/>
              <a:t> == 'some name', </a:t>
            </a:r>
            <a:r>
              <a:rPr lang="en-US" dirty="0" err="1"/>
              <a:t>MyClass.id</a:t>
            </a:r>
            <a:r>
              <a:rPr lang="en-US" dirty="0"/>
              <a:t> &gt; 5)</a:t>
            </a:r>
          </a:p>
          <a:p>
            <a:r>
              <a:rPr lang="ru-RU" dirty="0"/>
              <a:t>Поддерживается практически всё, что есть в обычном </a:t>
            </a:r>
            <a:r>
              <a:rPr lang="en-US" dirty="0"/>
              <a:t>SQL</a:t>
            </a:r>
            <a:endParaRPr lang="ru-RU" dirty="0"/>
          </a:p>
          <a:p>
            <a:r>
              <a:rPr lang="en-US" dirty="0">
                <a:hlinkClick r:id="rId2"/>
              </a:rPr>
              <a:t>https://docs.sqlalchemy.org/en/13/orm/query.html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39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4939-20C8-614B-82E3-CF39BC54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C702-E512-8E45-B789-F31C5D1A9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простое </a:t>
            </a:r>
            <a:r>
              <a:rPr lang="en-US" dirty="0"/>
              <a:t>CRUD</a:t>
            </a:r>
            <a:r>
              <a:rPr lang="ru-RU" dirty="0"/>
              <a:t> (</a:t>
            </a:r>
            <a:r>
              <a:rPr lang="en-US" dirty="0"/>
              <a:t>create, read, update, delete</a:t>
            </a:r>
            <a:r>
              <a:rPr lang="ru-RU" dirty="0"/>
              <a:t>) приложение на </a:t>
            </a:r>
            <a:r>
              <a:rPr lang="en-US" dirty="0"/>
              <a:t>Flask</a:t>
            </a:r>
            <a:r>
              <a:rPr lang="ru-RU" dirty="0"/>
              <a:t> с применением </a:t>
            </a:r>
            <a:r>
              <a:rPr lang="en-US" dirty="0" err="1"/>
              <a:t>SQLAlchemy</a:t>
            </a:r>
            <a:r>
              <a:rPr lang="ru-RU" dirty="0"/>
              <a:t> и </a:t>
            </a:r>
            <a:r>
              <a:rPr lang="en-US" dirty="0"/>
              <a:t>PostgreSQL</a:t>
            </a:r>
            <a:r>
              <a:rPr lang="ru-RU" dirty="0"/>
              <a:t> (например, приложение для заметок). Начните с </a:t>
            </a:r>
            <a:r>
              <a:rPr lang="en-US" dirty="0"/>
              <a:t>create </a:t>
            </a:r>
            <a:r>
              <a:rPr lang="ru-RU" dirty="0"/>
              <a:t>и </a:t>
            </a:r>
            <a:r>
              <a:rPr lang="en-US" dirty="0"/>
              <a:t>read.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09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CC81-5BBF-3843-9DC1-9429802D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22D9-F3A3-0948-9D2B-01EF13C2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http://initd.org/psycopg/docs/usage.html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https://habr.com/ru/post/148151/</a:t>
            </a:r>
            <a:endParaRPr lang="ru-RU" dirty="0"/>
          </a:p>
          <a:p>
            <a:r>
              <a:rPr lang="en-US" dirty="0">
                <a:hlinkClick r:id="rId4"/>
              </a:rPr>
              <a:t>https://www.compose.com/articles/using-postgresql-through-sqlalchemy/</a:t>
            </a:r>
            <a:endParaRPr lang="ru-RU" dirty="0"/>
          </a:p>
          <a:p>
            <a:r>
              <a:rPr lang="en-US" dirty="0">
                <a:hlinkClick r:id="rId5"/>
              </a:rPr>
              <a:t>https://docs.sqlalchemy.org/en/13</a:t>
            </a:r>
            <a:endParaRPr lang="ru-RU" dirty="0"/>
          </a:p>
          <a:p>
            <a:r>
              <a:rPr lang="en-US" dirty="0">
                <a:hlinkClick r:id="rId6"/>
              </a:rPr>
              <a:t>https://ru.wikibooks.org/wiki/SQLAlchemy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9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1221-FDD9-FF4B-B064-5660F64F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 же, но по-русски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42BD-0EAC-3A4D-B216-3CDF1C05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Транзакция - последовательность операций над данными, имеющая начало и конец.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5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1221-FDD9-FF4B-B064-5660F64F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 же, но по-русски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42BD-0EAC-3A4D-B216-3CDF1C05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Транзакция - последовательность операций над данными, имеющая начало и конец.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Например, перевод денег с одного счета на другой: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 accounts set balance = balance – 1000 where id 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 accounts set balance = balance + 1000 where id = 2;</a:t>
            </a:r>
          </a:p>
        </p:txBody>
      </p:sp>
    </p:spTree>
    <p:extLst>
      <p:ext uri="{BB962C8B-B14F-4D97-AF65-F5344CB8AC3E}">
        <p14:creationId xmlns:p14="http://schemas.microsoft.com/office/powerpoint/2010/main" val="135627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2BB2-6E24-0542-AF5D-1B9AF59E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-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704D-20B4-A44A-AAF4-0B2C4096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update accounts set balance = balance – 1000 where id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update accounts set balance = balance + 1000 where id = 2;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390304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2BB2-6E24-0542-AF5D-1B9AF59E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отменить это всё?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704D-20B4-A44A-AAF4-0B2C4096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begin;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 accounts set balance = balance – 1000 where id = 1;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select balance from accounts where id = 1 --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получаем -50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16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2BB2-6E24-0542-AF5D-1B9AF59E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отменить это всё?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704D-20B4-A44A-AAF4-0B2C4096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begin;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 accounts set balance = balance – 1000 where id = 1;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select balance from accounts where id = 1 --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получаем -50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rollback;</a:t>
            </a:r>
          </a:p>
        </p:txBody>
      </p:sp>
    </p:spTree>
    <p:extLst>
      <p:ext uri="{BB962C8B-B14F-4D97-AF65-F5344CB8AC3E}">
        <p14:creationId xmlns:p14="http://schemas.microsoft.com/office/powerpoint/2010/main" val="413067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2BC2-D152-AE42-9AA1-C31A285F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 - главное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166B-5CBB-A54D-A21C-C98D8FEB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Транзакции </a:t>
            </a:r>
            <a:r>
              <a:rPr lang="ru-RU" dirty="0" err="1"/>
              <a:t>атомарны</a:t>
            </a:r>
            <a:r>
              <a:rPr lang="ru-RU" dirty="0"/>
              <a:t> – либо выполнится всё, либо не выполнится ничего</a:t>
            </a:r>
          </a:p>
          <a:p>
            <a:r>
              <a:rPr lang="ru-RU" dirty="0"/>
              <a:t>Транзакции независимы друг от друга</a:t>
            </a:r>
          </a:p>
          <a:p>
            <a:r>
              <a:rPr lang="ru-RU" dirty="0"/>
              <a:t>Одиночная команда – тоже транзакция</a:t>
            </a:r>
          </a:p>
          <a:p>
            <a:r>
              <a:rPr lang="ru-RU" dirty="0"/>
              <a:t>Транзакцию можно отменить, не завершая, и вам за это ничего не будет</a:t>
            </a:r>
          </a:p>
          <a:p>
            <a:r>
              <a:rPr lang="ru-RU" dirty="0"/>
              <a:t>А ещё можно отметить только часть транзакции (см.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savepoint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 rollback to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Избегайте долгих транзакций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8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7190-B955-C743-9259-C5CC8681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+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7B3E-E14E-9645-85E4-AD1D9ABD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много библиотек, они все похожи</a:t>
            </a:r>
          </a:p>
          <a:p>
            <a:r>
              <a:rPr lang="ru-RU" dirty="0"/>
              <a:t>Для </a:t>
            </a:r>
            <a:r>
              <a:rPr lang="en-US" dirty="0"/>
              <a:t>Python </a:t>
            </a:r>
            <a:r>
              <a:rPr lang="ru-RU" dirty="0"/>
              <a:t>подойдёт </a:t>
            </a:r>
            <a:r>
              <a:rPr lang="en-US" dirty="0"/>
              <a:t>psycopg2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3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748</Words>
  <Application>Microsoft Macintosh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Транзакции. SQL + Python = ❤️. ORM.</vt:lpstr>
      <vt:lpstr>Транзакции</vt:lpstr>
      <vt:lpstr>То же, но по-русски</vt:lpstr>
      <vt:lpstr>То же, но по-русски</vt:lpstr>
      <vt:lpstr>Begin - commit</vt:lpstr>
      <vt:lpstr>А как отменить это всё?</vt:lpstr>
      <vt:lpstr>А как отменить это всё?</vt:lpstr>
      <vt:lpstr>Транзакции - главное</vt:lpstr>
      <vt:lpstr>Python + SQL</vt:lpstr>
      <vt:lpstr>Python + SQL</vt:lpstr>
      <vt:lpstr>Как общаться с БД?</vt:lpstr>
      <vt:lpstr>Обращение к результатам запроса</vt:lpstr>
      <vt:lpstr>Ещё про psycopg2</vt:lpstr>
      <vt:lpstr>SQL-инъекции</vt:lpstr>
      <vt:lpstr>SQL-инъекции</vt:lpstr>
      <vt:lpstr>ORM</vt:lpstr>
      <vt:lpstr>Модель данных</vt:lpstr>
      <vt:lpstr>Фабрика сессий</vt:lpstr>
      <vt:lpstr>Работа с объектами</vt:lpstr>
      <vt:lpstr>Запросы к данным</vt:lpstr>
      <vt:lpstr>Упражнение</vt:lpstr>
      <vt:lpstr>Почитать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</dc:title>
  <dc:creator>Egor Solovev</dc:creator>
  <cp:lastModifiedBy>Egor Solovev</cp:lastModifiedBy>
  <cp:revision>13</cp:revision>
  <dcterms:created xsi:type="dcterms:W3CDTF">2020-01-21T21:03:00Z</dcterms:created>
  <dcterms:modified xsi:type="dcterms:W3CDTF">2020-01-21T22:59:28Z</dcterms:modified>
</cp:coreProperties>
</file>