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48" r:id="rId5"/>
  </p:sldMasterIdLst>
  <p:notesMasterIdLst>
    <p:notesMasterId r:id="rId13"/>
  </p:notesMasterIdLst>
  <p:sldIdLst>
    <p:sldId id="256" r:id="rId6"/>
    <p:sldId id="257" r:id="rId7"/>
    <p:sldId id="263" r:id="rId8"/>
    <p:sldId id="259" r:id="rId9"/>
    <p:sldId id="260" r:id="rId10"/>
    <p:sldId id="261" r:id="rId11"/>
    <p:sldId id="265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osterama" panose="020B0504020200020000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FD8"/>
    <a:srgbClr val="F54963"/>
    <a:srgbClr val="391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54121-0E90-0118-5897-653D89E860EE}" v="110" dt="2024-02-27T22:30:52.531"/>
    <p1510:client id="{4EC7FFA3-DB5F-2B20-9623-5BB692BA56D0}" v="237" dt="2024-02-28T06:29:15.444"/>
    <p1510:client id="{8583082A-F614-4D6F-9562-9958FA371745}" v="871" vWet="873" dt="2024-02-27T22:50:38.446"/>
    <p1510:client id="{CD5CB31F-30A7-4E38-B768-AD65E8655D79}" v="396" dt="2024-02-28T00:20:56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Webb" userId="S::webb.sarah@student.greenriver.edu::cc0883ac-da85-4ed7-9e73-07af3637ef6e" providerId="AD" clId="Web-{23D54121-0E90-0118-5897-653D89E860EE}"/>
    <pc:docChg chg="modSld">
      <pc:chgData name="Sarah Webb" userId="S::webb.sarah@student.greenriver.edu::cc0883ac-da85-4ed7-9e73-07af3637ef6e" providerId="AD" clId="Web-{23D54121-0E90-0118-5897-653D89E860EE}" dt="2024-02-27T22:30:52.531" v="105" actId="14100"/>
      <pc:docMkLst>
        <pc:docMk/>
      </pc:docMkLst>
      <pc:sldChg chg="addSp delSp modSp">
        <pc:chgData name="Sarah Webb" userId="S::webb.sarah@student.greenriver.edu::cc0883ac-da85-4ed7-9e73-07af3637ef6e" providerId="AD" clId="Web-{23D54121-0E90-0118-5897-653D89E860EE}" dt="2024-02-27T22:23:43.238" v="20" actId="1076"/>
        <pc:sldMkLst>
          <pc:docMk/>
          <pc:sldMk cId="0" sldId="256"/>
        </pc:sldMkLst>
        <pc:spChg chg="mod">
          <ac:chgData name="Sarah Webb" userId="S::webb.sarah@student.greenriver.edu::cc0883ac-da85-4ed7-9e73-07af3637ef6e" providerId="AD" clId="Web-{23D54121-0E90-0118-5897-653D89E860EE}" dt="2024-02-27T22:23:43.238" v="20" actId="107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Sarah Webb" userId="S::webb.sarah@student.greenriver.edu::cc0883ac-da85-4ed7-9e73-07af3637ef6e" providerId="AD" clId="Web-{23D54121-0E90-0118-5897-653D89E860EE}" dt="2024-02-27T22:23:43.222" v="17" actId="1076"/>
          <ac:spMkLst>
            <pc:docMk/>
            <pc:sldMk cId="0" sldId="256"/>
            <ac:spMk id="135" creationId="{00000000-0000-0000-0000-000000000000}"/>
          </ac:spMkLst>
        </pc:spChg>
        <pc:inkChg chg="add del">
          <ac:chgData name="Sarah Webb" userId="S::webb.sarah@student.greenriver.edu::cc0883ac-da85-4ed7-9e73-07af3637ef6e" providerId="AD" clId="Web-{23D54121-0E90-0118-5897-653D89E860EE}" dt="2024-02-27T22:17:48.059" v="5"/>
          <ac:inkMkLst>
            <pc:docMk/>
            <pc:sldMk cId="0" sldId="256"/>
            <ac:inkMk id="3" creationId="{EE7DBC5C-966E-1F2C-41CB-354EA2A432F8}"/>
          </ac:inkMkLst>
        </pc:inkChg>
        <pc:inkChg chg="add del">
          <ac:chgData name="Sarah Webb" userId="S::webb.sarah@student.greenriver.edu::cc0883ac-da85-4ed7-9e73-07af3637ef6e" providerId="AD" clId="Web-{23D54121-0E90-0118-5897-653D89E860EE}" dt="2024-02-27T22:17:48.059" v="4"/>
          <ac:inkMkLst>
            <pc:docMk/>
            <pc:sldMk cId="0" sldId="256"/>
            <ac:inkMk id="4" creationId="{8F1A7060-AEFA-6121-1CE2-59CE0B906B3A}"/>
          </ac:inkMkLst>
        </pc:inkChg>
        <pc:inkChg chg="add del">
          <ac:chgData name="Sarah Webb" userId="S::webb.sarah@student.greenriver.edu::cc0883ac-da85-4ed7-9e73-07af3637ef6e" providerId="AD" clId="Web-{23D54121-0E90-0118-5897-653D89E860EE}" dt="2024-02-27T22:17:48.059" v="3"/>
          <ac:inkMkLst>
            <pc:docMk/>
            <pc:sldMk cId="0" sldId="256"/>
            <ac:inkMk id="5" creationId="{978466E7-DA21-452A-6A54-9742DC2B947E}"/>
          </ac:inkMkLst>
        </pc:inkChg>
        <pc:inkChg chg="mod">
          <ac:chgData name="Sarah Webb" userId="S::webb.sarah@student.greenriver.edu::cc0883ac-da85-4ed7-9e73-07af3637ef6e" providerId="AD" clId="Web-{23D54121-0E90-0118-5897-653D89E860EE}" dt="2024-02-27T22:23:43.222" v="19" actId="1076"/>
          <ac:inkMkLst>
            <pc:docMk/>
            <pc:sldMk cId="0" sldId="256"/>
            <ac:inkMk id="6" creationId="{CFED63F3-4BD3-02EF-3254-855916A530C1}"/>
          </ac:inkMkLst>
        </pc:inkChg>
        <pc:inkChg chg="add">
          <ac:chgData name="Sarah Webb" userId="S::webb.sarah@student.greenriver.edu::cc0883ac-da85-4ed7-9e73-07af3637ef6e" providerId="AD" clId="Web-{23D54121-0E90-0118-5897-653D89E860EE}" dt="2024-02-27T22:21:59.638" v="6"/>
          <ac:inkMkLst>
            <pc:docMk/>
            <pc:sldMk cId="0" sldId="256"/>
            <ac:inkMk id="7" creationId="{69C562C3-71EF-A70F-52EA-D51E38CFB529}"/>
          </ac:inkMkLst>
        </pc:inkChg>
        <pc:cxnChg chg="mod">
          <ac:chgData name="Sarah Webb" userId="S::webb.sarah@student.greenriver.edu::cc0883ac-da85-4ed7-9e73-07af3637ef6e" providerId="AD" clId="Web-{23D54121-0E90-0118-5897-653D89E860EE}" dt="2024-02-27T22:23:43.222" v="18" actId="1076"/>
          <ac:cxnSpMkLst>
            <pc:docMk/>
            <pc:sldMk cId="0" sldId="256"/>
            <ac:cxnSpMk id="136" creationId="{00000000-0000-0000-0000-000000000000}"/>
          </ac:cxnSpMkLst>
        </pc:cxnChg>
      </pc:sldChg>
      <pc:sldChg chg="addSp delSp modSp">
        <pc:chgData name="Sarah Webb" userId="S::webb.sarah@student.greenriver.edu::cc0883ac-da85-4ed7-9e73-07af3637ef6e" providerId="AD" clId="Web-{23D54121-0E90-0118-5897-653D89E860EE}" dt="2024-02-27T22:23:28.581" v="15" actId="1076"/>
        <pc:sldMkLst>
          <pc:docMk/>
          <pc:sldMk cId="0" sldId="257"/>
        </pc:sldMkLst>
        <pc:picChg chg="mod">
          <ac:chgData name="Sarah Webb" userId="S::webb.sarah@student.greenriver.edu::cc0883ac-da85-4ed7-9e73-07af3637ef6e" providerId="AD" clId="Web-{23D54121-0E90-0118-5897-653D89E860EE}" dt="2024-02-27T22:23:28.581" v="15" actId="1076"/>
          <ac:picMkLst>
            <pc:docMk/>
            <pc:sldMk cId="0" sldId="257"/>
            <ac:picMk id="143" creationId="{00000000-0000-0000-0000-000000000000}"/>
          </ac:picMkLst>
        </pc:picChg>
        <pc:inkChg chg="add del">
          <ac:chgData name="Sarah Webb" userId="S::webb.sarah@student.greenriver.edu::cc0883ac-da85-4ed7-9e73-07af3637ef6e" providerId="AD" clId="Web-{23D54121-0E90-0118-5897-653D89E860EE}" dt="2024-02-27T22:22:39.859" v="12"/>
          <ac:inkMkLst>
            <pc:docMk/>
            <pc:sldMk cId="0" sldId="257"/>
            <ac:inkMk id="2" creationId="{A4B21D55-4A45-0847-DCF4-BBBBA9FB9BBA}"/>
          </ac:inkMkLst>
        </pc:inkChg>
        <pc:inkChg chg="add del">
          <ac:chgData name="Sarah Webb" userId="S::webb.sarah@student.greenriver.edu::cc0883ac-da85-4ed7-9e73-07af3637ef6e" providerId="AD" clId="Web-{23D54121-0E90-0118-5897-653D89E860EE}" dt="2024-02-27T22:22:39.859" v="11"/>
          <ac:inkMkLst>
            <pc:docMk/>
            <pc:sldMk cId="0" sldId="257"/>
            <ac:inkMk id="3" creationId="{C8FA0E8C-C82C-2DD7-2CF0-9222BEF59F3D}"/>
          </ac:inkMkLst>
        </pc:inkChg>
        <pc:inkChg chg="add del">
          <ac:chgData name="Sarah Webb" userId="S::webb.sarah@student.greenriver.edu::cc0883ac-da85-4ed7-9e73-07af3637ef6e" providerId="AD" clId="Web-{23D54121-0E90-0118-5897-653D89E860EE}" dt="2024-02-27T22:22:39.078" v="10"/>
          <ac:inkMkLst>
            <pc:docMk/>
            <pc:sldMk cId="0" sldId="257"/>
            <ac:inkMk id="4" creationId="{1FE88B69-F6E2-F3EC-A75E-E550CA7FA899}"/>
          </ac:inkMkLst>
        </pc:inkChg>
      </pc:sldChg>
      <pc:sldChg chg="modSp">
        <pc:chgData name="Sarah Webb" userId="S::webb.sarah@student.greenriver.edu::cc0883ac-da85-4ed7-9e73-07af3637ef6e" providerId="AD" clId="Web-{23D54121-0E90-0118-5897-653D89E860EE}" dt="2024-02-27T22:24:07.021" v="24" actId="1076"/>
        <pc:sldMkLst>
          <pc:docMk/>
          <pc:sldMk cId="0" sldId="258"/>
        </pc:sldMkLst>
        <pc:spChg chg="mod">
          <ac:chgData name="Sarah Webb" userId="S::webb.sarah@student.greenriver.edu::cc0883ac-da85-4ed7-9e73-07af3637ef6e" providerId="AD" clId="Web-{23D54121-0E90-0118-5897-653D89E860EE}" dt="2024-02-27T22:24:07.021" v="24" actId="1076"/>
          <ac:spMkLst>
            <pc:docMk/>
            <pc:sldMk cId="0" sldId="258"/>
            <ac:spMk id="149" creationId="{00000000-0000-0000-0000-000000000000}"/>
          </ac:spMkLst>
        </pc:spChg>
        <pc:picChg chg="mod">
          <ac:chgData name="Sarah Webb" userId="S::webb.sarah@student.greenriver.edu::cc0883ac-da85-4ed7-9e73-07af3637ef6e" providerId="AD" clId="Web-{23D54121-0E90-0118-5897-653D89E860EE}" dt="2024-02-27T22:24:00.864" v="21" actId="1076"/>
          <ac:picMkLst>
            <pc:docMk/>
            <pc:sldMk cId="0" sldId="258"/>
            <ac:picMk id="150" creationId="{00000000-0000-0000-0000-000000000000}"/>
          </ac:picMkLst>
        </pc:picChg>
        <pc:picChg chg="mod">
          <ac:chgData name="Sarah Webb" userId="S::webb.sarah@student.greenriver.edu::cc0883ac-da85-4ed7-9e73-07af3637ef6e" providerId="AD" clId="Web-{23D54121-0E90-0118-5897-653D89E860EE}" dt="2024-02-27T22:24:00.880" v="22" actId="1076"/>
          <ac:picMkLst>
            <pc:docMk/>
            <pc:sldMk cId="0" sldId="258"/>
            <ac:picMk id="151" creationId="{00000000-0000-0000-0000-000000000000}"/>
          </ac:picMkLst>
        </pc:picChg>
        <pc:cxnChg chg="mod">
          <ac:chgData name="Sarah Webb" userId="S::webb.sarah@student.greenriver.edu::cc0883ac-da85-4ed7-9e73-07af3637ef6e" providerId="AD" clId="Web-{23D54121-0E90-0118-5897-653D89E860EE}" dt="2024-02-27T22:24:00.880" v="23" actId="1076"/>
          <ac:cxnSpMkLst>
            <pc:docMk/>
            <pc:sldMk cId="0" sldId="258"/>
            <ac:cxnSpMk id="152" creationId="{00000000-0000-0000-0000-000000000000}"/>
          </ac:cxnSpMkLst>
        </pc:cxnChg>
      </pc:sldChg>
      <pc:sldChg chg="addSp delSp modSp">
        <pc:chgData name="Sarah Webb" userId="S::webb.sarah@student.greenriver.edu::cc0883ac-da85-4ed7-9e73-07af3637ef6e" providerId="AD" clId="Web-{23D54121-0E90-0118-5897-653D89E860EE}" dt="2024-02-27T22:30:52.531" v="105" actId="14100"/>
        <pc:sldMkLst>
          <pc:docMk/>
          <pc:sldMk cId="3678690325" sldId="263"/>
        </pc:sldMkLst>
        <pc:spChg chg="mod">
          <ac:chgData name="Sarah Webb" userId="S::webb.sarah@student.greenriver.edu::cc0883ac-da85-4ed7-9e73-07af3637ef6e" providerId="AD" clId="Web-{23D54121-0E90-0118-5897-653D89E860EE}" dt="2024-02-27T22:30:33.343" v="101" actId="1076"/>
          <ac:spMkLst>
            <pc:docMk/>
            <pc:sldMk cId="3678690325" sldId="263"/>
            <ac:spMk id="6" creationId="{3ECA4FBE-BC87-4AB1-BD16-CAF99641A1B5}"/>
          </ac:spMkLst>
        </pc:spChg>
        <pc:spChg chg="add del mod">
          <ac:chgData name="Sarah Webb" userId="S::webb.sarah@student.greenriver.edu::cc0883ac-da85-4ed7-9e73-07af3637ef6e" providerId="AD" clId="Web-{23D54121-0E90-0118-5897-653D89E860EE}" dt="2024-02-27T22:28:55.461" v="54"/>
          <ac:spMkLst>
            <pc:docMk/>
            <pc:sldMk cId="3678690325" sldId="263"/>
            <ac:spMk id="8" creationId="{A13B89BD-D4DE-233E-143E-8071080A6EBB}"/>
          </ac:spMkLst>
        </pc:spChg>
        <pc:spChg chg="add del mod">
          <ac:chgData name="Sarah Webb" userId="S::webb.sarah@student.greenriver.edu::cc0883ac-da85-4ed7-9e73-07af3637ef6e" providerId="AD" clId="Web-{23D54121-0E90-0118-5897-653D89E860EE}" dt="2024-02-27T22:28:56.336" v="55"/>
          <ac:spMkLst>
            <pc:docMk/>
            <pc:sldMk cId="3678690325" sldId="263"/>
            <ac:spMk id="10" creationId="{14E09277-E0BF-336B-BE4C-592BB5596245}"/>
          </ac:spMkLst>
        </pc:spChg>
        <pc:spChg chg="add del mod">
          <ac:chgData name="Sarah Webb" userId="S::webb.sarah@student.greenriver.edu::cc0883ac-da85-4ed7-9e73-07af3637ef6e" providerId="AD" clId="Web-{23D54121-0E90-0118-5897-653D89E860EE}" dt="2024-02-27T22:28:57.227" v="56"/>
          <ac:spMkLst>
            <pc:docMk/>
            <pc:sldMk cId="3678690325" sldId="263"/>
            <ac:spMk id="12" creationId="{06D9D230-36FC-0B89-5E7E-A10D3DAAB70F}"/>
          </ac:spMkLst>
        </pc:spChg>
        <pc:spChg chg="del mod">
          <ac:chgData name="Sarah Webb" userId="S::webb.sarah@student.greenriver.edu::cc0883ac-da85-4ed7-9e73-07af3637ef6e" providerId="AD" clId="Web-{23D54121-0E90-0118-5897-653D89E860EE}" dt="2024-02-27T22:29:46.683" v="74"/>
          <ac:spMkLst>
            <pc:docMk/>
            <pc:sldMk cId="3678690325" sldId="263"/>
            <ac:spMk id="13" creationId="{D1E74F73-E009-4956-9E74-742C1038F57A}"/>
          </ac:spMkLst>
        </pc:spChg>
        <pc:spChg chg="del mod">
          <ac:chgData name="Sarah Webb" userId="S::webb.sarah@student.greenriver.edu::cc0883ac-da85-4ed7-9e73-07af3637ef6e" providerId="AD" clId="Web-{23D54121-0E90-0118-5897-653D89E860EE}" dt="2024-02-27T22:28:50.992" v="50"/>
          <ac:spMkLst>
            <pc:docMk/>
            <pc:sldMk cId="3678690325" sldId="263"/>
            <ac:spMk id="15" creationId="{28BBCDDB-C7C0-4CA5-AA45-222EBE63B6C3}"/>
          </ac:spMkLst>
        </pc:spChg>
        <pc:spChg chg="add del mod">
          <ac:chgData name="Sarah Webb" userId="S::webb.sarah@student.greenriver.edu::cc0883ac-da85-4ed7-9e73-07af3637ef6e" providerId="AD" clId="Web-{23D54121-0E90-0118-5897-653D89E860EE}" dt="2024-02-27T22:28:57.977" v="57"/>
          <ac:spMkLst>
            <pc:docMk/>
            <pc:sldMk cId="3678690325" sldId="263"/>
            <ac:spMk id="16" creationId="{9F39A62B-7975-2B51-0098-3D3EC282688B}"/>
          </ac:spMkLst>
        </pc:spChg>
        <pc:spChg chg="del mod">
          <ac:chgData name="Sarah Webb" userId="S::webb.sarah@student.greenriver.edu::cc0883ac-da85-4ed7-9e73-07af3637ef6e" providerId="AD" clId="Web-{23D54121-0E90-0118-5897-653D89E860EE}" dt="2024-02-27T22:28:52.789" v="52"/>
          <ac:spMkLst>
            <pc:docMk/>
            <pc:sldMk cId="3678690325" sldId="263"/>
            <ac:spMk id="17" creationId="{6D1B74B2-695A-4FED-8B66-D854AA9FF005}"/>
          </ac:spMkLst>
        </pc:spChg>
        <pc:spChg chg="add del mod">
          <ac:chgData name="Sarah Webb" userId="S::webb.sarah@student.greenriver.edu::cc0883ac-da85-4ed7-9e73-07af3637ef6e" providerId="AD" clId="Web-{23D54121-0E90-0118-5897-653D89E860EE}" dt="2024-02-27T22:30:40.624" v="102"/>
          <ac:spMkLst>
            <pc:docMk/>
            <pc:sldMk cId="3678690325" sldId="263"/>
            <ac:spMk id="20" creationId="{E1F8B723-AFAB-1907-6E79-D030DDD6B909}"/>
          </ac:spMkLst>
        </pc:spChg>
        <pc:spChg chg="mod">
          <ac:chgData name="Sarah Webb" userId="S::webb.sarah@student.greenriver.edu::cc0883ac-da85-4ed7-9e73-07af3637ef6e" providerId="AD" clId="Web-{23D54121-0E90-0118-5897-653D89E860EE}" dt="2024-02-27T22:30:32.827" v="100" actId="14100"/>
          <ac:spMkLst>
            <pc:docMk/>
            <pc:sldMk cId="3678690325" sldId="263"/>
            <ac:spMk id="23" creationId="{8A0965D6-0D20-40A0-8897-EDF8A7A464C5}"/>
          </ac:spMkLst>
        </pc:spChg>
        <pc:spChg chg="mod">
          <ac:chgData name="Sarah Webb" userId="S::webb.sarah@student.greenriver.edu::cc0883ac-da85-4ed7-9e73-07af3637ef6e" providerId="AD" clId="Web-{23D54121-0E90-0118-5897-653D89E860EE}" dt="2024-02-27T22:30:52.531" v="105" actId="14100"/>
          <ac:spMkLst>
            <pc:docMk/>
            <pc:sldMk cId="3678690325" sldId="263"/>
            <ac:spMk id="30" creationId="{BAD5E990-59DB-44C5-B716-B0352D75353A}"/>
          </ac:spMkLst>
        </pc:spChg>
        <pc:spChg chg="del mod">
          <ac:chgData name="Sarah Webb" userId="S::webb.sarah@student.greenriver.edu::cc0883ac-da85-4ed7-9e73-07af3637ef6e" providerId="AD" clId="Web-{23D54121-0E90-0118-5897-653D89E860EE}" dt="2024-02-27T22:28:51.805" v="51"/>
          <ac:spMkLst>
            <pc:docMk/>
            <pc:sldMk cId="3678690325" sldId="263"/>
            <ac:spMk id="31" creationId="{AC22CBC4-517B-4095-8962-C489045E3C67}"/>
          </ac:spMkLst>
        </pc:spChg>
        <pc:spChg chg="del mod">
          <ac:chgData name="Sarah Webb" userId="S::webb.sarah@student.greenriver.edu::cc0883ac-da85-4ed7-9e73-07af3637ef6e" providerId="AD" clId="Web-{23D54121-0E90-0118-5897-653D89E860EE}" dt="2024-02-27T22:28:53.570" v="53"/>
          <ac:spMkLst>
            <pc:docMk/>
            <pc:sldMk cId="3678690325" sldId="263"/>
            <ac:spMk id="32" creationId="{949FAB0A-4907-445D-8D12-8F4584E25E5F}"/>
          </ac:spMkLst>
        </pc:spChg>
        <pc:picChg chg="mod">
          <ac:chgData name="Sarah Webb" userId="S::webb.sarah@student.greenriver.edu::cc0883ac-da85-4ed7-9e73-07af3637ef6e" providerId="AD" clId="Web-{23D54121-0E90-0118-5897-653D89E860EE}" dt="2024-02-27T22:30:30.358" v="99" actId="1076"/>
          <ac:picMkLst>
            <pc:docMk/>
            <pc:sldMk cId="3678690325" sldId="263"/>
            <ac:picMk id="19" creationId="{AACEA9E5-C8FF-4080-B2EE-93C3DA6E6851}"/>
          </ac:picMkLst>
        </pc:picChg>
        <pc:picChg chg="add mod">
          <ac:chgData name="Sarah Webb" userId="S::webb.sarah@student.greenriver.edu::cc0883ac-da85-4ed7-9e73-07af3637ef6e" providerId="AD" clId="Web-{23D54121-0E90-0118-5897-653D89E860EE}" dt="2024-02-27T22:30:09.044" v="91" actId="14100"/>
          <ac:picMkLst>
            <pc:docMk/>
            <pc:sldMk cId="3678690325" sldId="263"/>
            <ac:picMk id="22" creationId="{947D413C-5CA0-21D7-B5E0-AECE258EC498}"/>
          </ac:picMkLst>
        </pc:picChg>
        <pc:picChg chg="add mod">
          <ac:chgData name="Sarah Webb" userId="S::webb.sarah@student.greenriver.edu::cc0883ac-da85-4ed7-9e73-07af3637ef6e" providerId="AD" clId="Web-{23D54121-0E90-0118-5897-653D89E860EE}" dt="2024-02-27T22:30:27.373" v="98" actId="1076"/>
          <ac:picMkLst>
            <pc:docMk/>
            <pc:sldMk cId="3678690325" sldId="263"/>
            <ac:picMk id="25" creationId="{BDC2DAE9-28EB-62F3-D573-79086DDEC309}"/>
          </ac:picMkLst>
        </pc:picChg>
        <pc:cxnChg chg="add mod">
          <ac:chgData name="Sarah Webb" userId="S::webb.sarah@student.greenriver.edu::cc0883ac-da85-4ed7-9e73-07af3637ef6e" providerId="AD" clId="Web-{23D54121-0E90-0118-5897-653D89E860EE}" dt="2024-02-27T22:30:20.904" v="95"/>
          <ac:cxnSpMkLst>
            <pc:docMk/>
            <pc:sldMk cId="3678690325" sldId="263"/>
            <ac:cxnSpMk id="27" creationId="{9F55C85E-04F3-EA68-586A-35F168DEB701}"/>
          </ac:cxnSpMkLst>
        </pc:cxnChg>
      </pc:sldChg>
    </pc:docChg>
  </pc:docChgLst>
  <pc:docChgLst>
    <pc:chgData name="Dylan Dozier" userId="S::dozier.dylan@student.greenriver.edu::d43d506f-e919-41d9-9a02-e9ad7b75ca95" providerId="AD" clId="Web-{4EC7FFA3-DB5F-2B20-9623-5BB692BA56D0}"/>
    <pc:docChg chg="addSld delSld modSld addMainMaster delMainMaster modMainMaster">
      <pc:chgData name="Dylan Dozier" userId="S::dozier.dylan@student.greenriver.edu::d43d506f-e919-41d9-9a02-e9ad7b75ca95" providerId="AD" clId="Web-{4EC7FFA3-DB5F-2B20-9623-5BB692BA56D0}" dt="2024-02-28T06:29:15.444" v="215" actId="1076"/>
      <pc:docMkLst>
        <pc:docMk/>
      </pc:docMkLst>
      <pc:sldChg chg="modSp mod modClrScheme chgLayout">
        <pc:chgData name="Dylan Dozier" userId="S::dozier.dylan@student.greenriver.edu::d43d506f-e919-41d9-9a02-e9ad7b75ca95" providerId="AD" clId="Web-{4EC7FFA3-DB5F-2B20-9623-5BB692BA56D0}" dt="2024-02-27T22:22:16.082" v="0"/>
        <pc:sldMkLst>
          <pc:docMk/>
          <pc:sldMk cId="0" sldId="256"/>
        </pc:sldMkLst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6"/>
            <ac:spMk id="134" creationId="{00000000-0000-0000-0000-000000000000}"/>
          </ac:spMkLst>
        </pc:spChg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6"/>
            <ac:spMk id="135" creationId="{00000000-0000-0000-0000-000000000000}"/>
          </ac:spMkLst>
        </pc:spChg>
      </pc:sldChg>
      <pc:sldChg chg="addSp delSp modSp mod modClrScheme chgLayout">
        <pc:chgData name="Dylan Dozier" userId="S::dozier.dylan@student.greenriver.edu::d43d506f-e919-41d9-9a02-e9ad7b75ca95" providerId="AD" clId="Web-{4EC7FFA3-DB5F-2B20-9623-5BB692BA56D0}" dt="2024-02-27T22:23:38.194" v="6"/>
        <pc:sldMkLst>
          <pc:docMk/>
          <pc:sldMk cId="0" sldId="257"/>
        </pc:sldMkLst>
        <pc:spChg chg="add del mod">
          <ac:chgData name="Dylan Dozier" userId="S::dozier.dylan@student.greenriver.edu::d43d506f-e919-41d9-9a02-e9ad7b75ca95" providerId="AD" clId="Web-{4EC7FFA3-DB5F-2B20-9623-5BB692BA56D0}" dt="2024-02-27T22:23:38.194" v="6"/>
          <ac:spMkLst>
            <pc:docMk/>
            <pc:sldMk cId="0" sldId="257"/>
            <ac:spMk id="5" creationId="{91C95440-6FB9-60A0-73C2-ABE38A567385}"/>
          </ac:spMkLst>
        </pc:spChg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7"/>
            <ac:spMk id="141" creationId="{00000000-0000-0000-0000-000000000000}"/>
          </ac:spMkLst>
        </pc:spChg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7"/>
            <ac:spMk id="142" creationId="{00000000-0000-0000-0000-000000000000}"/>
          </ac:spMkLst>
        </pc:spChg>
      </pc:sldChg>
      <pc:sldChg chg="modSp del mod modClrScheme chgLayout">
        <pc:chgData name="Dylan Dozier" userId="S::dozier.dylan@student.greenriver.edu::d43d506f-e919-41d9-9a02-e9ad7b75ca95" providerId="AD" clId="Web-{4EC7FFA3-DB5F-2B20-9623-5BB692BA56D0}" dt="2024-02-27T22:35:00.921" v="72"/>
        <pc:sldMkLst>
          <pc:docMk/>
          <pc:sldMk cId="0" sldId="258"/>
        </pc:sldMkLst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8"/>
            <ac:spMk id="148" creationId="{00000000-0000-0000-0000-000000000000}"/>
          </ac:spMkLst>
        </pc:spChg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8"/>
            <ac:spMk id="149" creationId="{00000000-0000-0000-0000-000000000000}"/>
          </ac:spMkLst>
        </pc:spChg>
      </pc:sldChg>
      <pc:sldChg chg="modSp mod modClrScheme chgLayout">
        <pc:chgData name="Dylan Dozier" userId="S::dozier.dylan@student.greenriver.edu::d43d506f-e919-41d9-9a02-e9ad7b75ca95" providerId="AD" clId="Web-{4EC7FFA3-DB5F-2B20-9623-5BB692BA56D0}" dt="2024-02-27T22:47:00.618" v="77" actId="20577"/>
        <pc:sldMkLst>
          <pc:docMk/>
          <pc:sldMk cId="0" sldId="259"/>
        </pc:sldMkLst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59"/>
            <ac:spMk id="157" creationId="{00000000-0000-0000-0000-000000000000}"/>
          </ac:spMkLst>
        </pc:spChg>
        <pc:spChg chg="mod">
          <ac:chgData name="Dylan Dozier" userId="S::dozier.dylan@student.greenriver.edu::d43d506f-e919-41d9-9a02-e9ad7b75ca95" providerId="AD" clId="Web-{4EC7FFA3-DB5F-2B20-9623-5BB692BA56D0}" dt="2024-02-27T22:47:00.618" v="77" actId="20577"/>
          <ac:spMkLst>
            <pc:docMk/>
            <pc:sldMk cId="0" sldId="259"/>
            <ac:spMk id="158" creationId="{00000000-0000-0000-0000-000000000000}"/>
          </ac:spMkLst>
        </pc:spChg>
      </pc:sldChg>
      <pc:sldChg chg="modSp mod modClrScheme chgLayout">
        <pc:chgData name="Dylan Dozier" userId="S::dozier.dylan@student.greenriver.edu::d43d506f-e919-41d9-9a02-e9ad7b75ca95" providerId="AD" clId="Web-{4EC7FFA3-DB5F-2B20-9623-5BB692BA56D0}" dt="2024-02-27T22:22:16.082" v="0"/>
        <pc:sldMkLst>
          <pc:docMk/>
          <pc:sldMk cId="0" sldId="260"/>
        </pc:sldMkLst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60"/>
            <ac:spMk id="165" creationId="{00000000-0000-0000-0000-000000000000}"/>
          </ac:spMkLst>
        </pc:spChg>
      </pc:sldChg>
      <pc:sldChg chg="modSp mod modClrScheme chgLayout">
        <pc:chgData name="Dylan Dozier" userId="S::dozier.dylan@student.greenriver.edu::d43d506f-e919-41d9-9a02-e9ad7b75ca95" providerId="AD" clId="Web-{4EC7FFA3-DB5F-2B20-9623-5BB692BA56D0}" dt="2024-02-27T22:22:16.082" v="0"/>
        <pc:sldMkLst>
          <pc:docMk/>
          <pc:sldMk cId="0" sldId="261"/>
        </pc:sldMkLst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61"/>
            <ac:spMk id="171" creationId="{00000000-0000-0000-0000-000000000000}"/>
          </ac:spMkLst>
        </pc:spChg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61"/>
            <ac:spMk id="172" creationId="{00000000-0000-0000-0000-000000000000}"/>
          </ac:spMkLst>
        </pc:spChg>
      </pc:sldChg>
      <pc:sldChg chg="modSp del mod modClrScheme chgLayout">
        <pc:chgData name="Dylan Dozier" userId="S::dozier.dylan@student.greenriver.edu::d43d506f-e919-41d9-9a02-e9ad7b75ca95" providerId="AD" clId="Web-{4EC7FFA3-DB5F-2B20-9623-5BB692BA56D0}" dt="2024-02-27T22:29:00.596" v="30"/>
        <pc:sldMkLst>
          <pc:docMk/>
          <pc:sldMk cId="0" sldId="262"/>
        </pc:sldMkLst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62"/>
            <ac:spMk id="181" creationId="{00000000-0000-0000-0000-000000000000}"/>
          </ac:spMkLst>
        </pc:spChg>
        <pc:spChg chg="mod ord">
          <ac:chgData name="Dylan Dozier" userId="S::dozier.dylan@student.greenriver.edu::d43d506f-e919-41d9-9a02-e9ad7b75ca95" providerId="AD" clId="Web-{4EC7FFA3-DB5F-2B20-9623-5BB692BA56D0}" dt="2024-02-27T22:22:16.082" v="0"/>
          <ac:spMkLst>
            <pc:docMk/>
            <pc:sldMk cId="0" sldId="262"/>
            <ac:spMk id="182" creationId="{00000000-0000-0000-0000-000000000000}"/>
          </ac:spMkLst>
        </pc:spChg>
      </pc:sldChg>
      <pc:sldChg chg="add del">
        <pc:chgData name="Dylan Dozier" userId="S::dozier.dylan@student.greenriver.edu::d43d506f-e919-41d9-9a02-e9ad7b75ca95" providerId="AD" clId="Web-{4EC7FFA3-DB5F-2B20-9623-5BB692BA56D0}" dt="2024-02-27T22:23:26.256" v="2"/>
        <pc:sldMkLst>
          <pc:docMk/>
          <pc:sldMk cId="1883836176" sldId="263"/>
        </pc:sldMkLst>
      </pc:sldChg>
      <pc:sldChg chg="delSp add">
        <pc:chgData name="Dylan Dozier" userId="S::dozier.dylan@student.greenriver.edu::d43d506f-e919-41d9-9a02-e9ad7b75ca95" providerId="AD" clId="Web-{4EC7FFA3-DB5F-2B20-9623-5BB692BA56D0}" dt="2024-02-27T22:24:42.118" v="8"/>
        <pc:sldMkLst>
          <pc:docMk/>
          <pc:sldMk cId="3678690325" sldId="263"/>
        </pc:sldMkLst>
        <pc:spChg chg="del">
          <ac:chgData name="Dylan Dozier" userId="S::dozier.dylan@student.greenriver.edu::d43d506f-e919-41d9-9a02-e9ad7b75ca95" providerId="AD" clId="Web-{4EC7FFA3-DB5F-2B20-9623-5BB692BA56D0}" dt="2024-02-27T22:24:42.118" v="8"/>
          <ac:spMkLst>
            <pc:docMk/>
            <pc:sldMk cId="3678690325" sldId="263"/>
            <ac:spMk id="5" creationId="{01F11018-5D1E-4F5A-A676-EDD8442B3CB4}"/>
          </ac:spMkLst>
        </pc:spChg>
      </pc:sldChg>
      <pc:sldChg chg="delSp modSp add del">
        <pc:chgData name="Dylan Dozier" userId="S::dozier.dylan@student.greenriver.edu::d43d506f-e919-41d9-9a02-e9ad7b75ca95" providerId="AD" clId="Web-{4EC7FFA3-DB5F-2B20-9623-5BB692BA56D0}" dt="2024-02-27T22:33:16.761" v="51"/>
        <pc:sldMkLst>
          <pc:docMk/>
          <pc:sldMk cId="1987845210" sldId="264"/>
        </pc:sldMkLst>
        <pc:spChg chg="mod">
          <ac:chgData name="Dylan Dozier" userId="S::dozier.dylan@student.greenriver.edu::d43d506f-e919-41d9-9a02-e9ad7b75ca95" providerId="AD" clId="Web-{4EC7FFA3-DB5F-2B20-9623-5BB692BA56D0}" dt="2024-02-27T22:26:48.341" v="23" actId="1076"/>
          <ac:spMkLst>
            <pc:docMk/>
            <pc:sldMk cId="1987845210" sldId="264"/>
            <ac:spMk id="11" creationId="{019E4131-A9F1-45A1-94C6-3C559ABBE9C6}"/>
          </ac:spMkLst>
        </pc:spChg>
        <pc:spChg chg="del">
          <ac:chgData name="Dylan Dozier" userId="S::dozier.dylan@student.greenriver.edu::d43d506f-e919-41d9-9a02-e9ad7b75ca95" providerId="AD" clId="Web-{4EC7FFA3-DB5F-2B20-9623-5BB692BA56D0}" dt="2024-02-27T22:25:29.292" v="12"/>
          <ac:spMkLst>
            <pc:docMk/>
            <pc:sldMk cId="1987845210" sldId="264"/>
            <ac:spMk id="15" creationId="{B637D303-3D91-4DF5-9E06-C9394D714301}"/>
          </ac:spMkLst>
        </pc:spChg>
        <pc:spChg chg="mod">
          <ac:chgData name="Dylan Dozier" userId="S::dozier.dylan@student.greenriver.edu::d43d506f-e919-41d9-9a02-e9ad7b75ca95" providerId="AD" clId="Web-{4EC7FFA3-DB5F-2B20-9623-5BB692BA56D0}" dt="2024-02-27T22:28:31.486" v="29"/>
          <ac:spMkLst>
            <pc:docMk/>
            <pc:sldMk cId="1987845210" sldId="264"/>
            <ac:spMk id="20" creationId="{940324F9-ABF9-4A46-B5E4-21164FADAD0C}"/>
          </ac:spMkLst>
        </pc:spChg>
        <pc:picChg chg="mod">
          <ac:chgData name="Dylan Dozier" userId="S::dozier.dylan@student.greenriver.edu::d43d506f-e919-41d9-9a02-e9ad7b75ca95" providerId="AD" clId="Web-{4EC7FFA3-DB5F-2B20-9623-5BB692BA56D0}" dt="2024-02-27T22:27:35.827" v="28" actId="1076"/>
          <ac:picMkLst>
            <pc:docMk/>
            <pc:sldMk cId="1987845210" sldId="264"/>
            <ac:picMk id="8" creationId="{A0A99AB3-33D7-48CE-8A78-BEB8D7179FF8}"/>
          </ac:picMkLst>
        </pc:picChg>
      </pc:sldChg>
      <pc:sldChg chg="addSp delSp modSp add modTransition addAnim modAnim">
        <pc:chgData name="Dylan Dozier" userId="S::dozier.dylan@student.greenriver.edu::d43d506f-e919-41d9-9a02-e9ad7b75ca95" providerId="AD" clId="Web-{4EC7FFA3-DB5F-2B20-9623-5BB692BA56D0}" dt="2024-02-28T06:29:15.444" v="215" actId="1076"/>
        <pc:sldMkLst>
          <pc:docMk/>
          <pc:sldMk cId="277377105" sldId="265"/>
        </pc:sldMkLst>
        <pc:spChg chg="add del mod">
          <ac:chgData name="Dylan Dozier" userId="S::dozier.dylan@student.greenriver.edu::d43d506f-e919-41d9-9a02-e9ad7b75ca95" providerId="AD" clId="Web-{4EC7FFA3-DB5F-2B20-9623-5BB692BA56D0}" dt="2024-02-27T22:50:23.829" v="123"/>
          <ac:spMkLst>
            <pc:docMk/>
            <pc:sldMk cId="277377105" sldId="265"/>
            <ac:spMk id="2" creationId="{27E6FD42-D9C5-A385-096A-26B86BEFCEE3}"/>
          </ac:spMkLst>
        </pc:spChg>
        <pc:spChg chg="add mod">
          <ac:chgData name="Dylan Dozier" userId="S::dozier.dylan@student.greenriver.edu::d43d506f-e919-41d9-9a02-e9ad7b75ca95" providerId="AD" clId="Web-{4EC7FFA3-DB5F-2B20-9623-5BB692BA56D0}" dt="2024-02-28T06:25:06.242" v="182"/>
          <ac:spMkLst>
            <pc:docMk/>
            <pc:sldMk cId="277377105" sldId="265"/>
            <ac:spMk id="2" creationId="{4D1CAB3C-4046-CF51-A63F-D73B7A4317AE}"/>
          </ac:spMkLst>
        </pc:spChg>
        <pc:spChg chg="add del mod">
          <ac:chgData name="Dylan Dozier" userId="S::dozier.dylan@student.greenriver.edu::d43d506f-e919-41d9-9a02-e9ad7b75ca95" providerId="AD" clId="Web-{4EC7FFA3-DB5F-2B20-9623-5BB692BA56D0}" dt="2024-02-27T22:50:46.314" v="126"/>
          <ac:spMkLst>
            <pc:docMk/>
            <pc:sldMk cId="277377105" sldId="265"/>
            <ac:spMk id="3" creationId="{A8A24947-B393-3B2D-E8A8-2F2674CD236D}"/>
          </ac:spMkLst>
        </pc:spChg>
        <pc:spChg chg="add del mod">
          <ac:chgData name="Dylan Dozier" userId="S::dozier.dylan@student.greenriver.edu::d43d506f-e919-41d9-9a02-e9ad7b75ca95" providerId="AD" clId="Web-{4EC7FFA3-DB5F-2B20-9623-5BB692BA56D0}" dt="2024-02-28T06:22:20.029" v="165"/>
          <ac:spMkLst>
            <pc:docMk/>
            <pc:sldMk cId="277377105" sldId="265"/>
            <ac:spMk id="3" creationId="{CA0ABBCA-598C-A155-586A-024E540BE552}"/>
          </ac:spMkLst>
        </pc:spChg>
        <pc:spChg chg="del">
          <ac:chgData name="Dylan Dozier" userId="S::dozier.dylan@student.greenriver.edu::d43d506f-e919-41d9-9a02-e9ad7b75ca95" providerId="AD" clId="Web-{4EC7FFA3-DB5F-2B20-9623-5BB692BA56D0}" dt="2024-02-27T22:32:17.806" v="50"/>
          <ac:spMkLst>
            <pc:docMk/>
            <pc:sldMk cId="277377105" sldId="265"/>
            <ac:spMk id="4" creationId="{3135B157-1771-47C0-A2ED-DBE01811C6B5}"/>
          </ac:spMkLst>
        </pc:spChg>
        <pc:spChg chg="add del mod">
          <ac:chgData name="Dylan Dozier" userId="S::dozier.dylan@student.greenriver.edu::d43d506f-e919-41d9-9a02-e9ad7b75ca95" providerId="AD" clId="Web-{4EC7FFA3-DB5F-2B20-9623-5BB692BA56D0}" dt="2024-02-28T06:24:04.801" v="179"/>
          <ac:spMkLst>
            <pc:docMk/>
            <pc:sldMk cId="277377105" sldId="265"/>
            <ac:spMk id="4" creationId="{9A436039-1200-5606-3D2B-58A6BE3987E6}"/>
          </ac:spMkLst>
        </pc:spChg>
        <pc:spChg chg="add del mod">
          <ac:chgData name="Dylan Dozier" userId="S::dozier.dylan@student.greenriver.edu::d43d506f-e919-41d9-9a02-e9ad7b75ca95" providerId="AD" clId="Web-{4EC7FFA3-DB5F-2B20-9623-5BB692BA56D0}" dt="2024-02-28T06:23:57.253" v="177"/>
          <ac:spMkLst>
            <pc:docMk/>
            <pc:sldMk cId="277377105" sldId="265"/>
            <ac:spMk id="8" creationId="{C2E5C011-8DAD-AAD0-49BE-60FCD921D46A}"/>
          </ac:spMkLst>
        </pc:spChg>
        <pc:spChg chg="add mod">
          <ac:chgData name="Dylan Dozier" userId="S::dozier.dylan@student.greenriver.edu::d43d506f-e919-41d9-9a02-e9ad7b75ca95" providerId="AD" clId="Web-{4EC7FFA3-DB5F-2B20-9623-5BB692BA56D0}" dt="2024-02-28T06:29:15.444" v="215" actId="1076"/>
          <ac:spMkLst>
            <pc:docMk/>
            <pc:sldMk cId="277377105" sldId="265"/>
            <ac:spMk id="9" creationId="{4C3ACAE6-C176-7E84-1ACB-6C41DE2997E8}"/>
          </ac:spMkLst>
        </pc:spChg>
        <pc:spChg chg="add del mod">
          <ac:chgData name="Dylan Dozier" userId="S::dozier.dylan@student.greenriver.edu::d43d506f-e919-41d9-9a02-e9ad7b75ca95" providerId="AD" clId="Web-{4EC7FFA3-DB5F-2B20-9623-5BB692BA56D0}" dt="2024-02-28T06:29:06.912" v="214"/>
          <ac:spMkLst>
            <pc:docMk/>
            <pc:sldMk cId="277377105" sldId="265"/>
            <ac:spMk id="11" creationId="{64722E1F-3D12-8A1A-F2DF-586A4B6EB2E0}"/>
          </ac:spMkLst>
        </pc:spChg>
        <pc:spChg chg="add del mod">
          <ac:chgData name="Dylan Dozier" userId="S::dozier.dylan@student.greenriver.edu::d43d506f-e919-41d9-9a02-e9ad7b75ca95" providerId="AD" clId="Web-{4EC7FFA3-DB5F-2B20-9623-5BB692BA56D0}" dt="2024-02-28T06:23:57.253" v="177"/>
          <ac:spMkLst>
            <pc:docMk/>
            <pc:sldMk cId="277377105" sldId="265"/>
            <ac:spMk id="20" creationId="{2E468DC9-F7EA-4DDD-A3C6-7FED01F0AB9B}"/>
          </ac:spMkLst>
        </pc:spChg>
        <pc:spChg chg="del mod">
          <ac:chgData name="Dylan Dozier" userId="S::dozier.dylan@student.greenriver.edu::d43d506f-e919-41d9-9a02-e9ad7b75ca95" providerId="AD" clId="Web-{4EC7FFA3-DB5F-2B20-9623-5BB692BA56D0}" dt="2024-02-28T06:27:51.392" v="209"/>
          <ac:spMkLst>
            <pc:docMk/>
            <pc:sldMk cId="277377105" sldId="265"/>
            <ac:spMk id="30" creationId="{E1840D15-B3C7-4446-9131-8F222F601B1B}"/>
          </ac:spMkLst>
        </pc:spChg>
        <pc:picChg chg="mod">
          <ac:chgData name="Dylan Dozier" userId="S::dozier.dylan@student.greenriver.edu::d43d506f-e919-41d9-9a02-e9ad7b75ca95" providerId="AD" clId="Web-{4EC7FFA3-DB5F-2B20-9623-5BB692BA56D0}" dt="2024-02-27T22:49:27.514" v="96" actId="1076"/>
          <ac:picMkLst>
            <pc:docMk/>
            <pc:sldMk cId="277377105" sldId="265"/>
            <ac:picMk id="108" creationId="{FAFD635F-714B-4EE8-9D07-0B32545C6D1F}"/>
          </ac:picMkLst>
        </pc:picChg>
      </pc:sldChg>
      <pc:sldChg chg="delSp new del">
        <pc:chgData name="Dylan Dozier" userId="S::dozier.dylan@student.greenriver.edu::d43d506f-e919-41d9-9a02-e9ad7b75ca95" providerId="AD" clId="Web-{4EC7FFA3-DB5F-2B20-9623-5BB692BA56D0}" dt="2024-02-28T06:29:02.771" v="213"/>
        <pc:sldMkLst>
          <pc:docMk/>
          <pc:sldMk cId="2539101589" sldId="266"/>
        </pc:sldMkLst>
        <pc:spChg chg="del">
          <ac:chgData name="Dylan Dozier" userId="S::dozier.dylan@student.greenriver.edu::d43d506f-e919-41d9-9a02-e9ad7b75ca95" providerId="AD" clId="Web-{4EC7FFA3-DB5F-2B20-9623-5BB692BA56D0}" dt="2024-02-28T06:28:50.755" v="211"/>
          <ac:spMkLst>
            <pc:docMk/>
            <pc:sldMk cId="2539101589" sldId="266"/>
            <ac:spMk id="5" creationId="{305167A1-3D29-C70D-70E1-39FD30C5865A}"/>
          </ac:spMkLst>
        </pc:spChg>
        <pc:spChg chg="del">
          <ac:chgData name="Dylan Dozier" userId="S::dozier.dylan@student.greenriver.edu::d43d506f-e919-41d9-9a02-e9ad7b75ca95" providerId="AD" clId="Web-{4EC7FFA3-DB5F-2B20-9623-5BB692BA56D0}" dt="2024-02-28T06:28:53.224" v="212"/>
          <ac:spMkLst>
            <pc:docMk/>
            <pc:sldMk cId="2539101589" sldId="266"/>
            <ac:spMk id="6" creationId="{32376BB7-9F11-21E4-CCB6-526EA8D9E8F7}"/>
          </ac:spMkLst>
        </pc:spChg>
      </pc:sldChg>
      <pc:sldMasterChg chg="add addSldLayout">
        <pc:chgData name="Dylan Dozier" userId="S::dozier.dylan@student.greenriver.edu::d43d506f-e919-41d9-9a02-e9ad7b75ca95" providerId="AD" clId="Web-{4EC7FFA3-DB5F-2B20-9623-5BB692BA56D0}" dt="2024-02-27T22:30:29.412" v="31"/>
        <pc:sldMasterMkLst>
          <pc:docMk/>
          <pc:sldMasterMk cId="3634822058" sldId="2147483648"/>
        </pc:sldMasterMkLst>
        <pc:sldLayoutChg chg="add">
          <pc:chgData name="Dylan Dozier" userId="S::dozier.dylan@student.greenriver.edu::d43d506f-e919-41d9-9a02-e9ad7b75ca95" providerId="AD" clId="Web-{4EC7FFA3-DB5F-2B20-9623-5BB692BA56D0}" dt="2024-02-27T22:23:17.818" v="1"/>
          <pc:sldLayoutMkLst>
            <pc:docMk/>
            <pc:sldMasterMk cId="3634822058" sldId="2147483648"/>
            <pc:sldLayoutMk cId="352351632" sldId="2147483649"/>
          </pc:sldLayoutMkLst>
        </pc:sldLayoutChg>
        <pc:sldLayoutChg chg="add">
          <pc:chgData name="Dylan Dozier" userId="S::dozier.dylan@student.greenriver.edu::d43d506f-e919-41d9-9a02-e9ad7b75ca95" providerId="AD" clId="Web-{4EC7FFA3-DB5F-2B20-9623-5BB692BA56D0}" dt="2024-02-27T22:30:29.412" v="31"/>
          <pc:sldLayoutMkLst>
            <pc:docMk/>
            <pc:sldMasterMk cId="3634822058" sldId="2147483648"/>
            <pc:sldLayoutMk cId="1236195098" sldId="2147483650"/>
          </pc:sldLayoutMkLst>
        </pc:sldLayoutChg>
        <pc:sldLayoutChg chg="add">
          <pc:chgData name="Dylan Dozier" userId="S::dozier.dylan@student.greenriver.edu::d43d506f-e919-41d9-9a02-e9ad7b75ca95" providerId="AD" clId="Web-{4EC7FFA3-DB5F-2B20-9623-5BB692BA56D0}" dt="2024-02-27T22:24:31.368" v="7"/>
          <pc:sldLayoutMkLst>
            <pc:docMk/>
            <pc:sldMasterMk cId="3634822058" sldId="2147483648"/>
            <pc:sldLayoutMk cId="2331967380" sldId="2147483656"/>
          </pc:sldLayoutMkLst>
        </pc:sldLayoutChg>
        <pc:sldLayoutChg chg="add">
          <pc:chgData name="Dylan Dozier" userId="S::dozier.dylan@student.greenriver.edu::d43d506f-e919-41d9-9a02-e9ad7b75ca95" providerId="AD" clId="Web-{4EC7FFA3-DB5F-2B20-9623-5BB692BA56D0}" dt="2024-02-27T22:25:03.306" v="9"/>
          <pc:sldLayoutMkLst>
            <pc:docMk/>
            <pc:sldMasterMk cId="3634822058" sldId="2147483648"/>
            <pc:sldLayoutMk cId="2171803026" sldId="2147483669"/>
          </pc:sldLayoutMkLst>
        </pc:sldLayoutChg>
      </pc:sldMasterChg>
      <pc:sldMasterChg chg="del delSldLayout">
        <pc:chgData name="Dylan Dozier" userId="S::dozier.dylan@student.greenriver.edu::d43d506f-e919-41d9-9a02-e9ad7b75ca95" providerId="AD" clId="Web-{4EC7FFA3-DB5F-2B20-9623-5BB692BA56D0}" dt="2024-02-27T22:22:16.082" v="0"/>
        <pc:sldMasterMkLst>
          <pc:docMk/>
          <pc:sldMasterMk cId="0" sldId="2147483659"/>
        </pc:sldMasterMkLst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modTransition addSldLayout modSldLayout">
        <pc:chgData name="Dylan Dozier" userId="S::dozier.dylan@student.greenriver.edu::d43d506f-e919-41d9-9a02-e9ad7b75ca95" providerId="AD" clId="Web-{4EC7FFA3-DB5F-2B20-9623-5BB692BA56D0}" dt="2024-02-27T22:25:03.306" v="9"/>
        <pc:sldMasterMkLst>
          <pc:docMk/>
          <pc:sldMasterMk cId="2613514633" sldId="2147483660"/>
        </pc:sldMasterMkLst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525716377" sldId="2147483661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498074568" sldId="2147483662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650428505" sldId="2147483663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747721213" sldId="2147483664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990288155" sldId="2147483665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734066807" sldId="2147483666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3304526462" sldId="2147483667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396272266" sldId="2147483668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3560618888" sldId="2147483670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004615631" sldId="2147483671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2669458727" sldId="2147483672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989038821" sldId="2147483673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283656787" sldId="2147483674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558254372" sldId="2147483675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3428368629" sldId="2147483676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218926661" sldId="2147483677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2:16.082" v="0"/>
          <pc:sldLayoutMkLst>
            <pc:docMk/>
            <pc:sldMasterMk cId="2613514633" sldId="2147483660"/>
            <pc:sldLayoutMk cId="1260851966" sldId="2147483678"/>
          </pc:sldLayoutMkLst>
        </pc:sldLayoutChg>
        <pc:sldLayoutChg chg="add mod replId">
          <pc:chgData name="Dylan Dozier" userId="S::dozier.dylan@student.greenriver.edu::d43d506f-e919-41d9-9a02-e9ad7b75ca95" providerId="AD" clId="Web-{4EC7FFA3-DB5F-2B20-9623-5BB692BA56D0}" dt="2024-02-27T22:25:03.306" v="9"/>
          <pc:sldLayoutMkLst>
            <pc:docMk/>
            <pc:sldMasterMk cId="2613514633" sldId="2147483660"/>
            <pc:sldLayoutMk cId="1959239893" sldId="2147483679"/>
          </pc:sldLayoutMkLst>
        </pc:sldLayoutChg>
      </pc:sldMasterChg>
    </pc:docChg>
  </pc:docChgLst>
  <pc:docChgLst>
    <pc:chgData name="Elizabeth Parrott" userId="a33ba95f-72f7-4a01-b078-d46f38979936" providerId="ADAL" clId="{8583082A-F614-4D6F-9562-9958FA371745}"/>
    <pc:docChg chg="undo custSel modSld modMainMaster">
      <pc:chgData name="Elizabeth Parrott" userId="a33ba95f-72f7-4a01-b078-d46f38979936" providerId="ADAL" clId="{8583082A-F614-4D6F-9562-9958FA371745}" dt="2024-02-27T22:50:26.479" v="774" actId="1076"/>
      <pc:docMkLst>
        <pc:docMk/>
      </pc:docMkLst>
      <pc:sldChg chg="addSp delSp modSp mod setBg">
        <pc:chgData name="Elizabeth Parrott" userId="a33ba95f-72f7-4a01-b078-d46f38979936" providerId="ADAL" clId="{8583082A-F614-4D6F-9562-9958FA371745}" dt="2024-02-27T22:25:52.209" v="97"/>
        <pc:sldMkLst>
          <pc:docMk/>
          <pc:sldMk cId="0" sldId="256"/>
        </pc:sldMkLst>
        <pc:grpChg chg="mod">
          <ac:chgData name="Elizabeth Parrott" userId="a33ba95f-72f7-4a01-b078-d46f38979936" providerId="ADAL" clId="{8583082A-F614-4D6F-9562-9958FA371745}" dt="2024-02-27T22:25:39.882" v="18"/>
          <ac:grpSpMkLst>
            <pc:docMk/>
            <pc:sldMk cId="0" sldId="256"/>
            <ac:grpSpMk id="4" creationId="{08421E12-DDDA-D57A-CAD8-126440CA3B5C}"/>
          </ac:grpSpMkLst>
        </pc:grpChg>
        <pc:inkChg chg="add del">
          <ac:chgData name="Elizabeth Parrott" userId="a33ba95f-72f7-4a01-b078-d46f38979936" providerId="ADAL" clId="{8583082A-F614-4D6F-9562-9958FA371745}" dt="2024-02-27T22:17:11.508" v="4" actId="9405"/>
          <ac:inkMkLst>
            <pc:docMk/>
            <pc:sldMk cId="0" sldId="256"/>
            <ac:inkMk id="2" creationId="{5AD51C27-2CA9-AEF8-D14F-F5B99D2987A8}"/>
          </ac:inkMkLst>
        </pc:inkChg>
        <pc:inkChg chg="add mod">
          <ac:chgData name="Elizabeth Parrott" userId="a33ba95f-72f7-4a01-b078-d46f38979936" providerId="ADAL" clId="{8583082A-F614-4D6F-9562-9958FA371745}" dt="2024-02-27T22:25:39.882" v="18"/>
          <ac:inkMkLst>
            <pc:docMk/>
            <pc:sldMk cId="0" sldId="256"/>
            <ac:inkMk id="2" creationId="{FBE47F08-DCCA-2843-BEF0-9E314AA88D07}"/>
          </ac:inkMkLst>
        </pc:inkChg>
        <pc:inkChg chg="add mod">
          <ac:chgData name="Elizabeth Parrott" userId="a33ba95f-72f7-4a01-b078-d46f38979936" providerId="ADAL" clId="{8583082A-F614-4D6F-9562-9958FA371745}" dt="2024-02-27T22:25:39.882" v="18"/>
          <ac:inkMkLst>
            <pc:docMk/>
            <pc:sldMk cId="0" sldId="256"/>
            <ac:inkMk id="3" creationId="{B84C0F73-327C-66F6-CA47-7F86E6BA105F}"/>
          </ac:inkMkLst>
        </pc:inkChg>
        <pc:inkChg chg="add">
          <ac:chgData name="Elizabeth Parrott" userId="a33ba95f-72f7-4a01-b078-d46f38979936" providerId="ADAL" clId="{8583082A-F614-4D6F-9562-9958FA371745}" dt="2024-02-27T22:18:24.082" v="11" actId="9405"/>
          <ac:inkMkLst>
            <pc:docMk/>
            <pc:sldMk cId="0" sldId="256"/>
            <ac:inkMk id="6" creationId="{CFED63F3-4BD3-02EF-3254-855916A530C1}"/>
          </ac:inkMkLst>
        </pc:inkChg>
      </pc:sldChg>
      <pc:sldChg chg="modSp mod">
        <pc:chgData name="Elizabeth Parrott" userId="a33ba95f-72f7-4a01-b078-d46f38979936" providerId="ADAL" clId="{8583082A-F614-4D6F-9562-9958FA371745}" dt="2024-02-27T22:17:38.409" v="10"/>
        <pc:sldMkLst>
          <pc:docMk/>
          <pc:sldMk cId="0" sldId="257"/>
        </pc:sldMkLst>
        <pc:spChg chg="mod">
          <ac:chgData name="Elizabeth Parrott" userId="a33ba95f-72f7-4a01-b078-d46f38979936" providerId="ADAL" clId="{8583082A-F614-4D6F-9562-9958FA371745}" dt="2024-02-27T22:17:38.409" v="10"/>
          <ac:spMkLst>
            <pc:docMk/>
            <pc:sldMk cId="0" sldId="257"/>
            <ac:spMk id="142" creationId="{00000000-0000-0000-0000-000000000000}"/>
          </ac:spMkLst>
        </pc:spChg>
      </pc:sldChg>
      <pc:sldChg chg="modSp mod">
        <pc:chgData name="Elizabeth Parrott" userId="a33ba95f-72f7-4a01-b078-d46f38979936" providerId="ADAL" clId="{8583082A-F614-4D6F-9562-9958FA371745}" dt="2024-02-27T22:17:38.409" v="10"/>
        <pc:sldMkLst>
          <pc:docMk/>
          <pc:sldMk cId="0" sldId="258"/>
        </pc:sldMkLst>
        <pc:spChg chg="mod">
          <ac:chgData name="Elizabeth Parrott" userId="a33ba95f-72f7-4a01-b078-d46f38979936" providerId="ADAL" clId="{8583082A-F614-4D6F-9562-9958FA371745}" dt="2024-02-27T22:17:38.409" v="10"/>
          <ac:spMkLst>
            <pc:docMk/>
            <pc:sldMk cId="0" sldId="258"/>
            <ac:spMk id="149" creationId="{00000000-0000-0000-0000-000000000000}"/>
          </ac:spMkLst>
        </pc:spChg>
      </pc:sldChg>
      <pc:sldChg chg="modNotes">
        <pc:chgData name="Elizabeth Parrott" userId="a33ba95f-72f7-4a01-b078-d46f38979936" providerId="ADAL" clId="{8583082A-F614-4D6F-9562-9958FA371745}" dt="2024-02-27T22:17:38.409" v="10"/>
        <pc:sldMkLst>
          <pc:docMk/>
          <pc:sldMk cId="0" sldId="259"/>
        </pc:sldMkLst>
      </pc:sldChg>
      <pc:sldChg chg="modSp mod modNotes">
        <pc:chgData name="Elizabeth Parrott" userId="a33ba95f-72f7-4a01-b078-d46f38979936" providerId="ADAL" clId="{8583082A-F614-4D6F-9562-9958FA371745}" dt="2024-02-27T22:39:04.054" v="713" actId="1076"/>
        <pc:sldMkLst>
          <pc:docMk/>
          <pc:sldMk cId="0" sldId="260"/>
        </pc:sldMkLst>
        <pc:spChg chg="mod">
          <ac:chgData name="Elizabeth Parrott" userId="a33ba95f-72f7-4a01-b078-d46f38979936" providerId="ADAL" clId="{8583082A-F614-4D6F-9562-9958FA371745}" dt="2024-02-27T22:38:02.361" v="619" actId="1076"/>
          <ac:spMkLst>
            <pc:docMk/>
            <pc:sldMk cId="0" sldId="260"/>
            <ac:spMk id="165" creationId="{00000000-0000-0000-0000-000000000000}"/>
          </ac:spMkLst>
        </pc:spChg>
        <pc:picChg chg="mod">
          <ac:chgData name="Elizabeth Parrott" userId="a33ba95f-72f7-4a01-b078-d46f38979936" providerId="ADAL" clId="{8583082A-F614-4D6F-9562-9958FA371745}" dt="2024-02-27T22:38:04.922" v="620" actId="1076"/>
          <ac:picMkLst>
            <pc:docMk/>
            <pc:sldMk cId="0" sldId="260"/>
            <ac:picMk id="163" creationId="{00000000-0000-0000-0000-000000000000}"/>
          </ac:picMkLst>
        </pc:picChg>
        <pc:picChg chg="mod">
          <ac:chgData name="Elizabeth Parrott" userId="a33ba95f-72f7-4a01-b078-d46f38979936" providerId="ADAL" clId="{8583082A-F614-4D6F-9562-9958FA371745}" dt="2024-02-27T22:39:04.054" v="713" actId="1076"/>
          <ac:picMkLst>
            <pc:docMk/>
            <pc:sldMk cId="0" sldId="260"/>
            <ac:picMk id="164" creationId="{00000000-0000-0000-0000-000000000000}"/>
          </ac:picMkLst>
        </pc:picChg>
        <pc:picChg chg="mod">
          <ac:chgData name="Elizabeth Parrott" userId="a33ba95f-72f7-4a01-b078-d46f38979936" providerId="ADAL" clId="{8583082A-F614-4D6F-9562-9958FA371745}" dt="2024-02-27T22:38:52.141" v="710" actId="1076"/>
          <ac:picMkLst>
            <pc:docMk/>
            <pc:sldMk cId="0" sldId="260"/>
            <ac:picMk id="166" creationId="{00000000-0000-0000-0000-000000000000}"/>
          </ac:picMkLst>
        </pc:picChg>
      </pc:sldChg>
      <pc:sldChg chg="modSp mod modNotes">
        <pc:chgData name="Elizabeth Parrott" userId="a33ba95f-72f7-4a01-b078-d46f38979936" providerId="ADAL" clId="{8583082A-F614-4D6F-9562-9958FA371745}" dt="2024-02-27T22:50:26.479" v="774" actId="1076"/>
        <pc:sldMkLst>
          <pc:docMk/>
          <pc:sldMk cId="0" sldId="261"/>
        </pc:sldMkLst>
        <pc:spChg chg="mod">
          <ac:chgData name="Elizabeth Parrott" userId="a33ba95f-72f7-4a01-b078-d46f38979936" providerId="ADAL" clId="{8583082A-F614-4D6F-9562-9958FA371745}" dt="2024-02-27T22:22:46.980" v="15"/>
          <ac:spMkLst>
            <pc:docMk/>
            <pc:sldMk cId="0" sldId="261"/>
            <ac:spMk id="171" creationId="{00000000-0000-0000-0000-000000000000}"/>
          </ac:spMkLst>
        </pc:spChg>
        <pc:spChg chg="mod">
          <ac:chgData name="Elizabeth Parrott" userId="a33ba95f-72f7-4a01-b078-d46f38979936" providerId="ADAL" clId="{8583082A-F614-4D6F-9562-9958FA371745}" dt="2024-02-27T22:50:20.482" v="772" actId="1076"/>
          <ac:spMkLst>
            <pc:docMk/>
            <pc:sldMk cId="0" sldId="261"/>
            <ac:spMk id="172" creationId="{00000000-0000-0000-0000-000000000000}"/>
          </ac:spMkLst>
        </pc:spChg>
        <pc:spChg chg="mod">
          <ac:chgData name="Elizabeth Parrott" userId="a33ba95f-72f7-4a01-b078-d46f38979936" providerId="ADAL" clId="{8583082A-F614-4D6F-9562-9958FA371745}" dt="2024-02-27T22:50:24.106" v="773" actId="1076"/>
          <ac:spMkLst>
            <pc:docMk/>
            <pc:sldMk cId="0" sldId="261"/>
            <ac:spMk id="175" creationId="{00000000-0000-0000-0000-000000000000}"/>
          </ac:spMkLst>
        </pc:spChg>
        <pc:spChg chg="mod">
          <ac:chgData name="Elizabeth Parrott" userId="a33ba95f-72f7-4a01-b078-d46f38979936" providerId="ADAL" clId="{8583082A-F614-4D6F-9562-9958FA371745}" dt="2024-02-27T22:50:26.479" v="774" actId="1076"/>
          <ac:spMkLst>
            <pc:docMk/>
            <pc:sldMk cId="0" sldId="261"/>
            <ac:spMk id="176" creationId="{00000000-0000-0000-0000-000000000000}"/>
          </ac:spMkLst>
        </pc:spChg>
        <pc:picChg chg="mod">
          <ac:chgData name="Elizabeth Parrott" userId="a33ba95f-72f7-4a01-b078-d46f38979936" providerId="ADAL" clId="{8583082A-F614-4D6F-9562-9958FA371745}" dt="2024-02-27T22:50:00.860" v="735" actId="14861"/>
          <ac:picMkLst>
            <pc:docMk/>
            <pc:sldMk cId="0" sldId="261"/>
            <ac:picMk id="173" creationId="{00000000-0000-0000-0000-000000000000}"/>
          </ac:picMkLst>
        </pc:picChg>
        <pc:picChg chg="mod">
          <ac:chgData name="Elizabeth Parrott" userId="a33ba95f-72f7-4a01-b078-d46f38979936" providerId="ADAL" clId="{8583082A-F614-4D6F-9562-9958FA371745}" dt="2024-02-27T22:50:05.805" v="771" actId="14861"/>
          <ac:picMkLst>
            <pc:docMk/>
            <pc:sldMk cId="0" sldId="261"/>
            <ac:picMk id="174" creationId="{00000000-0000-0000-0000-000000000000}"/>
          </ac:picMkLst>
        </pc:picChg>
      </pc:sldChg>
      <pc:sldChg chg="modSp mod">
        <pc:chgData name="Elizabeth Parrott" userId="a33ba95f-72f7-4a01-b078-d46f38979936" providerId="ADAL" clId="{8583082A-F614-4D6F-9562-9958FA371745}" dt="2024-02-27T22:22:46.980" v="15"/>
        <pc:sldMkLst>
          <pc:docMk/>
          <pc:sldMk cId="0" sldId="262"/>
        </pc:sldMkLst>
        <pc:spChg chg="mod">
          <ac:chgData name="Elizabeth Parrott" userId="a33ba95f-72f7-4a01-b078-d46f38979936" providerId="ADAL" clId="{8583082A-F614-4D6F-9562-9958FA371745}" dt="2024-02-27T22:22:46.980" v="15"/>
          <ac:spMkLst>
            <pc:docMk/>
            <pc:sldMk cId="0" sldId="262"/>
            <ac:spMk id="181" creationId="{00000000-0000-0000-0000-000000000000}"/>
          </ac:spMkLst>
        </pc:spChg>
        <pc:spChg chg="mod">
          <ac:chgData name="Elizabeth Parrott" userId="a33ba95f-72f7-4a01-b078-d46f38979936" providerId="ADAL" clId="{8583082A-F614-4D6F-9562-9958FA371745}" dt="2024-02-27T22:22:46.980" v="15"/>
          <ac:spMkLst>
            <pc:docMk/>
            <pc:sldMk cId="0" sldId="262"/>
            <ac:spMk id="182" creationId="{00000000-0000-0000-0000-000000000000}"/>
          </ac:spMkLst>
        </pc:spChg>
      </pc:sldChg>
      <pc:sldChg chg="addSp delSp modSp mod setBg">
        <pc:chgData name="Elizabeth Parrott" userId="a33ba95f-72f7-4a01-b078-d46f38979936" providerId="ADAL" clId="{8583082A-F614-4D6F-9562-9958FA371745}" dt="2024-02-27T22:36:46.911" v="566" actId="1076"/>
        <pc:sldMkLst>
          <pc:docMk/>
          <pc:sldMk cId="3678690325" sldId="263"/>
        </pc:sldMkLst>
        <pc:spChg chg="mod">
          <ac:chgData name="Elizabeth Parrott" userId="a33ba95f-72f7-4a01-b078-d46f38979936" providerId="ADAL" clId="{8583082A-F614-4D6F-9562-9958FA371745}" dt="2024-02-27T22:35:53.273" v="557" actId="14100"/>
          <ac:spMkLst>
            <pc:docMk/>
            <pc:sldMk cId="3678690325" sldId="263"/>
            <ac:spMk id="23" creationId="{8A0965D6-0D20-40A0-8897-EDF8A7A464C5}"/>
          </ac:spMkLst>
        </pc:spChg>
        <pc:spChg chg="mod">
          <ac:chgData name="Elizabeth Parrott" userId="a33ba95f-72f7-4a01-b078-d46f38979936" providerId="ADAL" clId="{8583082A-F614-4D6F-9562-9958FA371745}" dt="2024-02-27T22:36:46.911" v="566" actId="1076"/>
          <ac:spMkLst>
            <pc:docMk/>
            <pc:sldMk cId="3678690325" sldId="263"/>
            <ac:spMk id="30" creationId="{BAD5E990-59DB-44C5-B716-B0352D75353A}"/>
          </ac:spMkLst>
        </pc:spChg>
        <pc:grpChg chg="mod">
          <ac:chgData name="Elizabeth Parrott" userId="a33ba95f-72f7-4a01-b078-d46f38979936" providerId="ADAL" clId="{8583082A-F614-4D6F-9562-9958FA371745}" dt="2024-02-27T22:26:13.728" v="131"/>
          <ac:grpSpMkLst>
            <pc:docMk/>
            <pc:sldMk cId="3678690325" sldId="263"/>
            <ac:grpSpMk id="5" creationId="{C053330F-21C1-0216-E8F9-D30CEEBAF340}"/>
          </ac:grpSpMkLst>
        </pc:grpChg>
        <pc:picChg chg="mod">
          <ac:chgData name="Elizabeth Parrott" userId="a33ba95f-72f7-4a01-b078-d46f38979936" providerId="ADAL" clId="{8583082A-F614-4D6F-9562-9958FA371745}" dt="2024-02-27T22:27:18.270" v="154" actId="1076"/>
          <ac:picMkLst>
            <pc:docMk/>
            <pc:sldMk cId="3678690325" sldId="263"/>
            <ac:picMk id="19" creationId="{AACEA9E5-C8FF-4080-B2EE-93C3DA6E6851}"/>
          </ac:picMkLst>
        </pc:picChg>
        <pc:inkChg chg="add">
          <ac:chgData name="Elizabeth Parrott" userId="a33ba95f-72f7-4a01-b078-d46f38979936" providerId="ADAL" clId="{8583082A-F614-4D6F-9562-9958FA371745}" dt="2024-02-27T22:26:12.260" v="128" actId="9405"/>
          <ac:inkMkLst>
            <pc:docMk/>
            <pc:sldMk cId="3678690325" sldId="263"/>
            <ac:inkMk id="2" creationId="{7B7EAD59-8B3C-A39D-D6DE-6BA724095318}"/>
          </ac:inkMkLst>
        </pc:inkChg>
        <pc:inkChg chg="add mod">
          <ac:chgData name="Elizabeth Parrott" userId="a33ba95f-72f7-4a01-b078-d46f38979936" providerId="ADAL" clId="{8583082A-F614-4D6F-9562-9958FA371745}" dt="2024-02-27T22:26:13.728" v="131"/>
          <ac:inkMkLst>
            <pc:docMk/>
            <pc:sldMk cId="3678690325" sldId="263"/>
            <ac:inkMk id="3" creationId="{0E4BD8D1-7817-A6E7-2AD4-1C1DAE035614}"/>
          </ac:inkMkLst>
        </pc:inkChg>
        <pc:inkChg chg="add mod">
          <ac:chgData name="Elizabeth Parrott" userId="a33ba95f-72f7-4a01-b078-d46f38979936" providerId="ADAL" clId="{8583082A-F614-4D6F-9562-9958FA371745}" dt="2024-02-27T22:26:13.728" v="131"/>
          <ac:inkMkLst>
            <pc:docMk/>
            <pc:sldMk cId="3678690325" sldId="263"/>
            <ac:inkMk id="4" creationId="{FE0CFA5D-E89C-6218-F1EF-871C2451793B}"/>
          </ac:inkMkLst>
        </pc:inkChg>
        <pc:inkChg chg="add del">
          <ac:chgData name="Elizabeth Parrott" userId="a33ba95f-72f7-4a01-b078-d46f38979936" providerId="ADAL" clId="{8583082A-F614-4D6F-9562-9958FA371745}" dt="2024-02-27T22:26:21.912" v="133" actId="9405"/>
          <ac:inkMkLst>
            <pc:docMk/>
            <pc:sldMk cId="3678690325" sldId="263"/>
            <ac:inkMk id="7" creationId="{7CAB0CB8-D8C5-9234-7355-147E5AD628B5}"/>
          </ac:inkMkLst>
        </pc:inkChg>
      </pc:sldChg>
      <pc:sldChg chg="modSp mod">
        <pc:chgData name="Elizabeth Parrott" userId="a33ba95f-72f7-4a01-b078-d46f38979936" providerId="ADAL" clId="{8583082A-F614-4D6F-9562-9958FA371745}" dt="2024-02-27T22:32:50.809" v="426" actId="1076"/>
        <pc:sldMkLst>
          <pc:docMk/>
          <pc:sldMk cId="1987845210" sldId="264"/>
        </pc:sldMkLst>
        <pc:spChg chg="mod">
          <ac:chgData name="Elizabeth Parrott" userId="a33ba95f-72f7-4a01-b078-d46f38979936" providerId="ADAL" clId="{8583082A-F614-4D6F-9562-9958FA371745}" dt="2024-02-27T22:32:50.809" v="426" actId="1076"/>
          <ac:spMkLst>
            <pc:docMk/>
            <pc:sldMk cId="1987845210" sldId="264"/>
            <ac:spMk id="11" creationId="{019E4131-A9F1-45A1-94C6-3C559ABBE9C6}"/>
          </ac:spMkLst>
        </pc:spChg>
        <pc:spChg chg="mod">
          <ac:chgData name="Elizabeth Parrott" userId="a33ba95f-72f7-4a01-b078-d46f38979936" providerId="ADAL" clId="{8583082A-F614-4D6F-9562-9958FA371745}" dt="2024-02-27T22:31:22.163" v="412" actId="1076"/>
          <ac:spMkLst>
            <pc:docMk/>
            <pc:sldMk cId="1987845210" sldId="264"/>
            <ac:spMk id="20" creationId="{940324F9-ABF9-4A46-B5E4-21164FADAD0C}"/>
          </ac:spMkLst>
        </pc:spChg>
      </pc:sldChg>
      <pc:sldChg chg="modSp mod">
        <pc:chgData name="Elizabeth Parrott" userId="a33ba95f-72f7-4a01-b078-d46f38979936" providerId="ADAL" clId="{8583082A-F614-4D6F-9562-9958FA371745}" dt="2024-02-27T22:49:17.547" v="716" actId="1076"/>
        <pc:sldMkLst>
          <pc:docMk/>
          <pc:sldMk cId="277377105" sldId="265"/>
        </pc:sldMkLst>
        <pc:spChg chg="mod">
          <ac:chgData name="Elizabeth Parrott" userId="a33ba95f-72f7-4a01-b078-d46f38979936" providerId="ADAL" clId="{8583082A-F614-4D6F-9562-9958FA371745}" dt="2024-02-27T22:34:46.462" v="508" actId="1076"/>
          <ac:spMkLst>
            <pc:docMk/>
            <pc:sldMk cId="277377105" sldId="265"/>
            <ac:spMk id="20" creationId="{2E468DC9-F7EA-4DDD-A3C6-7FED01F0AB9B}"/>
          </ac:spMkLst>
        </pc:spChg>
        <pc:spChg chg="mod">
          <ac:chgData name="Elizabeth Parrott" userId="a33ba95f-72f7-4a01-b078-d46f38979936" providerId="ADAL" clId="{8583082A-F614-4D6F-9562-9958FA371745}" dt="2024-02-27T22:34:41.175" v="507" actId="1076"/>
          <ac:spMkLst>
            <pc:docMk/>
            <pc:sldMk cId="277377105" sldId="265"/>
            <ac:spMk id="30" creationId="{E1840D15-B3C7-4446-9131-8F222F601B1B}"/>
          </ac:spMkLst>
        </pc:spChg>
        <pc:picChg chg="mod">
          <ac:chgData name="Elizabeth Parrott" userId="a33ba95f-72f7-4a01-b078-d46f38979936" providerId="ADAL" clId="{8583082A-F614-4D6F-9562-9958FA371745}" dt="2024-02-27T22:49:17.547" v="716" actId="1076"/>
          <ac:picMkLst>
            <pc:docMk/>
            <pc:sldMk cId="277377105" sldId="265"/>
            <ac:picMk id="108" creationId="{FAFD635F-714B-4EE8-9D07-0B32545C6D1F}"/>
          </ac:picMkLst>
        </pc:picChg>
      </pc:sldChg>
      <pc:sldMasterChg chg="modTransition modSldLayout">
        <pc:chgData name="Elizabeth Parrott" userId="a33ba95f-72f7-4a01-b078-d46f38979936" providerId="ADAL" clId="{8583082A-F614-4D6F-9562-9958FA371745}" dt="2024-02-27T22:17:38.409" v="10"/>
        <pc:sldMasterMkLst>
          <pc:docMk/>
          <pc:sldMasterMk cId="2783572724" sldId="2147483660"/>
        </pc:sldMasterMkLst>
        <pc:sldLayoutChg chg="addSp delSp">
          <pc:chgData name="Elizabeth Parrott" userId="a33ba95f-72f7-4a01-b078-d46f38979936" providerId="ADAL" clId="{8583082A-F614-4D6F-9562-9958FA371745}" dt="2024-02-27T22:17:38.409" v="10"/>
          <pc:sldLayoutMkLst>
            <pc:docMk/>
            <pc:sldMasterMk cId="2783572724" sldId="2147483660"/>
            <pc:sldLayoutMk cId="352987657" sldId="2147483672"/>
          </pc:sldLayoutMkLst>
          <pc:grpChg chg="add del">
            <ac:chgData name="Elizabeth Parrott" userId="a33ba95f-72f7-4a01-b078-d46f38979936" providerId="ADAL" clId="{8583082A-F614-4D6F-9562-9958FA371745}" dt="2024-02-27T22:17:38.409" v="10"/>
            <ac:grpSpMkLst>
              <pc:docMk/>
              <pc:sldMasterMk cId="2783572724" sldId="2147483660"/>
              <pc:sldLayoutMk cId="352987657" sldId="2147483672"/>
              <ac:grpSpMk id="42" creationId="{00000000-0000-0000-0000-000000000000}"/>
            </ac:grpSpMkLst>
          </pc:grpChg>
        </pc:sldLayoutChg>
      </pc:sldMasterChg>
      <pc:sldMasterChg chg="modTransition modSldLayout">
        <pc:chgData name="Elizabeth Parrott" userId="a33ba95f-72f7-4a01-b078-d46f38979936" providerId="ADAL" clId="{8583082A-F614-4D6F-9562-9958FA371745}" dt="2024-02-27T22:22:46.980" v="15"/>
        <pc:sldMasterMkLst>
          <pc:docMk/>
          <pc:sldMasterMk cId="1541090290" sldId="2147483679"/>
        </pc:sldMasterMkLst>
        <pc:sldLayoutChg chg="addSp delSp">
          <pc:chgData name="Elizabeth Parrott" userId="a33ba95f-72f7-4a01-b078-d46f38979936" providerId="ADAL" clId="{8583082A-F614-4D6F-9562-9958FA371745}" dt="2024-02-27T22:22:46.980" v="15"/>
          <pc:sldLayoutMkLst>
            <pc:docMk/>
            <pc:sldMasterMk cId="1541090290" sldId="2147483679"/>
            <pc:sldLayoutMk cId="2116659342" sldId="2147483696"/>
          </pc:sldLayoutMkLst>
          <pc:grpChg chg="add del">
            <ac:chgData name="Elizabeth Parrott" userId="a33ba95f-72f7-4a01-b078-d46f38979936" providerId="ADAL" clId="{8583082A-F614-4D6F-9562-9958FA371745}" dt="2024-02-27T22:22:46.980" v="15"/>
            <ac:grpSpMkLst>
              <pc:docMk/>
              <pc:sldMasterMk cId="1541090290" sldId="2147483679"/>
              <pc:sldLayoutMk cId="2116659342" sldId="2147483696"/>
              <ac:grpSpMk id="42" creationId="{00000000-0000-0000-0000-000000000000}"/>
            </ac:grpSpMkLst>
          </pc:grpChg>
        </pc:sldLayoutChg>
      </pc:sldMasterChg>
    </pc:docChg>
  </pc:docChgLst>
  <pc:docChgLst>
    <pc:chgData name="Sarah Webb" userId="cc0883ac-da85-4ed7-9e73-07af3637ef6e" providerId="ADAL" clId="{CD5CB31F-30A7-4E38-B768-AD65E8655D79}"/>
    <pc:docChg chg="undo custSel modSld">
      <pc:chgData name="Sarah Webb" userId="cc0883ac-da85-4ed7-9e73-07af3637ef6e" providerId="ADAL" clId="{CD5CB31F-30A7-4E38-B768-AD65E8655D79}" dt="2024-02-28T00:20:56.676" v="594"/>
      <pc:docMkLst>
        <pc:docMk/>
      </pc:docMkLst>
      <pc:sldChg chg="addSp delSp modSp mod">
        <pc:chgData name="Sarah Webb" userId="cc0883ac-da85-4ed7-9e73-07af3637ef6e" providerId="ADAL" clId="{CD5CB31F-30A7-4E38-B768-AD65E8655D79}" dt="2024-02-27T22:47:10.085" v="286" actId="1076"/>
        <pc:sldMkLst>
          <pc:docMk/>
          <pc:sldMk cId="0" sldId="257"/>
        </pc:sldMkLst>
        <pc:spChg chg="add del mod ord">
          <ac:chgData name="Sarah Webb" userId="cc0883ac-da85-4ed7-9e73-07af3637ef6e" providerId="ADAL" clId="{CD5CB31F-30A7-4E38-B768-AD65E8655D79}" dt="2024-02-27T22:40:36.818" v="237" actId="478"/>
          <ac:spMkLst>
            <pc:docMk/>
            <pc:sldMk cId="0" sldId="257"/>
            <ac:spMk id="2" creationId="{522A5BE8-7AF0-52EB-46B2-DA33E6A45379}"/>
          </ac:spMkLst>
        </pc:spChg>
        <pc:spChg chg="add mod ord">
          <ac:chgData name="Sarah Webb" userId="cc0883ac-da85-4ed7-9e73-07af3637ef6e" providerId="ADAL" clId="{CD5CB31F-30A7-4E38-B768-AD65E8655D79}" dt="2024-02-27T22:47:04.928" v="283" actId="1076"/>
          <ac:spMkLst>
            <pc:docMk/>
            <pc:sldMk cId="0" sldId="257"/>
            <ac:spMk id="3" creationId="{C5C7ED58-B2C5-6FA6-BA8D-A9872DA2D494}"/>
          </ac:spMkLst>
        </pc:spChg>
        <pc:spChg chg="mod">
          <ac:chgData name="Sarah Webb" userId="cc0883ac-da85-4ed7-9e73-07af3637ef6e" providerId="ADAL" clId="{CD5CB31F-30A7-4E38-B768-AD65E8655D79}" dt="2024-02-27T22:46:30.673" v="277" actId="1076"/>
          <ac:spMkLst>
            <pc:docMk/>
            <pc:sldMk cId="0" sldId="257"/>
            <ac:spMk id="142" creationId="{00000000-0000-0000-0000-000000000000}"/>
          </ac:spMkLst>
        </pc:spChg>
        <pc:grpChg chg="add mod">
          <ac:chgData name="Sarah Webb" userId="cc0883ac-da85-4ed7-9e73-07af3637ef6e" providerId="ADAL" clId="{CD5CB31F-30A7-4E38-B768-AD65E8655D79}" dt="2024-02-27T22:47:08.052" v="285" actId="1076"/>
          <ac:grpSpMkLst>
            <pc:docMk/>
            <pc:sldMk cId="0" sldId="257"/>
            <ac:grpSpMk id="4" creationId="{397EC654-7C3E-9D86-5A67-5EB5968C61B3}"/>
          </ac:grpSpMkLst>
        </pc:grpChg>
        <pc:picChg chg="mod">
          <ac:chgData name="Sarah Webb" userId="cc0883ac-da85-4ed7-9e73-07af3637ef6e" providerId="ADAL" clId="{CD5CB31F-30A7-4E38-B768-AD65E8655D79}" dt="2024-02-27T22:47:10.085" v="286" actId="1076"/>
          <ac:picMkLst>
            <pc:docMk/>
            <pc:sldMk cId="0" sldId="257"/>
            <ac:picMk id="143" creationId="{00000000-0000-0000-0000-000000000000}"/>
          </ac:picMkLst>
        </pc:picChg>
      </pc:sldChg>
      <pc:sldChg chg="modSp mod">
        <pc:chgData name="Sarah Webb" userId="cc0883ac-da85-4ed7-9e73-07af3637ef6e" providerId="ADAL" clId="{CD5CB31F-30A7-4E38-B768-AD65E8655D79}" dt="2024-02-28T00:16:53.889" v="541" actId="20577"/>
        <pc:sldMkLst>
          <pc:docMk/>
          <pc:sldMk cId="0" sldId="259"/>
        </pc:sldMkLst>
        <pc:spChg chg="mod">
          <ac:chgData name="Sarah Webb" userId="cc0883ac-da85-4ed7-9e73-07af3637ef6e" providerId="ADAL" clId="{CD5CB31F-30A7-4E38-B768-AD65E8655D79}" dt="2024-02-28T00:16:53.889" v="541" actId="20577"/>
          <ac:spMkLst>
            <pc:docMk/>
            <pc:sldMk cId="0" sldId="259"/>
            <ac:spMk id="158" creationId="{00000000-0000-0000-0000-000000000000}"/>
          </ac:spMkLst>
        </pc:spChg>
      </pc:sldChg>
      <pc:sldChg chg="modSp mod">
        <pc:chgData name="Sarah Webb" userId="cc0883ac-da85-4ed7-9e73-07af3637ef6e" providerId="ADAL" clId="{CD5CB31F-30A7-4E38-B768-AD65E8655D79}" dt="2024-02-28T00:20:56.676" v="594"/>
        <pc:sldMkLst>
          <pc:docMk/>
          <pc:sldMk cId="0" sldId="260"/>
        </pc:sldMkLst>
        <pc:spChg chg="mod">
          <ac:chgData name="Sarah Webb" userId="cc0883ac-da85-4ed7-9e73-07af3637ef6e" providerId="ADAL" clId="{CD5CB31F-30A7-4E38-B768-AD65E8655D79}" dt="2024-02-28T00:20:56.676" v="594"/>
          <ac:spMkLst>
            <pc:docMk/>
            <pc:sldMk cId="0" sldId="260"/>
            <ac:spMk id="165" creationId="{00000000-0000-0000-0000-000000000000}"/>
          </ac:spMkLst>
        </pc:spChg>
        <pc:picChg chg="mod">
          <ac:chgData name="Sarah Webb" userId="cc0883ac-da85-4ed7-9e73-07af3637ef6e" providerId="ADAL" clId="{CD5CB31F-30A7-4E38-B768-AD65E8655D79}" dt="2024-02-28T00:11:03.946" v="302" actId="1076"/>
          <ac:picMkLst>
            <pc:docMk/>
            <pc:sldMk cId="0" sldId="260"/>
            <ac:picMk id="163" creationId="{00000000-0000-0000-0000-000000000000}"/>
          </ac:picMkLst>
        </pc:picChg>
        <pc:picChg chg="mod">
          <ac:chgData name="Sarah Webb" userId="cc0883ac-da85-4ed7-9e73-07af3637ef6e" providerId="ADAL" clId="{CD5CB31F-30A7-4E38-B768-AD65E8655D79}" dt="2024-02-28T00:10:57.912" v="299" actId="1076"/>
          <ac:picMkLst>
            <pc:docMk/>
            <pc:sldMk cId="0" sldId="260"/>
            <ac:picMk id="164" creationId="{00000000-0000-0000-0000-000000000000}"/>
          </ac:picMkLst>
        </pc:picChg>
        <pc:picChg chg="mod">
          <ac:chgData name="Sarah Webb" userId="cc0883ac-da85-4ed7-9e73-07af3637ef6e" providerId="ADAL" clId="{CD5CB31F-30A7-4E38-B768-AD65E8655D79}" dt="2024-02-28T00:11:00.938" v="301" actId="1076"/>
          <ac:picMkLst>
            <pc:docMk/>
            <pc:sldMk cId="0" sldId="260"/>
            <ac:picMk id="166" creationId="{00000000-0000-0000-0000-000000000000}"/>
          </ac:picMkLst>
        </pc:picChg>
      </pc:sldChg>
      <pc:sldChg chg="modSp mod">
        <pc:chgData name="Sarah Webb" userId="cc0883ac-da85-4ed7-9e73-07af3637ef6e" providerId="ADAL" clId="{CD5CB31F-30A7-4E38-B768-AD65E8655D79}" dt="2024-02-28T00:11:58.614" v="313" actId="20577"/>
        <pc:sldMkLst>
          <pc:docMk/>
          <pc:sldMk cId="0" sldId="261"/>
        </pc:sldMkLst>
        <pc:spChg chg="mod">
          <ac:chgData name="Sarah Webb" userId="cc0883ac-da85-4ed7-9e73-07af3637ef6e" providerId="ADAL" clId="{CD5CB31F-30A7-4E38-B768-AD65E8655D79}" dt="2024-02-28T00:11:46.163" v="309" actId="1076"/>
          <ac:spMkLst>
            <pc:docMk/>
            <pc:sldMk cId="0" sldId="261"/>
            <ac:spMk id="172" creationId="{00000000-0000-0000-0000-000000000000}"/>
          </ac:spMkLst>
        </pc:spChg>
        <pc:spChg chg="mod">
          <ac:chgData name="Sarah Webb" userId="cc0883ac-da85-4ed7-9e73-07af3637ef6e" providerId="ADAL" clId="{CD5CB31F-30A7-4E38-B768-AD65E8655D79}" dt="2024-02-28T00:11:27.859" v="305" actId="20577"/>
          <ac:spMkLst>
            <pc:docMk/>
            <pc:sldMk cId="0" sldId="261"/>
            <ac:spMk id="175" creationId="{00000000-0000-0000-0000-000000000000}"/>
          </ac:spMkLst>
        </pc:spChg>
        <pc:spChg chg="mod">
          <ac:chgData name="Sarah Webb" userId="cc0883ac-da85-4ed7-9e73-07af3637ef6e" providerId="ADAL" clId="{CD5CB31F-30A7-4E38-B768-AD65E8655D79}" dt="2024-02-28T00:11:58.614" v="313" actId="20577"/>
          <ac:spMkLst>
            <pc:docMk/>
            <pc:sldMk cId="0" sldId="261"/>
            <ac:spMk id="176" creationId="{00000000-0000-0000-0000-000000000000}"/>
          </ac:spMkLst>
        </pc:spChg>
      </pc:sldChg>
      <pc:sldChg chg="addSp delSp modSp mod">
        <pc:chgData name="Sarah Webb" userId="cc0883ac-da85-4ed7-9e73-07af3637ef6e" providerId="ADAL" clId="{CD5CB31F-30A7-4E38-B768-AD65E8655D79}" dt="2024-02-27T22:44:16.988" v="269" actId="692"/>
        <pc:sldMkLst>
          <pc:docMk/>
          <pc:sldMk cId="3678690325" sldId="263"/>
        </pc:sldMkLst>
        <pc:spChg chg="add del mod">
          <ac:chgData name="Sarah Webb" userId="cc0883ac-da85-4ed7-9e73-07af3637ef6e" providerId="ADAL" clId="{CD5CB31F-30A7-4E38-B768-AD65E8655D79}" dt="2024-02-27T22:38:27.892" v="184" actId="478"/>
          <ac:spMkLst>
            <pc:docMk/>
            <pc:sldMk cId="3678690325" sldId="263"/>
            <ac:spMk id="7" creationId="{FB209460-7E88-40B6-4BD5-7DEB5B36AE13}"/>
          </ac:spMkLst>
        </pc:spChg>
        <pc:spChg chg="add mod">
          <ac:chgData name="Sarah Webb" userId="cc0883ac-da85-4ed7-9e73-07af3637ef6e" providerId="ADAL" clId="{CD5CB31F-30A7-4E38-B768-AD65E8655D79}" dt="2024-02-27T22:44:16.988" v="269" actId="692"/>
          <ac:spMkLst>
            <pc:docMk/>
            <pc:sldMk cId="3678690325" sldId="263"/>
            <ac:spMk id="8" creationId="{3FCE1029-C9B6-4A8C-83C4-7223597F07FF}"/>
          </ac:spMkLst>
        </pc:spChg>
        <pc:spChg chg="add del mod">
          <ac:chgData name="Sarah Webb" userId="cc0883ac-da85-4ed7-9e73-07af3637ef6e" providerId="ADAL" clId="{CD5CB31F-30A7-4E38-B768-AD65E8655D79}" dt="2024-02-27T22:42:23.001" v="255" actId="478"/>
          <ac:spMkLst>
            <pc:docMk/>
            <pc:sldMk cId="3678690325" sldId="263"/>
            <ac:spMk id="9" creationId="{F0369783-A77E-6291-B447-F2CDB925EDEA}"/>
          </ac:spMkLst>
        </pc:spChg>
        <pc:spChg chg="mod">
          <ac:chgData name="Sarah Webb" userId="cc0883ac-da85-4ed7-9e73-07af3637ef6e" providerId="ADAL" clId="{CD5CB31F-30A7-4E38-B768-AD65E8655D79}" dt="2024-02-27T22:39:32.144" v="214" actId="20577"/>
          <ac:spMkLst>
            <pc:docMk/>
            <pc:sldMk cId="3678690325" sldId="263"/>
            <ac:spMk id="23" creationId="{8A0965D6-0D20-40A0-8897-EDF8A7A464C5}"/>
          </ac:spMkLst>
        </pc:spChg>
        <pc:spChg chg="mod">
          <ac:chgData name="Sarah Webb" userId="cc0883ac-da85-4ed7-9e73-07af3637ef6e" providerId="ADAL" clId="{CD5CB31F-30A7-4E38-B768-AD65E8655D79}" dt="2024-02-27T22:39:47.296" v="218" actId="27636"/>
          <ac:spMkLst>
            <pc:docMk/>
            <pc:sldMk cId="3678690325" sldId="263"/>
            <ac:spMk id="30" creationId="{BAD5E990-59DB-44C5-B716-B0352D75353A}"/>
          </ac:spMkLst>
        </pc:spChg>
        <pc:picChg chg="mod">
          <ac:chgData name="Sarah Webb" userId="cc0883ac-da85-4ed7-9e73-07af3637ef6e" providerId="ADAL" clId="{CD5CB31F-30A7-4E38-B768-AD65E8655D79}" dt="2024-02-27T22:39:50.394" v="219" actId="1076"/>
          <ac:picMkLst>
            <pc:docMk/>
            <pc:sldMk cId="3678690325" sldId="263"/>
            <ac:picMk id="19" creationId="{AACEA9E5-C8FF-4080-B2EE-93C3DA6E6851}"/>
          </ac:picMkLst>
        </pc:picChg>
        <pc:picChg chg="mod">
          <ac:chgData name="Sarah Webb" userId="cc0883ac-da85-4ed7-9e73-07af3637ef6e" providerId="ADAL" clId="{CD5CB31F-30A7-4E38-B768-AD65E8655D79}" dt="2024-02-27T22:40:01.969" v="223" actId="14100"/>
          <ac:picMkLst>
            <pc:docMk/>
            <pc:sldMk cId="3678690325" sldId="263"/>
            <ac:picMk id="22" creationId="{947D413C-5CA0-21D7-B5E0-AECE258EC498}"/>
          </ac:picMkLst>
        </pc:picChg>
        <pc:picChg chg="mod">
          <ac:chgData name="Sarah Webb" userId="cc0883ac-da85-4ed7-9e73-07af3637ef6e" providerId="ADAL" clId="{CD5CB31F-30A7-4E38-B768-AD65E8655D79}" dt="2024-02-27T22:39:58.348" v="222" actId="14100"/>
          <ac:picMkLst>
            <pc:docMk/>
            <pc:sldMk cId="3678690325" sldId="263"/>
            <ac:picMk id="25" creationId="{BDC2DAE9-28EB-62F3-D573-79086DDEC309}"/>
          </ac:picMkLst>
        </pc:picChg>
      </pc:sldChg>
      <pc:sldChg chg="addSp modSp mod">
        <pc:chgData name="Sarah Webb" userId="cc0883ac-da85-4ed7-9e73-07af3637ef6e" providerId="ADAL" clId="{CD5CB31F-30A7-4E38-B768-AD65E8655D79}" dt="2024-02-28T00:20:43.435" v="592"/>
        <pc:sldMkLst>
          <pc:docMk/>
          <pc:sldMk cId="277377105" sldId="265"/>
        </pc:sldMkLst>
        <pc:spChg chg="add mod">
          <ac:chgData name="Sarah Webb" userId="cc0883ac-da85-4ed7-9e73-07af3637ef6e" providerId="ADAL" clId="{CD5CB31F-30A7-4E38-B768-AD65E8655D79}" dt="2024-02-28T00:20:43.435" v="592"/>
          <ac:spMkLst>
            <pc:docMk/>
            <pc:sldMk cId="277377105" sldId="265"/>
            <ac:spMk id="6" creationId="{FDA7D2C0-6E99-3F98-D10C-339407F32641}"/>
          </ac:spMkLst>
        </pc:spChg>
        <pc:spChg chg="mod">
          <ac:chgData name="Sarah Webb" userId="cc0883ac-da85-4ed7-9e73-07af3637ef6e" providerId="ADAL" clId="{CD5CB31F-30A7-4E38-B768-AD65E8655D79}" dt="2024-02-28T00:19:16.981" v="569" actId="404"/>
          <ac:spMkLst>
            <pc:docMk/>
            <pc:sldMk cId="277377105" sldId="265"/>
            <ac:spMk id="20" creationId="{2E468DC9-F7EA-4DDD-A3C6-7FED01F0AB9B}"/>
          </ac:spMkLst>
        </pc:spChg>
        <pc:spChg chg="mod">
          <ac:chgData name="Sarah Webb" userId="cc0883ac-da85-4ed7-9e73-07af3637ef6e" providerId="ADAL" clId="{CD5CB31F-30A7-4E38-B768-AD65E8655D79}" dt="2024-02-28T00:17:21.171" v="544" actId="20577"/>
          <ac:spMkLst>
            <pc:docMk/>
            <pc:sldMk cId="277377105" sldId="265"/>
            <ac:spMk id="30" creationId="{E1840D15-B3C7-4446-9131-8F222F601B1B}"/>
          </ac:spMkLst>
        </pc:spChg>
        <pc:picChg chg="mod">
          <ac:chgData name="Sarah Webb" userId="cc0883ac-da85-4ed7-9e73-07af3637ef6e" providerId="ADAL" clId="{CD5CB31F-30A7-4E38-B768-AD65E8655D79}" dt="2024-02-28T00:13:07.171" v="467" actId="29295"/>
          <ac:picMkLst>
            <pc:docMk/>
            <pc:sldMk cId="277377105" sldId="265"/>
            <ac:picMk id="108" creationId="{FAFD635F-714B-4EE8-9D07-0B32545C6D1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7T22:18:24.08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27T22:22:00.2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20913 905 16383 0 0,'0'0'0'0'0,"0"0"0"0"0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7T22:25:38.31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7T22:25:39.32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7T22:26:12.26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7T22:26:13.01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7T22:26:13.19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9a47342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9a473428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9b4ab086a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9b4ab086a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What game takes the longest to play through? Monster Hunter Freedom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How many games did Sony release in 06? About 17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How many Call of Duty’s were released in the time frame? 6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How many games were rated E, M, or T in the time frame? E = 491, M = 251, T = 470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Which console has the most games based on the dataset? Nintendo 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9b4ab086a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9b4ab086a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9b4ab086a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9b4ab086a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8533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 cap="all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36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6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0851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9B8705-C027-4E12-892E-C32FF1329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8" y="0"/>
            <a:ext cx="9141465" cy="5143500"/>
          </a:xfrm>
          <a:prstGeom prst="rect">
            <a:avLst/>
          </a:prstGeom>
        </p:spPr>
      </p:pic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D685DB5-FA77-4C19-88B8-5A8D733B42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3759397" y="0"/>
            <a:ext cx="5397104" cy="51505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919B-FFF8-4FED-8A44-48A7E600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28B0-8A34-4E86-9FE3-20BD880C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1CCB-96B6-4D9F-A932-D0EBDBD7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CB735-9F66-41A8-8F1D-4B66FE1D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254107"/>
            <a:ext cx="4514852" cy="2635286"/>
          </a:xfrm>
          <a:solidFill>
            <a:schemeClr val="accent6">
              <a:alpha val="80000"/>
            </a:schemeClr>
          </a:solidFill>
        </p:spPr>
        <p:txBody>
          <a:bodyPr lIns="676656" tIns="795528"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4A51F916-D1A0-40B2-A894-1C597A7AAF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931" y="2255696"/>
            <a:ext cx="3637913" cy="1298359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050" spc="75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61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2CF4D42-6C74-47FD-8195-943D55ADA8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75658-2C01-4217-AE99-DF0FDFFE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13D93-CECF-4647-8DC2-8F7DD04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0507-1EAA-4632-9D67-1BD599F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54639B-AD71-425C-BF07-356C0F14C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15036"/>
            <a:ext cx="4217159" cy="3113427"/>
          </a:xfrm>
          <a:solidFill>
            <a:schemeClr val="accent3">
              <a:alpha val="90000"/>
            </a:schemeClr>
          </a:solidFill>
        </p:spPr>
        <p:txBody>
          <a:bodyPr vert="horz" lIns="649224" tIns="749808" rIns="91440" bIns="45720" rtlCol="0" anchor="t">
            <a:noAutofit/>
          </a:bodyPr>
          <a:lstStyle>
            <a:lvl1pPr>
              <a:defRPr lang="en-US" sz="2100">
                <a:ln w="19050">
                  <a:solidFill>
                    <a:schemeClr val="bg1"/>
                  </a:solidFill>
                </a:ln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add title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64CF3C46-90B8-467D-9D50-086B913570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495" y="2016803"/>
            <a:ext cx="3425407" cy="1659372"/>
          </a:xfrm>
        </p:spPr>
        <p:txBody>
          <a:bodyPr>
            <a:noAutofit/>
          </a:bodyPr>
          <a:lstStyle>
            <a:lvl1pPr marL="0" indent="0" algn="l">
              <a:lnSpc>
                <a:spcPct val="125000"/>
              </a:lnSpc>
              <a:buNone/>
              <a:defRPr sz="1050" spc="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71803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84757-E21D-414B-B627-1E0D15F89C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8" y="0"/>
            <a:ext cx="9141465" cy="5143500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27250C7-CB58-468C-B8BB-17DB85D4F2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58803" y="0"/>
            <a:ext cx="5397698" cy="51505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BB3F6-84AB-40BA-9D7D-7C1E13C0E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77472"/>
            <a:ext cx="4505324" cy="3588557"/>
          </a:xfrm>
          <a:solidFill>
            <a:schemeClr val="accent6">
              <a:alpha val="80000"/>
            </a:schemeClr>
          </a:solidFill>
        </p:spPr>
        <p:txBody>
          <a:bodyPr lIns="822960" tIns="640080" anchor="t">
            <a:normAutofit/>
          </a:bodyPr>
          <a:lstStyle>
            <a:lvl1pPr algn="l">
              <a:lnSpc>
                <a:spcPct val="100000"/>
              </a:lnSpc>
              <a:defRPr sz="21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A7AB969-4D8E-41B0-A403-6D1D41CD5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6762" y="1776380"/>
            <a:ext cx="3578273" cy="273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15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F82904-47D8-4EB9-A697-8ED11274C4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763" y="1953780"/>
            <a:ext cx="3578273" cy="600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050" cap="none" spc="75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4501739-C457-4C98-A458-5B3639CFB82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6762" y="2658472"/>
            <a:ext cx="3578273" cy="273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15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03766A8-C36E-4337-9DB4-358A28B743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763" y="2835873"/>
            <a:ext cx="3578273" cy="600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050" cap="none" spc="75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F947925-2465-45AC-9A1E-7153477BBE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6762" y="3554430"/>
            <a:ext cx="3578273" cy="2738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15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FC86B0E-A85D-444A-BC2A-B7A5FF1D48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6763" y="3731830"/>
            <a:ext cx="3578273" cy="4101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050" cap="none" spc="75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30A0-A89C-48EB-A039-375BDA7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8/06/20XX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2494-B27D-418F-9D5E-8DE4FFB4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DC46-AFFB-4CCA-B5AE-7028C4E2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7111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3556" cap="all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4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B4CC-1CD5-414E-92CD-721B331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7427-FA4C-4262-9C2A-A640B569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89D4-4BDC-4CC9-959B-0D2E0BEB8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cap="all" spc="75" baseline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85D2-5742-46C4-A6B1-B07CC682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cap="all" spc="75" baseline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CF20-6E1A-4F87-A039-3C59B25D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spc="75" baseline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fld id="{A402E4C0-AD5E-4E8C-9F21-7CCE474BD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9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400" baseline="0">
          <a:ln w="19050">
            <a:solidFill>
              <a:schemeClr val="accent2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-1058147" y="1242008"/>
            <a:ext cx="85206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88" b="1">
                <a:latin typeface="Amatic SC"/>
                <a:ea typeface="Amatic SC"/>
                <a:cs typeface="Amatic SC"/>
                <a:sym typeface="Amatic SC"/>
              </a:rPr>
              <a:t>Video Games Analytics</a:t>
            </a:r>
            <a:r>
              <a:rPr lang="en" sz="4200"/>
              <a:t> </a:t>
            </a:r>
            <a:endParaRPr sz="4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28557" y="2645659"/>
            <a:ext cx="8520600" cy="24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Dylan, Sarah, &amp; Lizzy</a:t>
            </a:r>
            <a:endParaRPr sz="3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Team High Five</a:t>
            </a:r>
            <a:endParaRPr sz="3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136" name="Google Shape;136;p13"/>
          <p:cNvCxnSpPr/>
          <p:nvPr/>
        </p:nvCxnSpPr>
        <p:spPr>
          <a:xfrm flipH="1">
            <a:off x="2111382" y="2298309"/>
            <a:ext cx="5625000" cy="4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ED63F3-4BD3-02EF-3254-855916A530C1}"/>
                  </a:ext>
                </a:extLst>
              </p14:cNvPr>
              <p14:cNvContentPartPr/>
              <p14:nvPr/>
            </p14:nvContentPartPr>
            <p14:xfrm>
              <a:off x="4634303" y="248718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ED63F3-4BD3-02EF-3254-855916A53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5303" y="2433186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C562C3-71EF-A70F-52EA-D51E38CFB529}"/>
                  </a:ext>
                </a:extLst>
              </p14:cNvPr>
              <p14:cNvContentPartPr/>
              <p14:nvPr/>
            </p14:nvContentPartPr>
            <p14:xfrm>
              <a:off x="6309178" y="-99784"/>
              <a:ext cx="11339" cy="1133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C562C3-71EF-A70F-52EA-D51E38CFB5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8328" y="-3501484"/>
                <a:ext cx="3401700" cy="68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421E12-DDDA-D57A-CAD8-126440CA3B5C}"/>
              </a:ext>
            </a:extLst>
          </p:cNvPr>
          <p:cNvGrpSpPr/>
          <p:nvPr/>
        </p:nvGrpSpPr>
        <p:grpSpPr>
          <a:xfrm>
            <a:off x="6709994" y="391767"/>
            <a:ext cx="360" cy="360"/>
            <a:chOff x="6709994" y="39176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E47F08-DCCA-2843-BEF0-9E314AA88D07}"/>
                    </a:ext>
                  </a:extLst>
                </p14:cNvPr>
                <p14:cNvContentPartPr/>
                <p14:nvPr/>
              </p14:nvContentPartPr>
              <p14:xfrm>
                <a:off x="6709994" y="391767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E47F08-DCCA-2843-BEF0-9E314AA88D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0994" y="33776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4C0F73-327C-66F6-CA47-7F86E6BA105F}"/>
                    </a:ext>
                  </a:extLst>
                </p14:cNvPr>
                <p14:cNvContentPartPr/>
                <p14:nvPr/>
              </p14:nvContentPartPr>
              <p14:xfrm>
                <a:off x="6709994" y="391767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4C0F73-327C-66F6-CA47-7F86E6BA10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0994" y="33776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052550" y="4142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36072" y="1328350"/>
            <a:ext cx="7650271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dataset is all about the Video Games that were released from 2004-2008.</a:t>
            </a: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data features lots of information from the title of every game to the average playtime of each title.</a:t>
            </a: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en-US"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 data is from CORGIS, and was Originally collected by Dr. Joe Cox at University of Portsmouth.</a:t>
            </a:r>
            <a:endParaRPr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7EC654-7C3E-9D86-5A67-5EB5968C61B3}"/>
              </a:ext>
            </a:extLst>
          </p:cNvPr>
          <p:cNvGrpSpPr/>
          <p:nvPr/>
        </p:nvGrpSpPr>
        <p:grpSpPr>
          <a:xfrm>
            <a:off x="2735765" y="2809177"/>
            <a:ext cx="3672469" cy="1409849"/>
            <a:chOff x="2735764" y="2831480"/>
            <a:chExt cx="3672469" cy="140984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5C7ED58-B2C5-6FA6-BA8D-A9872DA2D494}"/>
                </a:ext>
              </a:extLst>
            </p:cNvPr>
            <p:cNvSpPr/>
            <p:nvPr/>
          </p:nvSpPr>
          <p:spPr>
            <a:xfrm>
              <a:off x="2735764" y="2831480"/>
              <a:ext cx="3672469" cy="1409849"/>
            </a:xfrm>
            <a:prstGeom prst="round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Google Shape;14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5960" y="3023078"/>
              <a:ext cx="3352075" cy="1134042"/>
            </a:xfrm>
            <a:prstGeom prst="rect">
              <a:avLst/>
            </a:prstGeom>
            <a:noFill/>
            <a:ln>
              <a:noFill/>
            </a:ln>
            <a:effectLst>
              <a:outerShdw blurRad="314325" dist="95250" dir="8040000" algn="bl" rotWithShape="0">
                <a:srgbClr val="D9D9D9">
                  <a:alpha val="31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woman looking at a screen with tiny writing and graphs floating">
            <a:extLst>
              <a:ext uri="{FF2B5EF4-FFF2-40B4-BE49-F238E27FC236}">
                <a16:creationId xmlns:a16="http://schemas.microsoft.com/office/drawing/2014/main" id="{AACEA9E5-C8FF-4080-B2EE-93C3DA6E68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4158" y="772355"/>
            <a:ext cx="3771490" cy="3598790"/>
          </a:xfr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rthographicFront"/>
            <a:lightRig rig="chilly" dir="t"/>
          </a:scene3d>
          <a:sp3d prstMaterial="softEdge">
            <a:bevelT w="114300" prst="artDeco"/>
            <a:bevelB prst="relaxedInset"/>
          </a:sp3d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8A0965D6-0D20-40A0-8897-EDF8A7A4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1" y="593607"/>
            <a:ext cx="5094966" cy="3931897"/>
          </a:xfrm>
          <a:solidFill>
            <a:srgbClr val="39135B">
              <a:alpha val="51000"/>
            </a:srgbClr>
          </a:solidFill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tIns="457200" rIns="45720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n w="19050">
                  <a:solidFill>
                    <a:srgbClr val="0C1A69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AD5E990-59DB-44C5-B716-B0352D7535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0557" y="1553096"/>
            <a:ext cx="4699961" cy="192165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61950">
              <a:lnSpc>
                <a:spcPct val="170000"/>
              </a:lnSpc>
              <a:buFont typeface="Arial,Sans-Serif"/>
              <a:buChar char="●"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 CORGIS version was cleaned</a:t>
            </a:r>
            <a:endParaRPr lang="en-US" sz="14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457200" indent="-361950">
              <a:lnSpc>
                <a:spcPct val="170000"/>
              </a:lnSpc>
              <a:buFont typeface="Arial,Sans-Serif"/>
              <a:buChar char="●"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We had to rename most columns for SQL</a:t>
            </a:r>
            <a:endParaRPr lang="en-US" sz="14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457200" indent="-361950">
              <a:lnSpc>
                <a:spcPct val="170000"/>
              </a:lnSpc>
              <a:buFont typeface="Arial,Sans-Serif"/>
              <a:buChar char="●"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We had to delete lots of extra/incomplete data</a:t>
            </a:r>
            <a:endParaRPr lang="en-US" sz="14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457200" indent="-361950">
              <a:lnSpc>
                <a:spcPct val="170000"/>
              </a:lnSpc>
              <a:buFont typeface="Arial,Sans-Serif"/>
              <a:buChar char="●"/>
            </a:pPr>
            <a:r>
              <a:rPr lang="en" sz="1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 dataset ended up with half of the original columns</a:t>
            </a:r>
            <a:endParaRPr lang="en-US" sz="9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4FBE-BC87-4AB1-BD16-CAF99641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0521" y="4867049"/>
            <a:ext cx="2057400" cy="273844"/>
          </a:xfrm>
        </p:spPr>
        <p:txBody>
          <a:bodyPr/>
          <a:lstStyle>
            <a:defPPr>
              <a:defRPr lang="en-US"/>
            </a:defPPr>
            <a:lvl1pPr marL="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2E4C0-AD5E-4E8C-9F21-7CCE474BDCE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7EAD59-8B3C-A39D-D6DE-6BA724095318}"/>
                  </a:ext>
                </a:extLst>
              </p14:cNvPr>
              <p14:cNvContentPartPr/>
              <p14:nvPr/>
            </p14:nvContentPartPr>
            <p14:xfrm>
              <a:off x="3665323" y="155174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7EAD59-8B3C-A39D-D6DE-6BA724095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6323" y="1497742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053330F-21C1-0216-E8F9-D30CEEBAF340}"/>
              </a:ext>
            </a:extLst>
          </p:cNvPr>
          <p:cNvGrpSpPr/>
          <p:nvPr/>
        </p:nvGrpSpPr>
        <p:grpSpPr>
          <a:xfrm>
            <a:off x="4287403" y="1267702"/>
            <a:ext cx="360" cy="360"/>
            <a:chOff x="4287403" y="1267702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4BD8D1-7817-A6E7-2AD4-1C1DAE035614}"/>
                    </a:ext>
                  </a:extLst>
                </p14:cNvPr>
                <p14:cNvContentPartPr/>
                <p14:nvPr/>
              </p14:nvContentPartPr>
              <p14:xfrm>
                <a:off x="4287403" y="1267702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4BD8D1-7817-A6E7-2AD4-1C1DAE0356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8403" y="1213702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0CFA5D-E89C-6218-F1EF-871C2451793B}"/>
                    </a:ext>
                  </a:extLst>
                </p14:cNvPr>
                <p14:cNvContentPartPr/>
                <p14:nvPr/>
              </p14:nvContentPartPr>
              <p14:xfrm>
                <a:off x="4287403" y="1267702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0CFA5D-E89C-6218-F1EF-871C245179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78403" y="1213702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Google Shape;150;p15" descr="A black and white sign with black text&#10;&#10;Description automatically generated">
            <a:extLst>
              <a:ext uri="{FF2B5EF4-FFF2-40B4-BE49-F238E27FC236}">
                <a16:creationId xmlns:a16="http://schemas.microsoft.com/office/drawing/2014/main" id="{947D413C-5CA0-21D7-B5E0-AECE258EC49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26391" b="15258"/>
          <a:stretch/>
        </p:blipFill>
        <p:spPr>
          <a:xfrm>
            <a:off x="179889" y="3674833"/>
            <a:ext cx="1894365" cy="36465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5" name="Google Shape;151;p15" descr="A black and white sign with blue and red letters&#10;&#10;Description automatically generated">
            <a:extLst>
              <a:ext uri="{FF2B5EF4-FFF2-40B4-BE49-F238E27FC236}">
                <a16:creationId xmlns:a16="http://schemas.microsoft.com/office/drawing/2014/main" id="{BDC2DAE9-28EB-62F3-D573-79086DDEC30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2095" y="3657915"/>
            <a:ext cx="1696150" cy="3815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cxnSp>
        <p:nvCxnSpPr>
          <p:cNvPr id="27" name="Google Shape;152;p15">
            <a:extLst>
              <a:ext uri="{FF2B5EF4-FFF2-40B4-BE49-F238E27FC236}">
                <a16:creationId xmlns:a16="http://schemas.microsoft.com/office/drawing/2014/main" id="{9F55C85E-04F3-EA68-586A-35F168DEB701}"/>
              </a:ext>
            </a:extLst>
          </p:cNvPr>
          <p:cNvCxnSpPr>
            <a:cxnSpLocks/>
          </p:cNvCxnSpPr>
          <p:nvPr/>
        </p:nvCxnSpPr>
        <p:spPr>
          <a:xfrm>
            <a:off x="2019825" y="3853465"/>
            <a:ext cx="1139699" cy="3911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CE1029-C9B6-4A8C-83C4-7223597F07FF}"/>
              </a:ext>
            </a:extLst>
          </p:cNvPr>
          <p:cNvSpPr/>
          <p:nvPr/>
        </p:nvSpPr>
        <p:spPr>
          <a:xfrm>
            <a:off x="651613" y="906695"/>
            <a:ext cx="3470383" cy="52322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>
                <a:ln w="10160">
                  <a:solidFill>
                    <a:srgbClr val="FE8FD8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786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052550" y="403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Research Questions</a:t>
            </a:r>
            <a:endParaRPr b="1"/>
          </a:p>
        </p:txBody>
      </p:sp>
      <p:sp>
        <p:nvSpPr>
          <p:cNvPr id="158" name="Google Shape;158;p16"/>
          <p:cNvSpPr txBox="1"/>
          <p:nvPr/>
        </p:nvSpPr>
        <p:spPr>
          <a:xfrm>
            <a:off x="292350" y="1505975"/>
            <a:ext cx="89991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       What game takes the longest to play through? </a:t>
            </a:r>
            <a:r>
              <a:rPr lang="en" sz="17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en" sz="17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Monster Hunter Freedom</a:t>
            </a:r>
            <a:endParaRPr lang="en-US" sz="1700" b="1">
              <a:solidFill>
                <a:schemeClr val="accent2"/>
              </a:solidFill>
              <a:latin typeface="Lato"/>
              <a:ea typeface="Lato"/>
              <a:cs typeface="Lato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       How many games did Sony release in 06?          </a:t>
            </a: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  14</a:t>
            </a:r>
            <a:endParaRPr lang="en" sz="1700">
              <a:solidFill>
                <a:schemeClr val="accent2"/>
              </a:solidFill>
              <a:latin typeface="Lato"/>
              <a:ea typeface="Lato"/>
              <a:cs typeface="Lato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       How many Call of Duty titles were released in the time frame? </a:t>
            </a:r>
            <a:r>
              <a:rPr lang="en" sz="17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    </a:t>
            </a:r>
            <a:r>
              <a:rPr lang="en" sz="17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6</a:t>
            </a:r>
            <a:endParaRPr sz="1700" b="1">
              <a:solidFill>
                <a:schemeClr val="accent2"/>
              </a:solidFill>
              <a:latin typeface="Lato"/>
              <a:ea typeface="Lato"/>
              <a:cs typeface="Lato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       How many games were rated E, M, or T in the time frame?</a:t>
            </a:r>
            <a:r>
              <a:rPr lang="en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  </a:t>
            </a:r>
            <a:r>
              <a:rPr lang="de-DE" sz="17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 = 491, M =251, T =470</a:t>
            </a:r>
            <a:r>
              <a:rPr lang="de-DE" sz="17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lang="de-DE" sz="1700" b="1">
              <a:solidFill>
                <a:schemeClr val="lt2"/>
              </a:solidFill>
              <a:latin typeface="Lato"/>
              <a:ea typeface="Lato"/>
              <a:cs typeface="Lato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5.       Which console has the most games based on the dataset?</a:t>
            </a:r>
            <a:r>
              <a:rPr lang="en-US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Nintendo DS</a:t>
            </a:r>
            <a:endParaRPr lang="en-US" sz="1700" b="1">
              <a:solidFill>
                <a:schemeClr val="accent2"/>
              </a:solidFill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l="12695" t="2444" r="11195" b="11466"/>
          <a:stretch/>
        </p:blipFill>
        <p:spPr>
          <a:xfrm>
            <a:off x="3329939" y="837899"/>
            <a:ext cx="2613661" cy="2065321"/>
          </a:xfrm>
          <a:prstGeom prst="rect">
            <a:avLst/>
          </a:prstGeom>
          <a:noFill/>
          <a:ln>
            <a:noFill/>
          </a:ln>
          <a:effectLst>
            <a:glow rad="622300">
              <a:srgbClr val="7030A0">
                <a:alpha val="93000"/>
              </a:srgbClr>
            </a:glow>
          </a:effectLst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91" y="2571750"/>
            <a:ext cx="1720104" cy="1949976"/>
          </a:xfrm>
          <a:prstGeom prst="rect">
            <a:avLst/>
          </a:prstGeom>
          <a:noFill/>
          <a:ln>
            <a:noFill/>
          </a:ln>
          <a:effectLst>
            <a:glow rad="1117600">
              <a:schemeClr val="accent5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052550" y="974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Visualizations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900" y="2959998"/>
            <a:ext cx="2787800" cy="1949975"/>
          </a:xfrm>
          <a:prstGeom prst="rect">
            <a:avLst/>
          </a:prstGeom>
          <a:noFill/>
          <a:ln>
            <a:noFill/>
          </a:ln>
          <a:effectLst>
            <a:glow rad="901700">
              <a:schemeClr val="accent4">
                <a:lumMod val="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SQL Queries and Results</a:t>
            </a:r>
            <a:endParaRPr b="1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18803" y="1137800"/>
            <a:ext cx="3972900" cy="3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 `Console`,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COUNT(*)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FROM `Video Games`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Group BY `Console`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 `Release.Rating`,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COUNT(*)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FROM `Video Games`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Group BY `Release.Rating`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487" y="1177625"/>
            <a:ext cx="1539263" cy="1126875"/>
          </a:xfrm>
          <a:prstGeom prst="rect">
            <a:avLst/>
          </a:prstGeom>
          <a:noFill/>
          <a:ln>
            <a:noFill/>
          </a:ln>
          <a:effectLst>
            <a:glow rad="876300">
              <a:schemeClr val="accent1">
                <a:alpha val="40000"/>
              </a:schemeClr>
            </a:glow>
          </a:effectLst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475" y="2851250"/>
            <a:ext cx="1539275" cy="767600"/>
          </a:xfrm>
          <a:prstGeom prst="rect">
            <a:avLst/>
          </a:prstGeom>
          <a:noFill/>
          <a:ln>
            <a:noFill/>
          </a:ln>
          <a:effectLst>
            <a:glow rad="673100">
              <a:schemeClr val="accent1">
                <a:alpha val="40000"/>
              </a:schemeClr>
            </a:glow>
          </a:effectLst>
        </p:spPr>
      </p:pic>
      <p:sp>
        <p:nvSpPr>
          <p:cNvPr id="175" name="Google Shape;175;p18"/>
          <p:cNvSpPr txBox="1"/>
          <p:nvPr/>
        </p:nvSpPr>
        <p:spPr>
          <a:xfrm>
            <a:off x="5417800" y="1307850"/>
            <a:ext cx="3242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console has the most games based on the dataset?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334228" y="2757903"/>
            <a:ext cx="3601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games were rated E, M, or T ?</a:t>
            </a:r>
            <a:endParaRPr sz="1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Placeholder 107" descr="A woman with VR goggles on her face&#10;">
            <a:extLst>
              <a:ext uri="{FF2B5EF4-FFF2-40B4-BE49-F238E27FC236}">
                <a16:creationId xmlns:a16="http://schemas.microsoft.com/office/drawing/2014/main" id="{FAFD635F-714B-4EE8-9D07-0B32545C6D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207935" y="587711"/>
            <a:ext cx="3491572" cy="3671850"/>
          </a:xfrm>
          <a:effectLst>
            <a:glow rad="127000">
              <a:schemeClr val="accent1">
                <a:alpha val="79000"/>
              </a:schemeClr>
            </a:glow>
          </a:effectLst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2E468DC9-F7EA-4DDD-A3C6-7FED01F0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959699" cy="5225336"/>
          </a:xfrm>
          <a:solidFill>
            <a:schemeClr val="accent6">
              <a:alpha val="26000"/>
            </a:schemeClr>
          </a:solidFill>
        </p:spPr>
        <p:txBody>
          <a:bodyPr tIns="36576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74A57-DC9F-44C5-B707-3B57BDBE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defPPr>
              <a:defRPr lang="en-US"/>
            </a:defPPr>
            <a:lvl1pPr marL="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02E4C0-AD5E-4E8C-9F21-7CCE474BDC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Google Shape;171;p18">
            <a:extLst>
              <a:ext uri="{FF2B5EF4-FFF2-40B4-BE49-F238E27FC236}">
                <a16:creationId xmlns:a16="http://schemas.microsoft.com/office/drawing/2014/main" id="{FDA7D2C0-6E99-3F98-D10C-339407F32641}"/>
              </a:ext>
            </a:extLst>
          </p:cNvPr>
          <p:cNvSpPr txBox="1">
            <a:spLocks/>
          </p:cNvSpPr>
          <p:nvPr/>
        </p:nvSpPr>
        <p:spPr>
          <a:xfrm>
            <a:off x="63963" y="210255"/>
            <a:ext cx="5160450" cy="490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100" kern="1200" cap="all" spc="400" baseline="0">
                <a:ln w="19050">
                  <a:solidFill>
                    <a:schemeClr val="accent2"/>
                  </a:solidFill>
                </a:ln>
                <a:noFill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CAB3C-4046-CF51-A63F-D73B7A4317AE}"/>
              </a:ext>
            </a:extLst>
          </p:cNvPr>
          <p:cNvSpPr txBox="1"/>
          <p:nvPr/>
        </p:nvSpPr>
        <p:spPr>
          <a:xfrm>
            <a:off x="210752" y="525247"/>
            <a:ext cx="379765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6685">
              <a:spcBef>
                <a:spcPts val="1200"/>
              </a:spcBef>
            </a:pPr>
            <a:r>
              <a:rPr lang="e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What we learned:</a:t>
            </a:r>
            <a:endParaRPr lang="en-US" sz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57200" indent="-310515">
              <a:spcBef>
                <a:spcPts val="1200"/>
              </a:spcBef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Not all data in a dataset is useful data.</a:t>
            </a:r>
            <a:endParaRPr lang="en-US" sz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57200" indent="-310515"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how much Nintendo was dominating the video </a:t>
            </a:r>
          </a:p>
          <a:p>
            <a:pPr marL="457200" indent="-310515"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game space in 2004-2008.</a:t>
            </a: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endParaRPr lang="en-US" sz="12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36039-1200-5606-3D2B-58A6BE3987E6}"/>
              </a:ext>
            </a:extLst>
          </p:cNvPr>
          <p:cNvSpPr txBox="1"/>
          <p:nvPr/>
        </p:nvSpPr>
        <p:spPr>
          <a:xfrm>
            <a:off x="209665" y="1488609"/>
            <a:ext cx="274320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6685">
              <a:spcBef>
                <a:spcPts val="1200"/>
              </a:spcBef>
            </a:pPr>
            <a:r>
              <a:rPr lang="en" sz="12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Challenges:</a:t>
            </a:r>
            <a:endParaRPr lang="en-US" sz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57200" indent="-310515">
              <a:spcBef>
                <a:spcPts val="1200"/>
              </a:spcBef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Trying to read our data. We overcome that by data cleaning. </a:t>
            </a:r>
            <a:endParaRPr lang="en-US" sz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57200" indent="-310515"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Trying to get questions to work for our data. We </a:t>
            </a:r>
          </a:p>
          <a:p>
            <a:pPr marL="457200" indent="-310515"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overcome this by making better</a:t>
            </a:r>
          </a:p>
          <a:p>
            <a:pPr marL="457200" indent="-310515">
              <a:buFont typeface="Arial,Sans-Serif"/>
              <a:buChar char="●"/>
            </a:pPr>
            <a:r>
              <a:rPr lang="en" sz="1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understanding questions.</a:t>
            </a:r>
            <a:endParaRPr lang="en-US" sz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ACAE6-C176-7E84-1ACB-6C41DE2997E8}"/>
              </a:ext>
            </a:extLst>
          </p:cNvPr>
          <p:cNvSpPr txBox="1"/>
          <p:nvPr/>
        </p:nvSpPr>
        <p:spPr>
          <a:xfrm>
            <a:off x="208770" y="2611868"/>
            <a:ext cx="4127678" cy="2369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6685" algn="l">
              <a:spcBef>
                <a:spcPts val="1200"/>
              </a:spcBef>
            </a:pPr>
            <a:endParaRPr lang="en" sz="1200" dirty="0">
              <a:latin typeface="Calibri"/>
              <a:ea typeface="Calibri"/>
              <a:cs typeface="Calibri"/>
            </a:endParaRPr>
          </a:p>
          <a:p>
            <a:pPr marL="146685">
              <a:spcBef>
                <a:spcPts val="1200"/>
              </a:spcBef>
            </a:pPr>
            <a:r>
              <a:rPr lang="en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  What we would do next time: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 marL="457200" indent="-310515">
              <a:spcBef>
                <a:spcPts val="1200"/>
              </a:spcBef>
              <a:buFont typeface="Arial,Sans-Serif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We would grab data that is more</a:t>
            </a:r>
            <a:endParaRPr lang="en" sz="1200" dirty="0">
              <a:latin typeface="Calibri"/>
              <a:ea typeface="Calibri"/>
              <a:cs typeface="Calibri"/>
            </a:endParaRPr>
          </a:p>
          <a:p>
            <a:pPr marL="457200" indent="-310515">
              <a:spcBef>
                <a:spcPts val="1200"/>
              </a:spcBef>
              <a:buFont typeface="Arial,Sans-Serif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relevant and make this dataset more modern. 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 marL="457200">
              <a:spcBef>
                <a:spcPts val="1200"/>
              </a:spcBef>
            </a:pPr>
            <a:r>
              <a:rPr lang="en" sz="12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 question we could not Answer: </a:t>
            </a:r>
            <a:endParaRPr lang="en-US" sz="1200" dirty="0">
              <a:latin typeface="Calibri"/>
              <a:ea typeface="Calibri"/>
              <a:cs typeface="Calibri"/>
            </a:endParaRPr>
          </a:p>
          <a:p>
            <a:pPr marL="457200" indent="-310515">
              <a:spcBef>
                <a:spcPts val="1200"/>
              </a:spcBef>
              <a:buFont typeface="Arial,Sans-Serif"/>
              <a:buChar char="●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 amount of genres, due to them being mixed together.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9" grpId="0" animBg="1"/>
      <p:bldP spid="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1380"/>
      </a:accent1>
      <a:accent2>
        <a:srgbClr val="0C1A69"/>
      </a:accent2>
      <a:accent3>
        <a:srgbClr val="F4292E"/>
      </a:accent3>
      <a:accent4>
        <a:srgbClr val="FD49C1"/>
      </a:accent4>
      <a:accent5>
        <a:srgbClr val="15C7C7"/>
      </a:accent5>
      <a:accent6>
        <a:srgbClr val="02DCFA"/>
      </a:accent6>
      <a:hlink>
        <a:srgbClr val="0563C1"/>
      </a:hlink>
      <a:folHlink>
        <a:srgbClr val="954F72"/>
      </a:folHlink>
    </a:clrScheme>
    <a:fontScheme name="Custom 31">
      <a:majorFont>
        <a:latin typeface="Posterama Bold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itch Deck_TM33781529_Win32_JC_v3" id="{862F7C05-3205-4562-AA5F-868BCB6856F9}" vid="{97BBE2DD-0E32-4C1B-8BB2-0414672F316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01f1f1-a935-41d7-8047-6865f6e5927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B27BD998AA408AA3C0591A8356D2" ma:contentTypeVersion="8" ma:contentTypeDescription="Create a new document." ma:contentTypeScope="" ma:versionID="dd449759f57829858fd983ea27d8cd91">
  <xsd:schema xmlns:xsd="http://www.w3.org/2001/XMLSchema" xmlns:xs="http://www.w3.org/2001/XMLSchema" xmlns:p="http://schemas.microsoft.com/office/2006/metadata/properties" xmlns:ns3="6401f1f1-a935-41d7-8047-6865f6e5927b" xmlns:ns4="b5f9e41e-7efa-4725-ba3a-6c4be4e2a188" targetNamespace="http://schemas.microsoft.com/office/2006/metadata/properties" ma:root="true" ma:fieldsID="d2011f27840bf8a1451c4ad96103e757" ns3:_="" ns4:_="">
    <xsd:import namespace="6401f1f1-a935-41d7-8047-6865f6e5927b"/>
    <xsd:import namespace="b5f9e41e-7efa-4725-ba3a-6c4be4e2a1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1f1f1-a935-41d7-8047-6865f6e59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9e41e-7efa-4725-ba3a-6c4be4e2a18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F11D21-1989-4E49-9905-A7524CCAF263}">
  <ds:schemaRefs>
    <ds:schemaRef ds:uri="6401f1f1-a935-41d7-8047-6865f6e5927b"/>
    <ds:schemaRef ds:uri="b5f9e41e-7efa-4725-ba3a-6c4be4e2a1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879E52-370E-42A4-9611-FAFBAF5173B1}">
  <ds:schemaRefs>
    <ds:schemaRef ds:uri="6401f1f1-a935-41d7-8047-6865f6e5927b"/>
    <ds:schemaRef ds:uri="b5f9e41e-7efa-4725-ba3a-6c4be4e2a1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ABFF5C-9F38-44C2-8BBD-BDC0B45E3B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On-screen Show (16:9)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Celestial</vt:lpstr>
      <vt:lpstr>Office Theme</vt:lpstr>
      <vt:lpstr>Video Games Analytics </vt:lpstr>
      <vt:lpstr>Introduction</vt:lpstr>
      <vt:lpstr>.</vt:lpstr>
      <vt:lpstr>Research Questions</vt:lpstr>
      <vt:lpstr>Data Visualizations</vt:lpstr>
      <vt:lpstr>SQL Queries and Results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Analytics </dc:title>
  <cp:revision>59</cp:revision>
  <dcterms:modified xsi:type="dcterms:W3CDTF">2024-02-28T06:29:17Z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0x01010059B5B27BD998AA408AA3C0591A8356D2</vt:lpwstr>
  </property>
</Properties>
</file>