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AF7A2-F65D-4D30-AEC0-12C3C909C750}" v="5" dt="2023-06-13T04:06:1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Peng at HQ x1358" userId="0a9bb3ba-b31c-45be-a9e7-016e079ad4fe" providerId="ADAL" clId="{F98AF7A2-F65D-4D30-AEC0-12C3C909C750}"/>
    <pc:docChg chg="custSel addSld delSld modSld">
      <pc:chgData name="Anna Peng at HQ x1358" userId="0a9bb3ba-b31c-45be-a9e7-016e079ad4fe" providerId="ADAL" clId="{F98AF7A2-F65D-4D30-AEC0-12C3C909C750}" dt="2023-06-13T04:11:07.012" v="376" actId="20577"/>
      <pc:docMkLst>
        <pc:docMk/>
      </pc:docMkLst>
      <pc:sldChg chg="addSp modSp mod">
        <pc:chgData name="Anna Peng at HQ x1358" userId="0a9bb3ba-b31c-45be-a9e7-016e079ad4fe" providerId="ADAL" clId="{F98AF7A2-F65D-4D30-AEC0-12C3C909C750}" dt="2023-06-13T04:07:55.897" v="327" actId="1076"/>
        <pc:sldMkLst>
          <pc:docMk/>
          <pc:sldMk cId="3697304932" sldId="257"/>
        </pc:sldMkLst>
        <pc:spChg chg="mod">
          <ac:chgData name="Anna Peng at HQ x1358" userId="0a9bb3ba-b31c-45be-a9e7-016e079ad4fe" providerId="ADAL" clId="{F98AF7A2-F65D-4D30-AEC0-12C3C909C750}" dt="2023-06-13T04:07:05.395" v="295" actId="20577"/>
          <ac:spMkLst>
            <pc:docMk/>
            <pc:sldMk cId="3697304932" sldId="257"/>
            <ac:spMk id="7" creationId="{ECDA9C24-E97B-8291-227B-22A4915498EA}"/>
          </ac:spMkLst>
        </pc:spChg>
        <pc:spChg chg="add mod">
          <ac:chgData name="Anna Peng at HQ x1358" userId="0a9bb3ba-b31c-45be-a9e7-016e079ad4fe" providerId="ADAL" clId="{F98AF7A2-F65D-4D30-AEC0-12C3C909C750}" dt="2023-06-13T04:07:55.897" v="327" actId="1076"/>
          <ac:spMkLst>
            <pc:docMk/>
            <pc:sldMk cId="3697304932" sldId="257"/>
            <ac:spMk id="9" creationId="{4930A0CE-774F-A602-0DC9-420EF97A95E3}"/>
          </ac:spMkLst>
        </pc:spChg>
      </pc:sldChg>
      <pc:sldChg chg="modSp mod">
        <pc:chgData name="Anna Peng at HQ x1358" userId="0a9bb3ba-b31c-45be-a9e7-016e079ad4fe" providerId="ADAL" clId="{F98AF7A2-F65D-4D30-AEC0-12C3C909C750}" dt="2023-06-13T04:11:07.012" v="376" actId="20577"/>
        <pc:sldMkLst>
          <pc:docMk/>
          <pc:sldMk cId="1383210740" sldId="259"/>
        </pc:sldMkLst>
        <pc:spChg chg="mod">
          <ac:chgData name="Anna Peng at HQ x1358" userId="0a9bb3ba-b31c-45be-a9e7-016e079ad4fe" providerId="ADAL" clId="{F98AF7A2-F65D-4D30-AEC0-12C3C909C750}" dt="2023-06-13T04:11:07.012" v="376" actId="20577"/>
          <ac:spMkLst>
            <pc:docMk/>
            <pc:sldMk cId="1383210740" sldId="259"/>
            <ac:spMk id="2" creationId="{0299CC64-4F6A-CFD4-5A2F-3FD4EB253D2B}"/>
          </ac:spMkLst>
        </pc:spChg>
      </pc:sldChg>
      <pc:sldChg chg="addSp delSp modSp add mod">
        <pc:chgData name="Anna Peng at HQ x1358" userId="0a9bb3ba-b31c-45be-a9e7-016e079ad4fe" providerId="ADAL" clId="{F98AF7A2-F65D-4D30-AEC0-12C3C909C750}" dt="2023-06-13T04:05:38.733" v="237" actId="20577"/>
        <pc:sldMkLst>
          <pc:docMk/>
          <pc:sldMk cId="1024018614" sldId="261"/>
        </pc:sldMkLst>
        <pc:spChg chg="mod">
          <ac:chgData name="Anna Peng at HQ x1358" userId="0a9bb3ba-b31c-45be-a9e7-016e079ad4fe" providerId="ADAL" clId="{F98AF7A2-F65D-4D30-AEC0-12C3C909C750}" dt="2023-06-13T04:02:45.917" v="53" actId="20577"/>
          <ac:spMkLst>
            <pc:docMk/>
            <pc:sldMk cId="1024018614" sldId="261"/>
            <ac:spMk id="2" creationId="{0299CC64-4F6A-CFD4-5A2F-3FD4EB253D2B}"/>
          </ac:spMkLst>
        </pc:spChg>
        <pc:spChg chg="del">
          <ac:chgData name="Anna Peng at HQ x1358" userId="0a9bb3ba-b31c-45be-a9e7-016e079ad4fe" providerId="ADAL" clId="{F98AF7A2-F65D-4D30-AEC0-12C3C909C750}" dt="2023-06-13T04:05:00.887" v="60" actId="478"/>
          <ac:spMkLst>
            <pc:docMk/>
            <pc:sldMk cId="1024018614" sldId="261"/>
            <ac:spMk id="6" creationId="{4EAA92F5-A567-51BE-FD98-A561E323D86B}"/>
          </ac:spMkLst>
        </pc:spChg>
        <pc:spChg chg="mod">
          <ac:chgData name="Anna Peng at HQ x1358" userId="0a9bb3ba-b31c-45be-a9e7-016e079ad4fe" providerId="ADAL" clId="{F98AF7A2-F65D-4D30-AEC0-12C3C909C750}" dt="2023-06-13T04:05:38.733" v="237" actId="20577"/>
          <ac:spMkLst>
            <pc:docMk/>
            <pc:sldMk cId="1024018614" sldId="261"/>
            <ac:spMk id="8" creationId="{06CC5D19-37A6-E7D3-30D2-625E84108D61}"/>
          </ac:spMkLst>
        </pc:spChg>
        <pc:spChg chg="del">
          <ac:chgData name="Anna Peng at HQ x1358" userId="0a9bb3ba-b31c-45be-a9e7-016e079ad4fe" providerId="ADAL" clId="{F98AF7A2-F65D-4D30-AEC0-12C3C909C750}" dt="2023-06-13T04:05:02.450" v="62" actId="478"/>
          <ac:spMkLst>
            <pc:docMk/>
            <pc:sldMk cId="1024018614" sldId="261"/>
            <ac:spMk id="9" creationId="{EFF7DB87-045E-61F0-F763-E504CE5E7807}"/>
          </ac:spMkLst>
        </pc:spChg>
        <pc:spChg chg="del">
          <ac:chgData name="Anna Peng at HQ x1358" userId="0a9bb3ba-b31c-45be-a9e7-016e079ad4fe" providerId="ADAL" clId="{F98AF7A2-F65D-4D30-AEC0-12C3C909C750}" dt="2023-06-13T04:05:01.791" v="61" actId="478"/>
          <ac:spMkLst>
            <pc:docMk/>
            <pc:sldMk cId="1024018614" sldId="261"/>
            <ac:spMk id="11" creationId="{BE8BC26A-F252-5F57-FD0C-84E53B5A178C}"/>
          </ac:spMkLst>
        </pc:spChg>
        <pc:picChg chg="add mod">
          <ac:chgData name="Anna Peng at HQ x1358" userId="0a9bb3ba-b31c-45be-a9e7-016e079ad4fe" providerId="ADAL" clId="{F98AF7A2-F65D-4D30-AEC0-12C3C909C750}" dt="2023-06-13T04:05:05.105" v="63" actId="1076"/>
          <ac:picMkLst>
            <pc:docMk/>
            <pc:sldMk cId="1024018614" sldId="261"/>
            <ac:picMk id="4" creationId="{1D99B868-8BFC-7749-5788-FB0B068F11CC}"/>
          </ac:picMkLst>
        </pc:picChg>
        <pc:picChg chg="del">
          <ac:chgData name="Anna Peng at HQ x1358" userId="0a9bb3ba-b31c-45be-a9e7-016e079ad4fe" providerId="ADAL" clId="{F98AF7A2-F65D-4D30-AEC0-12C3C909C750}" dt="2023-06-13T04:04:42.221" v="54" actId="478"/>
          <ac:picMkLst>
            <pc:docMk/>
            <pc:sldMk cId="1024018614" sldId="261"/>
            <ac:picMk id="5" creationId="{A81FC867-9BA7-AA6D-E553-72C773EA5BFA}"/>
          </ac:picMkLst>
        </pc:picChg>
      </pc:sldChg>
      <pc:sldChg chg="addSp delSp add del setBg delDesignElem">
        <pc:chgData name="Anna Peng at HQ x1358" userId="0a9bb3ba-b31c-45be-a9e7-016e079ad4fe" providerId="ADAL" clId="{F98AF7A2-F65D-4D30-AEC0-12C3C909C750}" dt="2023-06-13T04:02:30.272" v="2"/>
        <pc:sldMkLst>
          <pc:docMk/>
          <pc:sldMk cId="3799057377" sldId="261"/>
        </pc:sldMkLst>
        <pc:spChg chg="add del">
          <ac:chgData name="Anna Peng at HQ x1358" userId="0a9bb3ba-b31c-45be-a9e7-016e079ad4fe" providerId="ADAL" clId="{F98AF7A2-F65D-4D30-AEC0-12C3C909C750}" dt="2023-06-13T04:02:30.272" v="2"/>
          <ac:spMkLst>
            <pc:docMk/>
            <pc:sldMk cId="3799057377" sldId="261"/>
            <ac:spMk id="10" creationId="{A8384FB5-9ADC-4DDC-881B-597D56F5B15D}"/>
          </ac:spMkLst>
        </pc:spChg>
        <pc:spChg chg="add del">
          <ac:chgData name="Anna Peng at HQ x1358" userId="0a9bb3ba-b31c-45be-a9e7-016e079ad4fe" providerId="ADAL" clId="{F98AF7A2-F65D-4D30-AEC0-12C3C909C750}" dt="2023-06-13T04:02:30.272" v="2"/>
          <ac:spMkLst>
            <pc:docMk/>
            <pc:sldMk cId="3799057377" sldId="261"/>
            <ac:spMk id="12" creationId="{1199E1B1-A8C0-4FE8-A5A8-1CB41D69F857}"/>
          </ac:spMkLst>
        </pc:spChg>
        <pc:spChg chg="add del">
          <ac:chgData name="Anna Peng at HQ x1358" userId="0a9bb3ba-b31c-45be-a9e7-016e079ad4fe" providerId="ADAL" clId="{F98AF7A2-F65D-4D30-AEC0-12C3C909C750}" dt="2023-06-13T04:02:30.272" v="2"/>
          <ac:spMkLst>
            <pc:docMk/>
            <pc:sldMk cId="3799057377" sldId="261"/>
            <ac:spMk id="14" creationId="{84A8DE83-DE75-4B41-9DB4-A7EC0B0DEC0B}"/>
          </ac:spMkLst>
        </pc:spChg>
        <pc:spChg chg="add del">
          <ac:chgData name="Anna Peng at HQ x1358" userId="0a9bb3ba-b31c-45be-a9e7-016e079ad4fe" providerId="ADAL" clId="{F98AF7A2-F65D-4D30-AEC0-12C3C909C750}" dt="2023-06-13T04:02:30.272" v="2"/>
          <ac:spMkLst>
            <pc:docMk/>
            <pc:sldMk cId="3799057377" sldId="261"/>
            <ac:spMk id="16" creationId="{A7009A0A-BEF5-4EAC-AF15-E4F9F002E2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A533-C782-7E4A-4500-0DF13D36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60AA6-C1B4-593B-B3B5-71BCF97D3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DB35-6A37-D8A6-ECC9-4827049C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6E50-F422-4C17-3ECE-BA7A7B82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F5F4-2522-9938-5BC3-44F415C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C9B-4CB6-521A-2446-F7C05640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FEA7-0505-29A5-98F6-8E915C65E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AE95-AC54-579D-4324-9EC19880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B7AA-6D08-86C5-F3BC-6C407623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6890-8279-8807-965E-B2D4E747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33943-3473-6A83-41CC-52474D10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AA14D-864A-9490-1B01-7AFF2E23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D1BF-23B2-778D-7466-46B553C5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AE38-913B-6DC5-272C-D1C7F08F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8380-D9F9-51F9-593B-2A13DDC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1190-D194-E4B0-8BD0-2FB0964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62EF-E577-7C12-7CF2-3CC2229F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EC73-9525-E15A-9345-09C2B620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23C1-2FF8-812A-8CCA-15BCB045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1CCB-761D-57D0-8F66-9A313FA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58F4-9F43-0724-9D7C-3EBBE20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1E3E-C018-3D44-EB46-979182AD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1750-AE34-A6EA-811F-C89C4D00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D946-40C4-6E54-FD12-4D2BF9C5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36CB-8474-1AA3-1C42-D5871DE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D165-3838-A8FD-57A5-7A4068E6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02DC-84DB-E78B-1C37-055133D6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35E6B-FD99-870D-21E2-59CB6598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B017-E756-AE2B-ED1F-A98CF695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BFE7-C7AD-46D5-39DE-FB7D9BB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1C36-A8C1-825F-6BB7-6BCFEF5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F308-5769-C7B5-64F5-B7749636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EE18-71EA-4CEF-5A65-E3A49484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BB18-4FAF-40A2-C51A-1890A253F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2B0CC-2EB9-E227-A04D-091B19A8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4944-2234-F189-84C2-B556DB73A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082DE-F770-EA0F-5B55-451F46BC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E04B6-293A-5A68-F71B-2DF825F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0012B-9774-6DB6-9C94-EF136E28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5F57-EE3B-DC99-DA7C-DB3E148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D0692-E882-299A-D713-2794BB4A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3417-B6A4-5D4B-EF82-AC524EE3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040E3-E32E-D721-2F3E-2DD71C13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E02D5-B734-0765-04A7-F740BB2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7D5A0-8F35-698C-78D1-05B2CC8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76582-33F2-CDC7-B410-4C635AF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EE87-376C-A62D-1155-1DB9C8A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4768-F916-BB63-2888-BB1D69F2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0D211-A0D4-CE94-4144-520AA8F4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4D9D-EDD5-175F-F8D2-32C23C15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9925-55AD-F4CC-A264-D6A8D515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C88B-8696-4B5C-BCF6-9075579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AE0C-ED91-8A1B-EA77-A5E5F16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8B502-667D-A5FC-9122-0AD2ADE99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81CC-0C5A-6EC0-720E-AAB50A90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A997-23F5-D99F-594C-65DB1D6A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5C5A5-7C6C-4E7D-3678-B34A4943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4763-AEB3-4531-B33C-3E7CD932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1FAEB-533B-F6CE-FD7F-3496E019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6C70-83E7-9948-79FE-5A23B1A2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77EF-2D9D-1E8E-3C70-62F70FB1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5C1B-F204-49D4-93A5-FEDDF5C1921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6A19-8FEC-3B2A-1E94-9B2CBD1B8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DC5D-DD99-4B22-6E32-846785D14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5CC7-A8DC-408B-A424-4A5F152B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son.brightidea.com/ct/c_es.bix?a=OD12483" TargetMode="External"/><Relationship Id="rId2" Type="http://schemas.openxmlformats.org/officeDocument/2006/relationships/hyperlink" Target="Matson%20-%20Innovation:%20Enterprise%20Home%20(brightidea.com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son.brightidea.com/D3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FDF4-D368-09CD-7AED-C572D9EB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Claim Your Ideas and Make Changes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on Innovation Platform </a:t>
            </a:r>
            <a:r>
              <a:rPr lang="en-US" sz="4800" dirty="0" err="1">
                <a:solidFill>
                  <a:srgbClr val="FFFFFF"/>
                </a:solidFill>
              </a:rPr>
              <a:t>BrightIdea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42B30-F781-E37D-7B0E-5677D57B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Post Design Sprint Workshop for Matson Pacific Division</a:t>
            </a:r>
          </a:p>
          <a:p>
            <a:pPr algn="l"/>
            <a:r>
              <a:rPr lang="en-US" dirty="0"/>
              <a:t>06/06/23</a:t>
            </a:r>
          </a:p>
        </p:txBody>
      </p:sp>
    </p:spTree>
    <p:extLst>
      <p:ext uri="{BB962C8B-B14F-4D97-AF65-F5344CB8AC3E}">
        <p14:creationId xmlns:p14="http://schemas.microsoft.com/office/powerpoint/2010/main" val="10863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F3E7B-8942-5779-F078-44777D57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Log into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BrightIdea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9733-246F-0BD9-5EC6-9A2744A3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Matson - Innovation: Enterprise Home (brightidea.com)</a:t>
            </a:r>
            <a:endParaRPr lang="en-US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2DABFAE1-9DB2-F873-9D3D-52EFEB8B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34" y="1966293"/>
            <a:ext cx="7610530" cy="4452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01E20D-0148-2975-49DD-FA5DC5234193}"/>
              </a:ext>
            </a:extLst>
          </p:cNvPr>
          <p:cNvSpPr/>
          <p:nvPr/>
        </p:nvSpPr>
        <p:spPr>
          <a:xfrm>
            <a:off x="2410691" y="3094182"/>
            <a:ext cx="2506366" cy="31685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A9C24-E97B-8291-227B-22A4915498EA}"/>
              </a:ext>
            </a:extLst>
          </p:cNvPr>
          <p:cNvSpPr txBox="1"/>
          <p:nvPr/>
        </p:nvSpPr>
        <p:spPr>
          <a:xfrm>
            <a:off x="325858" y="3751960"/>
            <a:ext cx="1811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dirty="0" err="1"/>
              <a:t>Click</a:t>
            </a:r>
            <a:r>
              <a:rPr lang="en-US" dirty="0"/>
              <a:t> the Hawaii Innovation Workshop initiative sandbox.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0A0CE-774F-A602-0DC9-420EF97A95E3}"/>
              </a:ext>
            </a:extLst>
          </p:cNvPr>
          <p:cNvSpPr txBox="1"/>
          <p:nvPr/>
        </p:nvSpPr>
        <p:spPr>
          <a:xfrm>
            <a:off x="198520" y="2936911"/>
            <a:ext cx="1893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ea typeface="+mj-ea"/>
                <a:cs typeface="+mj-cs"/>
                <a:hlinkClick r:id="rId2"/>
              </a:rPr>
              <a:t>Log into</a:t>
            </a:r>
            <a:r>
              <a:rPr lang="en-US" sz="18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dirty="0" err="1">
                <a:ea typeface="+mj-ea"/>
                <a:cs typeface="+mj-cs"/>
              </a:rPr>
              <a:t>BrightIdea</a:t>
            </a:r>
            <a:r>
              <a:rPr lang="en-US" sz="18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CC64-4F6A-CFD4-5A2F-3FD4EB25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Click 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8886-2823-AC76-F6F8-A33D6349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61" y="2034745"/>
            <a:ext cx="9227273" cy="4452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319BBB-408E-E76C-CF27-6AAB8C613D41}"/>
              </a:ext>
            </a:extLst>
          </p:cNvPr>
          <p:cNvSpPr/>
          <p:nvPr/>
        </p:nvSpPr>
        <p:spPr>
          <a:xfrm>
            <a:off x="4941455" y="4969164"/>
            <a:ext cx="1025236" cy="50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CC64-4F6A-CFD4-5A2F-3FD4EB25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</a:t>
            </a:r>
            <a:r>
              <a:rPr lang="en-US" sz="4000" dirty="0">
                <a:solidFill>
                  <a:srgbClr val="FFFFFF"/>
                </a:solidFill>
              </a:rPr>
              <a:t>h your ideas by team leaders’ name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25656-AAED-59DB-032A-EC175690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8" y="1822348"/>
            <a:ext cx="7465881" cy="43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2BF12A-2579-9ADC-EA56-0FA62F3D98CA}"/>
              </a:ext>
            </a:extLst>
          </p:cNvPr>
          <p:cNvSpPr/>
          <p:nvPr/>
        </p:nvSpPr>
        <p:spPr>
          <a:xfrm>
            <a:off x="2326444" y="2770386"/>
            <a:ext cx="1357035" cy="50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C5D19-37A6-E7D3-30D2-625E84108D61}"/>
              </a:ext>
            </a:extLst>
          </p:cNvPr>
          <p:cNvSpPr txBox="1"/>
          <p:nvPr/>
        </p:nvSpPr>
        <p:spPr>
          <a:xfrm>
            <a:off x="379561" y="2457997"/>
            <a:ext cx="1811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Search your team leader’s name to filter out a list of ideas from your team</a:t>
            </a:r>
          </a:p>
        </p:txBody>
      </p:sp>
    </p:spTree>
    <p:extLst>
      <p:ext uri="{BB962C8B-B14F-4D97-AF65-F5344CB8AC3E}">
        <p14:creationId xmlns:p14="http://schemas.microsoft.com/office/powerpoint/2010/main" val="138321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CC64-4F6A-CFD4-5A2F-3FD4EB25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 </a:t>
            </a:r>
            <a:r>
              <a:rPr lang="en-US" sz="4000" dirty="0">
                <a:solidFill>
                  <a:srgbClr val="FFFFFF"/>
                </a:solidFill>
              </a:rPr>
              <a:t>Changes to Your Idea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C5D19-37A6-E7D3-30D2-625E84108D61}"/>
              </a:ext>
            </a:extLst>
          </p:cNvPr>
          <p:cNvSpPr txBox="1"/>
          <p:nvPr/>
        </p:nvSpPr>
        <p:spPr>
          <a:xfrm>
            <a:off x="400177" y="1957665"/>
            <a:ext cx="1811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you identified your ideas, you can do the following: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 the team leader name w your name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Add attachments to add contexts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Leave comments on your or other ideas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FC867-9BA7-AA6D-E553-72C773EA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69" y="1819906"/>
            <a:ext cx="6775697" cy="4791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A92F5-A567-51BE-FD98-A561E323D86B}"/>
              </a:ext>
            </a:extLst>
          </p:cNvPr>
          <p:cNvSpPr/>
          <p:nvPr/>
        </p:nvSpPr>
        <p:spPr>
          <a:xfrm>
            <a:off x="3664325" y="2836523"/>
            <a:ext cx="1357035" cy="50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7DB87-045E-61F0-F763-E504CE5E7807}"/>
              </a:ext>
            </a:extLst>
          </p:cNvPr>
          <p:cNvSpPr/>
          <p:nvPr/>
        </p:nvSpPr>
        <p:spPr>
          <a:xfrm>
            <a:off x="2639680" y="5113894"/>
            <a:ext cx="1357035" cy="6054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BC26A-F252-5F57-FD0C-84E53B5A178C}"/>
              </a:ext>
            </a:extLst>
          </p:cNvPr>
          <p:cNvSpPr/>
          <p:nvPr/>
        </p:nvSpPr>
        <p:spPr>
          <a:xfrm>
            <a:off x="2639679" y="4229919"/>
            <a:ext cx="1357035" cy="50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3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CC64-4F6A-CFD4-5A2F-3FD4EB25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from Your Colleague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C5D19-37A6-E7D3-30D2-625E84108D61}"/>
              </a:ext>
            </a:extLst>
          </p:cNvPr>
          <p:cNvSpPr txBox="1"/>
          <p:nvPr/>
        </p:nvSpPr>
        <p:spPr>
          <a:xfrm>
            <a:off x="400177" y="1957665"/>
            <a:ext cx="18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Here is an example idea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submitted by Ethan completed w screenshots, description, and supporting materials as attachments and comments.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9B868-8BFC-7749-5788-FB0B068F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13" y="1694487"/>
            <a:ext cx="5908169" cy="51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1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Claim Your Ideas and Make Changes on Innovation Platform BrightIdea</vt:lpstr>
      <vt:lpstr>Log into BrightIdea</vt:lpstr>
      <vt:lpstr>Click Browse</vt:lpstr>
      <vt:lpstr>Search your ideas by team leaders’ name</vt:lpstr>
      <vt:lpstr>Make Changes to Your Idea</vt:lpstr>
      <vt:lpstr>An Example from Your Colleague</vt:lpstr>
    </vt:vector>
  </TitlesOfParts>
  <Company>Matson Navigation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Your Ideas and Make Changes on Innovation Platform BrightIdea</dc:title>
  <dc:creator>Anna Peng at HQ x1358</dc:creator>
  <cp:lastModifiedBy>Anna Peng at HQ x1358</cp:lastModifiedBy>
  <cp:revision>1</cp:revision>
  <dcterms:created xsi:type="dcterms:W3CDTF">2023-06-13T03:47:05Z</dcterms:created>
  <dcterms:modified xsi:type="dcterms:W3CDTF">2023-06-13T04:11:10Z</dcterms:modified>
</cp:coreProperties>
</file>