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95" r:id="rId2"/>
    <p:sldId id="307" r:id="rId3"/>
    <p:sldId id="308" r:id="rId4"/>
    <p:sldId id="316" r:id="rId5"/>
    <p:sldId id="317" r:id="rId6"/>
    <p:sldId id="318" r:id="rId7"/>
    <p:sldId id="259" r:id="rId8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FB522C-BB6C-493E-A8D2-277B7F1CEDD6}">
          <p14:sldIdLst>
            <p14:sldId id="295"/>
            <p14:sldId id="307"/>
            <p14:sldId id="308"/>
            <p14:sldId id="316"/>
            <p14:sldId id="317"/>
            <p14:sldId id="31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8490" autoAdjust="0"/>
  </p:normalViewPr>
  <p:slideViewPr>
    <p:cSldViewPr snapToGrid="0" snapToObjects="1">
      <p:cViewPr varScale="1">
        <p:scale>
          <a:sx n="87" d="100"/>
          <a:sy n="87" d="100"/>
        </p:scale>
        <p:origin x="22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Hunt at OAK CORP x4029" userId="5f2f4dc0-8f94-4143-b207-776d8987db92" providerId="ADAL" clId="{8C5EFC9F-6D1F-4477-ADF7-37DA8892C742}"/>
    <pc:docChg chg="undo custSel addSld delSld modSld sldOrd modSection">
      <pc:chgData name="Kyle Hunt at OAK CORP x4029" userId="5f2f4dc0-8f94-4143-b207-776d8987db92" providerId="ADAL" clId="{8C5EFC9F-6D1F-4477-ADF7-37DA8892C742}" dt="2023-01-18T00:05:05.233" v="1392" actId="6549"/>
      <pc:docMkLst>
        <pc:docMk/>
      </pc:docMkLst>
      <pc:sldChg chg="add del">
        <pc:chgData name="Kyle Hunt at OAK CORP x4029" userId="5f2f4dc0-8f94-4143-b207-776d8987db92" providerId="ADAL" clId="{8C5EFC9F-6D1F-4477-ADF7-37DA8892C742}" dt="2023-01-17T23:59:19.769" v="1391"/>
        <pc:sldMkLst>
          <pc:docMk/>
          <pc:sldMk cId="601177881" sldId="259"/>
        </pc:sldMkLst>
      </pc:sldChg>
      <pc:sldChg chg="addSp delSp modSp mod">
        <pc:chgData name="Kyle Hunt at OAK CORP x4029" userId="5f2f4dc0-8f94-4143-b207-776d8987db92" providerId="ADAL" clId="{8C5EFC9F-6D1F-4477-ADF7-37DA8892C742}" dt="2023-01-17T22:58:21.205" v="272" actId="20577"/>
        <pc:sldMkLst>
          <pc:docMk/>
          <pc:sldMk cId="137790015" sldId="295"/>
        </pc:sldMkLst>
        <pc:spChg chg="del">
          <ac:chgData name="Kyle Hunt at OAK CORP x4029" userId="5f2f4dc0-8f94-4143-b207-776d8987db92" providerId="ADAL" clId="{8C5EFC9F-6D1F-4477-ADF7-37DA8892C742}" dt="2023-01-17T22:55:22.495" v="21" actId="478"/>
          <ac:spMkLst>
            <pc:docMk/>
            <pc:sldMk cId="137790015" sldId="295"/>
            <ac:spMk id="2" creationId="{00000000-0000-0000-0000-000000000000}"/>
          </ac:spMkLst>
        </pc:spChg>
        <pc:spChg chg="del mod">
          <ac:chgData name="Kyle Hunt at OAK CORP x4029" userId="5f2f4dc0-8f94-4143-b207-776d8987db92" providerId="ADAL" clId="{8C5EFC9F-6D1F-4477-ADF7-37DA8892C742}" dt="2023-01-17T22:55:38.911" v="26" actId="478"/>
          <ac:spMkLst>
            <pc:docMk/>
            <pc:sldMk cId="137790015" sldId="295"/>
            <ac:spMk id="3" creationId="{00000000-0000-0000-0000-000000000000}"/>
          </ac:spMkLst>
        </pc:spChg>
        <pc:spChg chg="del">
          <ac:chgData name="Kyle Hunt at OAK CORP x4029" userId="5f2f4dc0-8f94-4143-b207-776d8987db92" providerId="ADAL" clId="{8C5EFC9F-6D1F-4477-ADF7-37DA8892C742}" dt="2023-01-17T22:55:37.387" v="25" actId="478"/>
          <ac:spMkLst>
            <pc:docMk/>
            <pc:sldMk cId="137790015" sldId="295"/>
            <ac:spMk id="4" creationId="{00000000-0000-0000-0000-000000000000}"/>
          </ac:spMkLst>
        </pc:spChg>
        <pc:spChg chg="add mod">
          <ac:chgData name="Kyle Hunt at OAK CORP x4029" userId="5f2f4dc0-8f94-4143-b207-776d8987db92" providerId="ADAL" clId="{8C5EFC9F-6D1F-4477-ADF7-37DA8892C742}" dt="2023-01-17T22:55:28.443" v="24" actId="1076"/>
          <ac:spMkLst>
            <pc:docMk/>
            <pc:sldMk cId="137790015" sldId="295"/>
            <ac:spMk id="6" creationId="{1A06FEAB-C364-C02B-C6C1-4526B34B8821}"/>
          </ac:spMkLst>
        </pc:spChg>
        <pc:spChg chg="add mod">
          <ac:chgData name="Kyle Hunt at OAK CORP x4029" userId="5f2f4dc0-8f94-4143-b207-776d8987db92" providerId="ADAL" clId="{8C5EFC9F-6D1F-4477-ADF7-37DA8892C742}" dt="2023-01-17T22:58:21.205" v="272" actId="20577"/>
          <ac:spMkLst>
            <pc:docMk/>
            <pc:sldMk cId="137790015" sldId="295"/>
            <ac:spMk id="7" creationId="{A41A18FA-1D5A-8E80-B549-CD492405B4AB}"/>
          </ac:spMkLst>
        </pc:spChg>
        <pc:spChg chg="add mod">
          <ac:chgData name="Kyle Hunt at OAK CORP x4029" userId="5f2f4dc0-8f94-4143-b207-776d8987db92" providerId="ADAL" clId="{8C5EFC9F-6D1F-4477-ADF7-37DA8892C742}" dt="2023-01-17T22:57:30.576" v="192" actId="1076"/>
          <ac:spMkLst>
            <pc:docMk/>
            <pc:sldMk cId="137790015" sldId="295"/>
            <ac:spMk id="8" creationId="{C6C2C432-E6E3-FC55-A188-5AB0712AFD77}"/>
          </ac:spMkLst>
        </pc:spChg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1177456603" sldId="296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4076270919" sldId="300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2063431364" sldId="301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2389401720" sldId="302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1275718187" sldId="303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1657579280" sldId="304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637978164" sldId="305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2123441125" sldId="306"/>
        </pc:sldMkLst>
      </pc:sldChg>
      <pc:sldChg chg="modSp mod modNotesTx">
        <pc:chgData name="Kyle Hunt at OAK CORP x4029" userId="5f2f4dc0-8f94-4143-b207-776d8987db92" providerId="ADAL" clId="{8C5EFC9F-6D1F-4477-ADF7-37DA8892C742}" dt="2023-01-18T00:05:05.233" v="1392" actId="6549"/>
        <pc:sldMkLst>
          <pc:docMk/>
          <pc:sldMk cId="3672599981" sldId="307"/>
        </pc:sldMkLst>
        <pc:spChg chg="mod">
          <ac:chgData name="Kyle Hunt at OAK CORP x4029" userId="5f2f4dc0-8f94-4143-b207-776d8987db92" providerId="ADAL" clId="{8C5EFC9F-6D1F-4477-ADF7-37DA8892C742}" dt="2023-01-17T22:56:32.602" v="48" actId="20577"/>
          <ac:spMkLst>
            <pc:docMk/>
            <pc:sldMk cId="3672599981" sldId="307"/>
            <ac:spMk id="2" creationId="{FDE8BD7D-BEBF-8316-2B49-B4D50596DA31}"/>
          </ac:spMkLst>
        </pc:spChg>
        <pc:spChg chg="mod">
          <ac:chgData name="Kyle Hunt at OAK CORP x4029" userId="5f2f4dc0-8f94-4143-b207-776d8987db92" providerId="ADAL" clId="{8C5EFC9F-6D1F-4477-ADF7-37DA8892C742}" dt="2023-01-18T00:05:05.233" v="1392" actId="6549"/>
          <ac:spMkLst>
            <pc:docMk/>
            <pc:sldMk cId="3672599981" sldId="307"/>
            <ac:spMk id="3" creationId="{8AF2B953-88AA-9EB9-EF47-EBB20E0DDEF0}"/>
          </ac:spMkLst>
        </pc:spChg>
      </pc:sldChg>
      <pc:sldChg chg="addSp delSp modSp mod">
        <pc:chgData name="Kyle Hunt at OAK CORP x4029" userId="5f2f4dc0-8f94-4143-b207-776d8987db92" providerId="ADAL" clId="{8C5EFC9F-6D1F-4477-ADF7-37DA8892C742}" dt="2023-01-17T23:49:38.780" v="1376" actId="20577"/>
        <pc:sldMkLst>
          <pc:docMk/>
          <pc:sldMk cId="554938974" sldId="308"/>
        </pc:sldMkLst>
        <pc:spChg chg="mod">
          <ac:chgData name="Kyle Hunt at OAK CORP x4029" userId="5f2f4dc0-8f94-4143-b207-776d8987db92" providerId="ADAL" clId="{8C5EFC9F-6D1F-4477-ADF7-37DA8892C742}" dt="2023-01-17T22:59:29.016" v="322" actId="20577"/>
          <ac:spMkLst>
            <pc:docMk/>
            <pc:sldMk cId="554938974" sldId="308"/>
            <ac:spMk id="2" creationId="{C5EDD5DA-3987-C893-6428-B23B6AEB9099}"/>
          </ac:spMkLst>
        </pc:spChg>
        <pc:spChg chg="mod">
          <ac:chgData name="Kyle Hunt at OAK CORP x4029" userId="5f2f4dc0-8f94-4143-b207-776d8987db92" providerId="ADAL" clId="{8C5EFC9F-6D1F-4477-ADF7-37DA8892C742}" dt="2023-01-17T23:49:38.780" v="1376" actId="20577"/>
          <ac:spMkLst>
            <pc:docMk/>
            <pc:sldMk cId="554938974" sldId="308"/>
            <ac:spMk id="3" creationId="{F5A89F55-BBD2-16CA-1F01-F8C80E052AAE}"/>
          </ac:spMkLst>
        </pc:spChg>
        <pc:spChg chg="add del mod">
          <ac:chgData name="Kyle Hunt at OAK CORP x4029" userId="5f2f4dc0-8f94-4143-b207-776d8987db92" providerId="ADAL" clId="{8C5EFC9F-6D1F-4477-ADF7-37DA8892C742}" dt="2023-01-17T22:59:00.369" v="274" actId="478"/>
          <ac:spMkLst>
            <pc:docMk/>
            <pc:sldMk cId="554938974" sldId="308"/>
            <ac:spMk id="5" creationId="{E8FFAAC6-ABAB-E1AB-3C72-42FEDFD20028}"/>
          </ac:spMkLst>
        </pc:spChg>
        <pc:spChg chg="del">
          <ac:chgData name="Kyle Hunt at OAK CORP x4029" userId="5f2f4dc0-8f94-4143-b207-776d8987db92" providerId="ADAL" clId="{8C5EFC9F-6D1F-4477-ADF7-37DA8892C742}" dt="2023-01-17T22:59:02.136" v="275" actId="478"/>
          <ac:spMkLst>
            <pc:docMk/>
            <pc:sldMk cId="554938974" sldId="308"/>
            <ac:spMk id="11" creationId="{ED3A2BB9-3B71-FC53-6423-C80906489C87}"/>
          </ac:spMkLst>
        </pc:spChg>
        <pc:picChg chg="del">
          <ac:chgData name="Kyle Hunt at OAK CORP x4029" userId="5f2f4dc0-8f94-4143-b207-776d8987db92" providerId="ADAL" clId="{8C5EFC9F-6D1F-4477-ADF7-37DA8892C742}" dt="2023-01-17T22:58:58.013" v="273" actId="478"/>
          <ac:picMkLst>
            <pc:docMk/>
            <pc:sldMk cId="554938974" sldId="308"/>
            <ac:picMk id="10" creationId="{3FB4E231-05C3-EBBF-1E6E-303AA001EAD8}"/>
          </ac:picMkLst>
        </pc:picChg>
      </pc:sldChg>
      <pc:sldChg chg="del">
        <pc:chgData name="Kyle Hunt at OAK CORP x4029" userId="5f2f4dc0-8f94-4143-b207-776d8987db92" providerId="ADAL" clId="{8C5EFC9F-6D1F-4477-ADF7-37DA8892C742}" dt="2023-01-17T23:29:02.900" v="999" actId="47"/>
        <pc:sldMkLst>
          <pc:docMk/>
          <pc:sldMk cId="1130781382" sldId="309"/>
        </pc:sldMkLst>
      </pc:sldChg>
      <pc:sldChg chg="del">
        <pc:chgData name="Kyle Hunt at OAK CORP x4029" userId="5f2f4dc0-8f94-4143-b207-776d8987db92" providerId="ADAL" clId="{8C5EFC9F-6D1F-4477-ADF7-37DA8892C742}" dt="2023-01-17T23:29:04.383" v="1000" actId="47"/>
        <pc:sldMkLst>
          <pc:docMk/>
          <pc:sldMk cId="4181616478" sldId="310"/>
        </pc:sldMkLst>
      </pc:sldChg>
      <pc:sldChg chg="del">
        <pc:chgData name="Kyle Hunt at OAK CORP x4029" userId="5f2f4dc0-8f94-4143-b207-776d8987db92" providerId="ADAL" clId="{8C5EFC9F-6D1F-4477-ADF7-37DA8892C742}" dt="2023-01-17T23:29:06.079" v="1002" actId="47"/>
        <pc:sldMkLst>
          <pc:docMk/>
          <pc:sldMk cId="1401205242" sldId="311"/>
        </pc:sldMkLst>
      </pc:sldChg>
      <pc:sldChg chg="del">
        <pc:chgData name="Kyle Hunt at OAK CORP x4029" userId="5f2f4dc0-8f94-4143-b207-776d8987db92" providerId="ADAL" clId="{8C5EFC9F-6D1F-4477-ADF7-37DA8892C742}" dt="2023-01-17T23:29:06.677" v="1003" actId="47"/>
        <pc:sldMkLst>
          <pc:docMk/>
          <pc:sldMk cId="83926304" sldId="312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3304213080" sldId="313"/>
        </pc:sldMkLst>
      </pc:sldChg>
      <pc:sldChg chg="del">
        <pc:chgData name="Kyle Hunt at OAK CORP x4029" userId="5f2f4dc0-8f94-4143-b207-776d8987db92" providerId="ADAL" clId="{8C5EFC9F-6D1F-4477-ADF7-37DA8892C742}" dt="2023-01-17T23:33:41.073" v="1204" actId="47"/>
        <pc:sldMkLst>
          <pc:docMk/>
          <pc:sldMk cId="163172395" sldId="314"/>
        </pc:sldMkLst>
      </pc:sldChg>
      <pc:sldChg chg="del">
        <pc:chgData name="Kyle Hunt at OAK CORP x4029" userId="5f2f4dc0-8f94-4143-b207-776d8987db92" providerId="ADAL" clId="{8C5EFC9F-6D1F-4477-ADF7-37DA8892C742}" dt="2023-01-17T23:29:05.480" v="1001" actId="47"/>
        <pc:sldMkLst>
          <pc:docMk/>
          <pc:sldMk cId="3550716001" sldId="315"/>
        </pc:sldMkLst>
      </pc:sldChg>
      <pc:sldChg chg="modSp new mod ord">
        <pc:chgData name="Kyle Hunt at OAK CORP x4029" userId="5f2f4dc0-8f94-4143-b207-776d8987db92" providerId="ADAL" clId="{8C5EFC9F-6D1F-4477-ADF7-37DA8892C742}" dt="2023-01-17T23:12:02.150" v="812" actId="20577"/>
        <pc:sldMkLst>
          <pc:docMk/>
          <pc:sldMk cId="159343982" sldId="316"/>
        </pc:sldMkLst>
        <pc:spChg chg="mod">
          <ac:chgData name="Kyle Hunt at OAK CORP x4029" userId="5f2f4dc0-8f94-4143-b207-776d8987db92" providerId="ADAL" clId="{8C5EFC9F-6D1F-4477-ADF7-37DA8892C742}" dt="2023-01-17T23:11:42.026" v="744" actId="20577"/>
          <ac:spMkLst>
            <pc:docMk/>
            <pc:sldMk cId="159343982" sldId="316"/>
            <ac:spMk id="2" creationId="{F3A51D57-8505-D8DD-A5C1-D3B86F9C102F}"/>
          </ac:spMkLst>
        </pc:spChg>
        <pc:spChg chg="mod">
          <ac:chgData name="Kyle Hunt at OAK CORP x4029" userId="5f2f4dc0-8f94-4143-b207-776d8987db92" providerId="ADAL" clId="{8C5EFC9F-6D1F-4477-ADF7-37DA8892C742}" dt="2023-01-17T23:12:02.150" v="812" actId="20577"/>
          <ac:spMkLst>
            <pc:docMk/>
            <pc:sldMk cId="159343982" sldId="316"/>
            <ac:spMk id="3" creationId="{86FB8D5B-B4F0-8D74-7FC6-298ADFFA04E3}"/>
          </ac:spMkLst>
        </pc:spChg>
      </pc:sldChg>
      <pc:sldChg chg="modSp new mod">
        <pc:chgData name="Kyle Hunt at OAK CORP x4029" userId="5f2f4dc0-8f94-4143-b207-776d8987db92" providerId="ADAL" clId="{8C5EFC9F-6D1F-4477-ADF7-37DA8892C742}" dt="2023-01-17T23:50:09.707" v="1390" actId="20577"/>
        <pc:sldMkLst>
          <pc:docMk/>
          <pc:sldMk cId="634891120" sldId="317"/>
        </pc:sldMkLst>
        <pc:spChg chg="mod">
          <ac:chgData name="Kyle Hunt at OAK CORP x4029" userId="5f2f4dc0-8f94-4143-b207-776d8987db92" providerId="ADAL" clId="{8C5EFC9F-6D1F-4477-ADF7-37DA8892C742}" dt="2023-01-17T23:50:09.707" v="1390" actId="20577"/>
          <ac:spMkLst>
            <pc:docMk/>
            <pc:sldMk cId="634891120" sldId="317"/>
            <ac:spMk id="2" creationId="{C8B018A8-F53E-BC3C-103F-638817000F97}"/>
          </ac:spMkLst>
        </pc:spChg>
        <pc:spChg chg="mod">
          <ac:chgData name="Kyle Hunt at OAK CORP x4029" userId="5f2f4dc0-8f94-4143-b207-776d8987db92" providerId="ADAL" clId="{8C5EFC9F-6D1F-4477-ADF7-37DA8892C742}" dt="2023-01-17T23:30:03.725" v="1018" actId="5793"/>
          <ac:spMkLst>
            <pc:docMk/>
            <pc:sldMk cId="634891120" sldId="317"/>
            <ac:spMk id="3" creationId="{C88FE38F-6F74-7DF6-FB16-0DA5D56179A5}"/>
          </ac:spMkLst>
        </pc:spChg>
      </pc:sldChg>
      <pc:sldChg chg="addSp delSp modSp new mod ord">
        <pc:chgData name="Kyle Hunt at OAK CORP x4029" userId="5f2f4dc0-8f94-4143-b207-776d8987db92" providerId="ADAL" clId="{8C5EFC9F-6D1F-4477-ADF7-37DA8892C742}" dt="2023-01-17T23:36:31.089" v="1257" actId="1076"/>
        <pc:sldMkLst>
          <pc:docMk/>
          <pc:sldMk cId="3849683318" sldId="318"/>
        </pc:sldMkLst>
        <pc:spChg chg="add del">
          <ac:chgData name="Kyle Hunt at OAK CORP x4029" userId="5f2f4dc0-8f94-4143-b207-776d8987db92" providerId="ADAL" clId="{8C5EFC9F-6D1F-4477-ADF7-37DA8892C742}" dt="2023-01-17T23:31:15.739" v="1021"/>
          <ac:spMkLst>
            <pc:docMk/>
            <pc:sldMk cId="3849683318" sldId="318"/>
            <ac:spMk id="3" creationId="{141749A4-386A-AB08-F46B-A2B8FEEB3222}"/>
          </ac:spMkLst>
        </pc:spChg>
        <pc:spChg chg="add del mod">
          <ac:chgData name="Kyle Hunt at OAK CORP x4029" userId="5f2f4dc0-8f94-4143-b207-776d8987db92" providerId="ADAL" clId="{8C5EFC9F-6D1F-4477-ADF7-37DA8892C742}" dt="2023-01-17T23:36:22.038" v="1253"/>
          <ac:spMkLst>
            <pc:docMk/>
            <pc:sldMk cId="3849683318" sldId="318"/>
            <ac:spMk id="7" creationId="{D4AB9482-B3F2-AB33-93B0-DED35FC0451D}"/>
          </ac:spMkLst>
        </pc:spChg>
        <pc:graphicFrameChg chg="add del mod">
          <ac:chgData name="Kyle Hunt at OAK CORP x4029" userId="5f2f4dc0-8f94-4143-b207-776d8987db92" providerId="ADAL" clId="{8C5EFC9F-6D1F-4477-ADF7-37DA8892C742}" dt="2023-01-17T23:31:13.020" v="1020"/>
          <ac:graphicFrameMkLst>
            <pc:docMk/>
            <pc:sldMk cId="3849683318" sldId="318"/>
            <ac:graphicFrameMk id="4" creationId="{7BE2FFE5-D8F7-A48D-BC9D-140952364785}"/>
          </ac:graphicFrameMkLst>
        </pc:graphicFrameChg>
        <pc:picChg chg="add del mod">
          <ac:chgData name="Kyle Hunt at OAK CORP x4029" userId="5f2f4dc0-8f94-4143-b207-776d8987db92" providerId="ADAL" clId="{8C5EFC9F-6D1F-4477-ADF7-37DA8892C742}" dt="2023-01-17T23:36:20.356" v="1252" actId="478"/>
          <ac:picMkLst>
            <pc:docMk/>
            <pc:sldMk cId="3849683318" sldId="318"/>
            <ac:picMk id="5" creationId="{302CB6CD-FAC8-0C31-C24C-E123DE0BD1B2}"/>
          </ac:picMkLst>
        </pc:picChg>
        <pc:picChg chg="add mod">
          <ac:chgData name="Kyle Hunt at OAK CORP x4029" userId="5f2f4dc0-8f94-4143-b207-776d8987db92" providerId="ADAL" clId="{8C5EFC9F-6D1F-4477-ADF7-37DA8892C742}" dt="2023-01-17T23:36:31.089" v="1257" actId="1076"/>
          <ac:picMkLst>
            <pc:docMk/>
            <pc:sldMk cId="3849683318" sldId="318"/>
            <ac:picMk id="8" creationId="{397A6EB1-A677-6009-2B71-6AC613A3494C}"/>
          </ac:picMkLst>
        </pc:picChg>
      </pc:sldChg>
      <pc:sldChg chg="modSp new del mod">
        <pc:chgData name="Kyle Hunt at OAK CORP x4029" userId="5f2f4dc0-8f94-4143-b207-776d8987db92" providerId="ADAL" clId="{8C5EFC9F-6D1F-4477-ADF7-37DA8892C742}" dt="2023-01-17T23:34:15.919" v="1251" actId="47"/>
        <pc:sldMkLst>
          <pc:docMk/>
          <pc:sldMk cId="66645319" sldId="319"/>
        </pc:sldMkLst>
        <pc:spChg chg="mod">
          <ac:chgData name="Kyle Hunt at OAK CORP x4029" userId="5f2f4dc0-8f94-4143-b207-776d8987db92" providerId="ADAL" clId="{8C5EFC9F-6D1F-4477-ADF7-37DA8892C742}" dt="2023-01-17T23:34:14.387" v="1250" actId="20577"/>
          <ac:spMkLst>
            <pc:docMk/>
            <pc:sldMk cId="66645319" sldId="319"/>
            <ac:spMk id="2" creationId="{4CE351B6-5F59-E432-2FA9-12D85AE80FA2}"/>
          </ac:spMkLst>
        </pc:spChg>
      </pc:sldChg>
    </pc:docChg>
  </pc:docChgLst>
  <pc:docChgLst>
    <pc:chgData name="Anna Peng at HQ x1358" userId="0a9bb3ba-b31c-45be-a9e7-016e079ad4fe" providerId="ADAL" clId="{B0A1EB3A-792B-4ADE-B3B9-C684CE742E6E}"/>
    <pc:docChg chg="addSld delSld modSld addMainMaster delMainMaster modMainMaster modSection">
      <pc:chgData name="Anna Peng at HQ x1358" userId="0a9bb3ba-b31c-45be-a9e7-016e079ad4fe" providerId="ADAL" clId="{B0A1EB3A-792B-4ADE-B3B9-C684CE742E6E}" dt="2023-02-01T20:06:54.452" v="11" actId="47"/>
      <pc:docMkLst>
        <pc:docMk/>
      </pc:docMkLst>
      <pc:sldChg chg="new del">
        <pc:chgData name="Anna Peng at HQ x1358" userId="0a9bb3ba-b31c-45be-a9e7-016e079ad4fe" providerId="ADAL" clId="{B0A1EB3A-792B-4ADE-B3B9-C684CE742E6E}" dt="2023-01-18T19:37:00.714" v="7" actId="47"/>
        <pc:sldMkLst>
          <pc:docMk/>
          <pc:sldMk cId="91532148" sldId="319"/>
        </pc:sldMkLst>
      </pc:sldChg>
      <pc:sldChg chg="new del">
        <pc:chgData name="Anna Peng at HQ x1358" userId="0a9bb3ba-b31c-45be-a9e7-016e079ad4fe" providerId="ADAL" clId="{B0A1EB3A-792B-4ADE-B3B9-C684CE742E6E}" dt="2023-02-01T20:06:53.578" v="10" actId="47"/>
        <pc:sldMkLst>
          <pc:docMk/>
          <pc:sldMk cId="1126693335" sldId="319"/>
        </pc:sldMkLst>
      </pc:sldChg>
      <pc:sldChg chg="add del">
        <pc:chgData name="Anna Peng at HQ x1358" userId="0a9bb3ba-b31c-45be-a9e7-016e079ad4fe" providerId="ADAL" clId="{B0A1EB3A-792B-4ADE-B3B9-C684CE742E6E}" dt="2023-01-18T19:34:48.975" v="5" actId="47"/>
        <pc:sldMkLst>
          <pc:docMk/>
          <pc:sldMk cId="1241400816" sldId="319"/>
        </pc:sldMkLst>
      </pc:sldChg>
      <pc:sldChg chg="new del">
        <pc:chgData name="Anna Peng at HQ x1358" userId="0a9bb3ba-b31c-45be-a9e7-016e079ad4fe" providerId="ADAL" clId="{B0A1EB3A-792B-4ADE-B3B9-C684CE742E6E}" dt="2023-02-01T20:06:54.452" v="11" actId="47"/>
        <pc:sldMkLst>
          <pc:docMk/>
          <pc:sldMk cId="2915756832" sldId="320"/>
        </pc:sldMkLst>
      </pc:sldChg>
      <pc:sldChg chg="add del">
        <pc:chgData name="Anna Peng at HQ x1358" userId="0a9bb3ba-b31c-45be-a9e7-016e079ad4fe" providerId="ADAL" clId="{B0A1EB3A-792B-4ADE-B3B9-C684CE742E6E}" dt="2023-01-18T19:34:46.920" v="4" actId="47"/>
        <pc:sldMkLst>
          <pc:docMk/>
          <pc:sldMk cId="4276991963" sldId="320"/>
        </pc:sldMkLst>
      </pc:sldChg>
      <pc:sldMasterChg chg="add del addSldLayout delSldLayout">
        <pc:chgData name="Anna Peng at HQ x1358" userId="0a9bb3ba-b31c-45be-a9e7-016e079ad4fe" providerId="ADAL" clId="{B0A1EB3A-792B-4ADE-B3B9-C684CE742E6E}" dt="2023-01-18T19:34:48.975" v="5" actId="47"/>
        <pc:sldMasterMkLst>
          <pc:docMk/>
          <pc:sldMasterMk cId="2421033874" sldId="2147483648"/>
        </pc:sldMasterMkLst>
        <pc:sldLayoutChg chg="add del">
          <pc:chgData name="Anna Peng at HQ x1358" userId="0a9bb3ba-b31c-45be-a9e7-016e079ad4fe" providerId="ADAL" clId="{B0A1EB3A-792B-4ADE-B3B9-C684CE742E6E}" dt="2023-01-18T19:34:48.975" v="5" actId="47"/>
          <pc:sldLayoutMkLst>
            <pc:docMk/>
            <pc:sldMasterMk cId="2421033874" sldId="2147483648"/>
            <pc:sldLayoutMk cId="2129418974" sldId="2147483649"/>
          </pc:sldLayoutMkLst>
        </pc:sldLayoutChg>
      </pc:sldMasterChg>
      <pc:sldMasterChg chg="replId modSldLayout">
        <pc:chgData name="Anna Peng at HQ x1358" userId="0a9bb3ba-b31c-45be-a9e7-016e079ad4fe" providerId="ADAL" clId="{B0A1EB3A-792B-4ADE-B3B9-C684CE742E6E}" dt="2023-01-18T19:34:36.462" v="0" actId="27028"/>
        <pc:sldMasterMkLst>
          <pc:docMk/>
          <pc:sldMasterMk cId="3205972097" sldId="2147483658"/>
        </pc:sldMasterMkLst>
        <pc:sldLayoutChg chg="replId">
          <pc:chgData name="Anna Peng at HQ x1358" userId="0a9bb3ba-b31c-45be-a9e7-016e079ad4fe" providerId="ADAL" clId="{B0A1EB3A-792B-4ADE-B3B9-C684CE742E6E}" dt="2023-01-18T19:34:36.462" v="0" actId="27028"/>
          <pc:sldLayoutMkLst>
            <pc:docMk/>
            <pc:sldMasterMk cId="3205972097" sldId="2147483658"/>
            <pc:sldLayoutMk cId="12192571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1" y="0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r">
              <a:defRPr sz="1200"/>
            </a:lvl1pPr>
          </a:lstStyle>
          <a:p>
            <a:fld id="{E65093B9-BCB0-A342-904C-295F545F29F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69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1" y="8772669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r">
              <a:defRPr sz="1200"/>
            </a:lvl1pPr>
          </a:lstStyle>
          <a:p>
            <a:fld id="{98FB55F2-DB9C-3143-9BB9-9101F9D69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1" y="0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/>
          <a:lstStyle>
            <a:lvl1pPr algn="r">
              <a:defRPr sz="1200"/>
            </a:lvl1pPr>
          </a:lstStyle>
          <a:p>
            <a:fld id="{60D1D535-580E-4140-9E8E-2ACADCAB24B0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9" tIns="46215" rIns="92429" bIns="462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7"/>
            <a:ext cx="5560060" cy="4156234"/>
          </a:xfrm>
          <a:prstGeom prst="rect">
            <a:avLst/>
          </a:prstGeom>
        </p:spPr>
        <p:txBody>
          <a:bodyPr vert="horz" lIns="92429" tIns="46215" rIns="92429" bIns="462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669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1" y="8772669"/>
            <a:ext cx="3011699" cy="461804"/>
          </a:xfrm>
          <a:prstGeom prst="rect">
            <a:avLst/>
          </a:prstGeom>
        </p:spPr>
        <p:txBody>
          <a:bodyPr vert="horz" lIns="92429" tIns="46215" rIns="92429" bIns="46215" rtlCol="0" anchor="b"/>
          <a:lstStyle>
            <a:lvl1pPr algn="r">
              <a:defRPr sz="1200"/>
            </a:lvl1pPr>
          </a:lstStyle>
          <a:p>
            <a:fld id="{2075F92B-2190-694B-BF6D-754550213D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5F92B-2190-694B-BF6D-754550213D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2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232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232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232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1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232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232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-final-inside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8020"/>
            <a:ext cx="394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542812F-0DA2-DD4F-95E6-08C289AEAD7C}" type="slidenum">
              <a:rPr lang="en-US" sz="1050" smtClean="0">
                <a:solidFill>
                  <a:srgbClr val="0A4893"/>
                </a:solidFill>
              </a:rPr>
              <a:t>‹#›</a:t>
            </a:fld>
            <a:endParaRPr lang="en-US" sz="1050" dirty="0">
              <a:solidFill>
                <a:srgbClr val="0A4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7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A4893"/>
          </a:solidFill>
          <a:latin typeface="Myriad Pro Semibold"/>
          <a:ea typeface="+mj-ea"/>
          <a:cs typeface="Myriad Pro Semi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0A4893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0A4893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A4893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A4893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A4893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1272" y="2067619"/>
            <a:ext cx="8099529" cy="8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0A4893"/>
                </a:solidFill>
                <a:latin typeface="Myriad Pro Semibold"/>
                <a:ea typeface="+mj-ea"/>
                <a:cs typeface="Myriad Pro Semibold"/>
              </a:defRPr>
            </a:lvl1pPr>
          </a:lstStyle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06FEAB-C364-C02B-C6C1-4526B34B8821}"/>
              </a:ext>
            </a:extLst>
          </p:cNvPr>
          <p:cNvSpPr txBox="1">
            <a:spLocks/>
          </p:cNvSpPr>
          <p:nvPr/>
        </p:nvSpPr>
        <p:spPr>
          <a:xfrm>
            <a:off x="813435" y="1572384"/>
            <a:ext cx="8099529" cy="8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0A4893"/>
                </a:solidFill>
                <a:latin typeface="Myriad Pro Semibold"/>
                <a:ea typeface="+mj-ea"/>
                <a:cs typeface="Myriad Pro Semibold"/>
              </a:defRPr>
            </a:lvl1pPr>
          </a:lstStyle>
          <a:p>
            <a:pPr algn="r"/>
            <a:r>
              <a:rPr lang="en-US" sz="5400" b="1" dirty="0">
                <a:solidFill>
                  <a:schemeClr val="bg1"/>
                </a:solidFill>
              </a:rPr>
              <a:t>Team Compelling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A18FA-1D5A-8E80-B549-CD492405B4AB}"/>
              </a:ext>
            </a:extLst>
          </p:cNvPr>
          <p:cNvSpPr txBox="1"/>
          <p:nvPr/>
        </p:nvSpPr>
        <p:spPr>
          <a:xfrm>
            <a:off x="4572000" y="4589580"/>
            <a:ext cx="4241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err="1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Qiang</a:t>
            </a:r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Gao</a:t>
            </a:r>
          </a:p>
          <a:p>
            <a:pPr algn="r"/>
            <a:r>
              <a:rPr lang="en-US" sz="1600" b="1" i="1" dirty="0" err="1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Debarshi</a:t>
            </a:r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Mujherjee</a:t>
            </a:r>
            <a:endParaRPr lang="en-US" sz="1600" b="1" i="1" dirty="0">
              <a:solidFill>
                <a:schemeClr val="bg1"/>
              </a:solidFill>
              <a:latin typeface="Myriad Pro Semibold" charset="0"/>
              <a:ea typeface="Myriad Pro Semibold" charset="0"/>
              <a:cs typeface="Myriad Pro Semibold" charset="0"/>
            </a:endParaRPr>
          </a:p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Kyle Hunt</a:t>
            </a:r>
          </a:p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Lee Fishman</a:t>
            </a:r>
          </a:p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Claire Hasl</a:t>
            </a:r>
          </a:p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Jonathan Ogle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2C432-E6E3-FC55-A188-5AB0712AFD77}"/>
              </a:ext>
            </a:extLst>
          </p:cNvPr>
          <p:cNvSpPr txBox="1"/>
          <p:nvPr/>
        </p:nvSpPr>
        <p:spPr>
          <a:xfrm>
            <a:off x="4410501" y="3136612"/>
            <a:ext cx="424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Matson Innovation</a:t>
            </a:r>
          </a:p>
          <a:p>
            <a:pPr algn="r"/>
            <a:r>
              <a:rPr lang="en-US" sz="1600" b="1" i="1" dirty="0">
                <a:solidFill>
                  <a:schemeClr val="bg1"/>
                </a:solidFill>
                <a:latin typeface="Myriad Pro Semibold" charset="0"/>
                <a:ea typeface="Myriad Pro Semibold" charset="0"/>
                <a:cs typeface="Myriad Pro Semibold" charset="0"/>
              </a:rPr>
              <a:t>1/17/2023</a:t>
            </a:r>
          </a:p>
        </p:txBody>
      </p:sp>
    </p:spTree>
    <p:extLst>
      <p:ext uri="{BB962C8B-B14F-4D97-AF65-F5344CB8AC3E}">
        <p14:creationId xmlns:p14="http://schemas.microsoft.com/office/powerpoint/2010/main" val="1377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00"/>
    </mc:Choice>
    <mc:Fallback xmlns="">
      <p:transition spd="slow" advTm="708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D7D-BEBF-8316-2B49-B4D50596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B953-88AA-9EB9-EF47-EBB20E0D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a dynamic cost matrix tool for pricing to help establish timely rate and profit for commercial team to maximize revenue and Margin.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D5DA-3987-C893-6428-B23B6AE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F55-BBD2-16CA-1F01-F8C80E052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230" y="1417638"/>
            <a:ext cx="8327570" cy="4743676"/>
          </a:xfrm>
        </p:spPr>
        <p:txBody>
          <a:bodyPr/>
          <a:lstStyle/>
          <a:p>
            <a:r>
              <a:rPr lang="en-US" b="0" dirty="0"/>
              <a:t>For the </a:t>
            </a:r>
            <a:r>
              <a:rPr lang="en-US" dirty="0"/>
              <a:t>Pricing, Sales and Customer Service</a:t>
            </a:r>
          </a:p>
          <a:p>
            <a:r>
              <a:rPr lang="en-US" b="0" dirty="0"/>
              <a:t>Who is dissatisfied with the </a:t>
            </a:r>
            <a:r>
              <a:rPr lang="en-US" dirty="0"/>
              <a:t>lack of cost data</a:t>
            </a:r>
          </a:p>
          <a:p>
            <a:r>
              <a:rPr lang="en-US" b="0" dirty="0"/>
              <a:t>Our product is a </a:t>
            </a:r>
            <a:r>
              <a:rPr lang="en-US" dirty="0"/>
              <a:t>calculator that aggregates all the cost associated with a freight movement</a:t>
            </a:r>
          </a:p>
          <a:p>
            <a:r>
              <a:rPr lang="en-US" b="0" dirty="0"/>
              <a:t>That provides  </a:t>
            </a:r>
            <a:r>
              <a:rPr lang="en-US" dirty="0"/>
              <a:t>real time viability of cargo movement</a:t>
            </a:r>
          </a:p>
          <a:p>
            <a:r>
              <a:rPr lang="en-US" b="0" dirty="0"/>
              <a:t>Unlike </a:t>
            </a:r>
            <a:r>
              <a:rPr lang="en-US" dirty="0"/>
              <a:t>our current method</a:t>
            </a:r>
          </a:p>
          <a:p>
            <a:r>
              <a:rPr lang="en-US" b="0" dirty="0"/>
              <a:t>We have assembled three initial Modules:</a:t>
            </a:r>
          </a:p>
          <a:p>
            <a:r>
              <a:rPr lang="en-US" b="0" dirty="0"/>
              <a:t>Rate Request</a:t>
            </a:r>
          </a:p>
          <a:p>
            <a:r>
              <a:rPr lang="en-US" b="0" dirty="0"/>
              <a:t>Cost Calculator </a:t>
            </a:r>
          </a:p>
          <a:p>
            <a:r>
              <a:rPr lang="en-US" b="0" dirty="0"/>
              <a:t>Admin Module </a:t>
            </a:r>
          </a:p>
        </p:txBody>
      </p:sp>
    </p:spTree>
    <p:extLst>
      <p:ext uri="{BB962C8B-B14F-4D97-AF65-F5344CB8AC3E}">
        <p14:creationId xmlns:p14="http://schemas.microsoft.com/office/powerpoint/2010/main" val="554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"/>
    </mc:Choice>
    <mc:Fallback xmlns="">
      <p:transition spd="slow" advTm="1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1D57-8505-D8DD-A5C1-D3B86F9C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Identify the operating units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8D5B-B4F0-8D74-7FC6-298ADFFA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Customer Service</a:t>
            </a:r>
          </a:p>
          <a:p>
            <a:r>
              <a:rPr lang="en-US" dirty="0"/>
              <a:t>Matson Logistics</a:t>
            </a:r>
          </a:p>
          <a:p>
            <a:r>
              <a:rPr lang="en-US" dirty="0"/>
              <a:t>Equipment Control</a:t>
            </a:r>
          </a:p>
        </p:txBody>
      </p:sp>
    </p:spTree>
    <p:extLst>
      <p:ext uri="{BB962C8B-B14F-4D97-AF65-F5344CB8AC3E}">
        <p14:creationId xmlns:p14="http://schemas.microsoft.com/office/powerpoint/2010/main" val="15934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8A8-F53E-BC3C-103F-63881700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What are the dynamic costs?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E38F-6F74-7DF6-FB16-0DA5D561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positioning</a:t>
            </a:r>
          </a:p>
          <a:p>
            <a:r>
              <a:rPr lang="en-US" dirty="0"/>
              <a:t>Storage </a:t>
            </a:r>
          </a:p>
          <a:p>
            <a:r>
              <a:rPr lang="en-US" dirty="0"/>
              <a:t>Repair </a:t>
            </a:r>
          </a:p>
          <a:p>
            <a:r>
              <a:rPr lang="en-US" dirty="0"/>
              <a:t>Cargo handling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7FCA-6BF6-2551-FC0E-810411F6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A6EB1-A677-6009-2B71-6AC613A34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16" y="274638"/>
            <a:ext cx="8621767" cy="59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8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133" y="1863256"/>
            <a:ext cx="8306582" cy="108855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11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"/>
    </mc:Choice>
    <mc:Fallback xmlns="">
      <p:transition spd="slow" advTm="5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137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Pro</vt:lpstr>
      <vt:lpstr>Myriad Pro Semibold</vt:lpstr>
      <vt:lpstr>Office Theme</vt:lpstr>
      <vt:lpstr>PowerPoint Presentation</vt:lpstr>
      <vt:lpstr>Challenge Statement</vt:lpstr>
      <vt:lpstr>Defining the Problem Statement </vt:lpstr>
      <vt:lpstr>Step 1: Identify the operating units </vt:lpstr>
      <vt:lpstr>Step 2: What are the dynamic costs?</vt:lpstr>
      <vt:lpstr>PowerPoint Presentation</vt:lpstr>
      <vt:lpstr>Questions?</vt:lpstr>
    </vt:vector>
  </TitlesOfParts>
  <Company>Matson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Bie</dc:creator>
  <cp:lastModifiedBy>Anna Peng at HQ x1358</cp:lastModifiedBy>
  <cp:revision>113</cp:revision>
  <cp:lastPrinted>2019-11-12T15:04:10Z</cp:lastPrinted>
  <dcterms:created xsi:type="dcterms:W3CDTF">2017-09-08T23:57:15Z</dcterms:created>
  <dcterms:modified xsi:type="dcterms:W3CDTF">2023-02-01T20:07:02Z</dcterms:modified>
</cp:coreProperties>
</file>