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79DB-314D-3263-12BF-D26DBFC15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B987E-64E2-35BC-2A17-4673FC71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D3A0-D4D5-5756-37D4-9DDDAD84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E216-F081-1684-EBE8-3128E380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AC67-CA1C-8BCE-991B-5D05523B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7E25-ECFB-BF00-60FC-DF5673DC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A4B2-E80B-B55A-D774-16DC216B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F3BC-785C-8C9D-B1F9-198CCBFD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AF0-B43F-4B34-7B4C-66FF28E4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4B5-4AA5-3543-D332-13A4752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A5A08-D65B-F36C-2B05-E5AE50BFE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FE139-11B0-BB6E-1E6A-E95312D7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52C31-A2F9-28F9-D822-B2C4EEE5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3A5C-E68E-02E4-5D8D-0A23EDC3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8DAC-35CE-A593-D595-5D94DA2C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B38D-BCC7-47C6-0310-85F59236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CA8A-887F-3228-B9A5-9EA1DF54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E955-6522-4B31-9FA4-A2BF5493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103A-C556-8604-0E09-147EAECB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039C-B727-1087-FDD7-B2136C4B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AB7C-69D6-5D5B-7E1B-F4194DA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4DDD-87E9-30D5-413E-F7E7165B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0410-ADAD-4007-7065-BB6FA580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7CED-62E4-E274-82CB-86285308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8177-1C8A-21B5-1231-91408F00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6F7-C5F3-AFA8-BC99-32E5B7F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5C53-FE5D-BC34-92DB-DC2006F6F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83A5-437A-92B9-56B3-6C00B0A5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D8DD-EFBC-BCB0-A206-C8D5ED6C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6876-3363-880B-D8B7-9BC0E64D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4B65A-A76C-C28C-19E6-35188676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BDF-0DBE-8A0A-5F9D-DDFB7CFA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4DC2-2AB6-51A8-7D69-E962D498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D8EE6-DCE0-4BEE-9D56-C8E3C48B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54691-71EA-614C-E9A1-4F38E4187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88FAA-C7C5-A461-AB37-1F59526A4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6B9B4-E12D-089C-5577-61A6DE0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890DA-0BF6-0801-DA18-224A24D1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82AC-9C94-3727-3B4C-D5C1809D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0DC5-E973-A714-4BCA-2047CF6E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F560C-1674-33B3-4491-E7BB088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B49BE-C824-F71C-D441-15611741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C5BCA-C605-2BFF-D2B2-AA033D71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B913A-5702-011E-6226-B48511F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2FEC2-FDA1-6FD5-AB9F-9EBA3FF4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C145E-C318-D77D-BF50-399C1E89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EB8A-C2CE-3227-0DAC-D47889A3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3053-E867-9D95-593B-6948A754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440C-27BE-9CE4-275B-B2D2E5F0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C34EB-41E8-510F-0651-9A72CBEE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DCFF-F9FE-85FD-CEEB-A08E87C8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BB7A-AB80-FA3B-5B68-6970AE51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E452-88BB-237D-9E67-E39DEA76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ECD9E-DD5D-1C64-B9F3-12571254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AF2FF-5EB3-3295-4AF3-4ACA6C6E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8E4B-2975-8AD8-6675-A71728F1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0E2B-742B-9697-E9F4-36D9210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739C-54C4-C79A-4654-3805ED68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34BE9-B1BC-10F3-0FA9-9FB174C6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AEC52-50F7-E437-A8D7-0320901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D781-B3F4-BDE7-F334-8D5972D6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F38A-8D31-46AC-AB91-F4B10E6A2AD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D4F0-C454-9FDE-2703-342E8458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FAA8-7A8A-56A3-8B01-60071B0C0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70CB-0BEA-4124-BD83-5B349668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03C0-6FF0-B2DC-5E19-0DFD4C286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Bravo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E7A7-A60C-8D17-F288-53C6510A5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 Matrix</a:t>
            </a:r>
          </a:p>
        </p:txBody>
      </p:sp>
    </p:spTree>
    <p:extLst>
      <p:ext uri="{BB962C8B-B14F-4D97-AF65-F5344CB8AC3E}">
        <p14:creationId xmlns:p14="http://schemas.microsoft.com/office/powerpoint/2010/main" val="229083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EB965C85-332B-45C5-AC1D-28010C68ADAF" descr="IMG_8078.jpg">
            <a:extLst>
              <a:ext uri="{FF2B5EF4-FFF2-40B4-BE49-F238E27FC236}">
                <a16:creationId xmlns:a16="http://schemas.microsoft.com/office/drawing/2014/main" id="{A3D851B4-A704-1948-15D9-CFF3EA9A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850" y="643466"/>
            <a:ext cx="417830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06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18E82BA8-D4C1-416C-A0E0-0B868CF2441E" descr="IMG_8076.jpg">
            <a:extLst>
              <a:ext uri="{FF2B5EF4-FFF2-40B4-BE49-F238E27FC236}">
                <a16:creationId xmlns:a16="http://schemas.microsoft.com/office/drawing/2014/main" id="{A3ED460E-1F7B-EE25-746D-1E646D9424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850" y="643466"/>
            <a:ext cx="417830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7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71C7130A-C58A-4BF9-9952-168BE8D78064" descr="IMG_8075.jpg">
            <a:extLst>
              <a:ext uri="{FF2B5EF4-FFF2-40B4-BE49-F238E27FC236}">
                <a16:creationId xmlns:a16="http://schemas.microsoft.com/office/drawing/2014/main" id="{8650A1C5-3276-7E28-B593-E7ED95590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850" y="643466"/>
            <a:ext cx="417830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4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Bravo</vt:lpstr>
      <vt:lpstr>PowerPoint Presentation</vt:lpstr>
      <vt:lpstr>PowerPoint Presentation</vt:lpstr>
      <vt:lpstr>PowerPoint Presentation</vt:lpstr>
    </vt:vector>
  </TitlesOfParts>
  <Company>Matson Navigation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Bravo</dc:title>
  <dc:creator>Anna Peng at HQ x1358</dc:creator>
  <cp:lastModifiedBy>Anna Peng at HQ x1358</cp:lastModifiedBy>
  <cp:revision>1</cp:revision>
  <dcterms:created xsi:type="dcterms:W3CDTF">2023-01-17T23:38:51Z</dcterms:created>
  <dcterms:modified xsi:type="dcterms:W3CDTF">2023-01-17T23:40:42Z</dcterms:modified>
</cp:coreProperties>
</file>