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5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72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0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2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5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9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4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6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5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87624-0D3E-44B2-A5FD-B068F2BF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ru-RU" dirty="0"/>
              <a:t>Аналитика продаж магазина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04870A-7309-4174-AC25-9FFE3D2D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ru-RU" dirty="0"/>
              <a:t>Выполнила студентка группы ПИ17-1 </a:t>
            </a:r>
          </a:p>
          <a:p>
            <a:r>
              <a:rPr lang="ru-RU" dirty="0"/>
              <a:t>Перекрестова Анна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C8BC4-48B3-4BD1-AD52-887CD11D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3" r="4807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68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ACF19-9916-4986-A6E1-506BA0D9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Спасибо за внимание!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68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24C9B-E9BA-4A89-B565-23336D60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C1B0F-E1D5-4D63-B7D6-D7780FA1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7580336" cy="3636088"/>
          </a:xfrm>
        </p:spPr>
        <p:txBody>
          <a:bodyPr/>
          <a:lstStyle/>
          <a:p>
            <a:r>
              <a:rPr lang="ru-RU" dirty="0"/>
              <a:t>Проанализировать данные о продажах торговых точек, хранящиеся в </a:t>
            </a:r>
            <a:r>
              <a:rPr lang="en-US" dirty="0"/>
              <a:t>excel </a:t>
            </a:r>
            <a:r>
              <a:rPr lang="ru-RU" dirty="0"/>
              <a:t>файлах. </a:t>
            </a:r>
          </a:p>
          <a:p>
            <a:r>
              <a:rPr lang="ru-RU" dirty="0"/>
              <a:t>По каждой точке есть несколько файлов, содержащих страницы, соответствующие месяцам. Страницы содержат такую информацию, как дата, продавец, наименование товара, время продажи, стоимость и другое по каждому дню, когда точка работала.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E1C29-2EE1-49BC-8A77-82F9B4F2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787" y="1394127"/>
            <a:ext cx="21240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83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23921-6871-43DE-98C5-3664B173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данных файлов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6C1DC7-7B6B-4D93-B95E-D45BC8EB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" y="2049488"/>
            <a:ext cx="12102957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5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BB159-CA07-466C-AF76-F3EBA80D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данных файлов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C26EEF-1C1B-4417-9E7E-FBD2E400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4" y="1854337"/>
            <a:ext cx="11491365" cy="46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46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40632-F84A-4EE6-87F9-B50ABB25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3862A0-B12A-4EE3-92EC-051CAA0E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89" y="3887347"/>
            <a:ext cx="1157020" cy="22364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B812BC-F52B-480F-BB9E-BE96326F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8" y="1599989"/>
            <a:ext cx="7921375" cy="18290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AE68FB-A72A-4B3A-8DDE-B593BE4F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308" y="1880798"/>
            <a:ext cx="2341587" cy="40130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01158A-B3A6-4FEB-B0DF-500A2C2AE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063" y="3588865"/>
            <a:ext cx="3031144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52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E8AD8-3262-498B-A83D-3867293C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Преобразованный формат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483330-EDF7-44AA-8F8E-97045F55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270"/>
            <a:ext cx="12192000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1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F6A67-F895-4F84-A28C-15559472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2D36F-1A5E-479E-A4C0-74B4BA0B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86" y="2768591"/>
            <a:ext cx="1885950" cy="2571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27E635-7C23-4A88-AA76-C88B1A7C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04" y="3053476"/>
            <a:ext cx="4594653" cy="30227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11DA2A-D88B-4FC5-BEB4-A7CE62E49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734" y="1212396"/>
            <a:ext cx="3075166" cy="2921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4AA4AF-378D-4E12-A509-A85B28AA58C6}"/>
              </a:ext>
            </a:extLst>
          </p:cNvPr>
          <p:cNvSpPr txBox="1"/>
          <p:nvPr/>
        </p:nvSpPr>
        <p:spPr>
          <a:xfrm>
            <a:off x="800100" y="2211635"/>
            <a:ext cx="299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Рейтинг продавцов: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0B862-E600-4D19-85E9-77ED4F78F377}"/>
              </a:ext>
            </a:extLst>
          </p:cNvPr>
          <p:cNvSpPr txBox="1"/>
          <p:nvPr/>
        </p:nvSpPr>
        <p:spPr>
          <a:xfrm>
            <a:off x="5812177" y="1842304"/>
            <a:ext cx="2946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Объемы продаж по </a:t>
            </a:r>
          </a:p>
          <a:p>
            <a:r>
              <a:rPr lang="ru-RU" sz="2400" dirty="0"/>
              <a:t>месяцам:</a:t>
            </a:r>
          </a:p>
        </p:txBody>
      </p:sp>
    </p:spTree>
    <p:extLst>
      <p:ext uri="{BB962C8B-B14F-4D97-AF65-F5344CB8AC3E}">
        <p14:creationId xmlns:p14="http://schemas.microsoft.com/office/powerpoint/2010/main" val="3122087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2BE47-62C2-4F66-AC1C-525DA168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104147-E2B8-42B3-97E4-C50F6E07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81" y="2469506"/>
            <a:ext cx="4615772" cy="36440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03E19-8FA1-4710-9D08-46B79023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05" y="826655"/>
            <a:ext cx="1762514" cy="520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996F85-8766-4809-A055-2669F1D07C18}"/>
              </a:ext>
            </a:extLst>
          </p:cNvPr>
          <p:cNvSpPr txBox="1"/>
          <p:nvPr/>
        </p:nvSpPr>
        <p:spPr>
          <a:xfrm>
            <a:off x="5407641" y="1347951"/>
            <a:ext cx="2946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Объемы продаж по </a:t>
            </a:r>
          </a:p>
          <a:p>
            <a:r>
              <a:rPr lang="ru-RU" sz="2400" dirty="0"/>
              <a:t>типу товара:</a:t>
            </a:r>
          </a:p>
        </p:txBody>
      </p:sp>
    </p:spTree>
    <p:extLst>
      <p:ext uri="{BB962C8B-B14F-4D97-AF65-F5344CB8AC3E}">
        <p14:creationId xmlns:p14="http://schemas.microsoft.com/office/powerpoint/2010/main" val="2643605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6B9F-DD48-4400-A085-5D7480CB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 продаж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BF2084-360E-48EA-A949-8E168FDE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93126"/>
            <a:ext cx="9877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88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Аналитика продаж магазина </vt:lpstr>
      <vt:lpstr>задача</vt:lpstr>
      <vt:lpstr>Формат данных файлов</vt:lpstr>
      <vt:lpstr>Формат данных файлов</vt:lpstr>
      <vt:lpstr>проблема</vt:lpstr>
      <vt:lpstr>Преобразованный формат</vt:lpstr>
      <vt:lpstr>аналитика</vt:lpstr>
      <vt:lpstr>Аналитика</vt:lpstr>
      <vt:lpstr>Предсказание продаж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Аналитика продаж магазина</dc:title>
  <dc:creator>Перекрестова Анна Юрьевна</dc:creator>
  <cp:lastModifiedBy>Перекрестова Анна Юрьевна</cp:lastModifiedBy>
  <cp:revision>2</cp:revision>
  <dcterms:created xsi:type="dcterms:W3CDTF">2020-12-25T08:00:53Z</dcterms:created>
  <dcterms:modified xsi:type="dcterms:W3CDTF">2020-12-25T08:25:28Z</dcterms:modified>
</cp:coreProperties>
</file>