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6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C6092-30F7-9A46-919E-95248A26A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r>
              <a:rPr lang="en-US"/>
              <a:t>Work-Case 1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6C2A3-8942-DB4F-A5A1-21494DD0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763" y="4863054"/>
            <a:ext cx="407955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500"/>
              <a:t>Підготувала студентка групи КСМ-93А поліщук Анна</a:t>
            </a:r>
            <a:endParaRPr lang="ru-UA" sz="15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3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DA0E8-A3E1-BE43-AE07-A822CB6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Додання першої роботи в репозисторій </a:t>
            </a:r>
          </a:p>
        </p:txBody>
      </p:sp>
    </p:spTree>
    <p:extLst>
      <p:ext uri="{BB962C8B-B14F-4D97-AF65-F5344CB8AC3E}">
        <p14:creationId xmlns:p14="http://schemas.microsoft.com/office/powerpoint/2010/main" val="206744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D63B3-8762-4448-BA25-3EC2C5F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Що таке </a:t>
            </a:r>
            <a:r>
              <a:rPr lang="en-US" dirty="0"/>
              <a:t>Git?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FA8B2-92C3-9D40-83C2-84B67597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1" dirty="0"/>
              <a:t>Git</a:t>
            </a:r>
            <a:r>
              <a:rPr lang="en" dirty="0"/>
              <a:t> — </a:t>
            </a:r>
            <a:r>
              <a:rPr lang="ru-RU" dirty="0" err="1"/>
              <a:t>розподілена</a:t>
            </a:r>
            <a:r>
              <a:rPr lang="ru-RU" dirty="0"/>
              <a:t> система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версіями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4266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DF46D-85AD-9C42-9CAF-99FFC35F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Для чого використовують </a:t>
            </a:r>
            <a:r>
              <a:rPr lang="en-US" dirty="0"/>
              <a:t>Git</a:t>
            </a:r>
            <a:r>
              <a:rPr lang="uk-UA" dirty="0"/>
              <a:t>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1E5C8-71A9-8843-802B-E51F48A4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Git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для контролю </a:t>
            </a:r>
            <a:r>
              <a:rPr lang="ru-RU" dirty="0" err="1"/>
              <a:t>версій</a:t>
            </a:r>
            <a:r>
              <a:rPr lang="ru-RU" dirty="0"/>
              <a:t>, яке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співпрацю</a:t>
            </a:r>
            <a:r>
              <a:rPr lang="ru-RU" dirty="0"/>
              <a:t> з </a:t>
            </a:r>
            <a:r>
              <a:rPr lang="ru-RU" dirty="0" err="1"/>
              <a:t>колегами</a:t>
            </a:r>
            <a:r>
              <a:rPr lang="ru-RU" dirty="0"/>
              <a:t> по </a:t>
            </a:r>
            <a:r>
              <a:rPr lang="ru-RU" dirty="0" err="1"/>
              <a:t>команді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простим. </a:t>
            </a:r>
          </a:p>
          <a:p>
            <a:pPr marL="0" indent="0">
              <a:buNone/>
            </a:pPr>
            <a:r>
              <a:rPr lang="en" dirty="0"/>
              <a:t>Git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відстежувати</a:t>
            </a:r>
            <a:r>
              <a:rPr lang="ru-RU" dirty="0"/>
              <a:t> </a:t>
            </a:r>
            <a:r>
              <a:rPr lang="ru-RU" dirty="0" err="1"/>
              <a:t>кожну</a:t>
            </a:r>
            <a:r>
              <a:rPr lang="ru-RU" dirty="0"/>
              <a:t> </a:t>
            </a:r>
            <a:r>
              <a:rPr lang="ru-RU" dirty="0" err="1"/>
              <a:t>ревізію</a:t>
            </a:r>
            <a:r>
              <a:rPr lang="ru-RU" dirty="0"/>
              <a:t> (</a:t>
            </a:r>
            <a:r>
              <a:rPr lang="ru-RU" dirty="0" err="1"/>
              <a:t>зміну</a:t>
            </a:r>
            <a:r>
              <a:rPr lang="ru-RU" dirty="0"/>
              <a:t>), яку команда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Ви </a:t>
            </a:r>
            <a:r>
              <a:rPr lang="ru-RU" dirty="0" err="1"/>
              <a:t>використовуєте</a:t>
            </a:r>
            <a:r>
              <a:rPr lang="ru-RU" dirty="0"/>
              <a:t> один </a:t>
            </a:r>
            <a:r>
              <a:rPr lang="ru-RU" dirty="0" err="1"/>
              <a:t>репозиторій</a:t>
            </a:r>
            <a:r>
              <a:rPr lang="ru-RU" dirty="0"/>
              <a:t> коду,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об’єднується</a:t>
            </a:r>
            <a:r>
              <a:rPr lang="ru-RU" dirty="0"/>
              <a:t>. Вам </a:t>
            </a:r>
            <a:r>
              <a:rPr lang="ru-RU" dirty="0" err="1"/>
              <a:t>також</a:t>
            </a:r>
            <a:r>
              <a:rPr lang="ru-RU" dirty="0"/>
              <a:t>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підключатися</a:t>
            </a:r>
            <a:r>
              <a:rPr lang="ru-RU" dirty="0"/>
              <a:t> до </a:t>
            </a:r>
            <a:r>
              <a:rPr lang="ru-RU" dirty="0" err="1"/>
              <a:t>сховища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проект </a:t>
            </a:r>
            <a:r>
              <a:rPr lang="ru-RU" dirty="0" err="1"/>
              <a:t>зберігається</a:t>
            </a:r>
            <a:r>
              <a:rPr lang="ru-RU" dirty="0"/>
              <a:t> і локально на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машині</a:t>
            </a:r>
            <a:r>
              <a:rPr lang="ru-RU" dirty="0"/>
              <a:t>, і </a:t>
            </a:r>
            <a:r>
              <a:rPr lang="ru-RU" dirty="0" err="1"/>
              <a:t>віддалено</a:t>
            </a:r>
            <a:r>
              <a:rPr lang="ru-RU" dirty="0"/>
              <a:t> (як </a:t>
            </a:r>
            <a:r>
              <a:rPr lang="ru-RU" dirty="0" err="1"/>
              <a:t>варіант</a:t>
            </a:r>
            <a:r>
              <a:rPr lang="ru-RU" dirty="0"/>
              <a:t>, на </a:t>
            </a:r>
            <a:r>
              <a:rPr lang="en" dirty="0" err="1"/>
              <a:t>Github</a:t>
            </a:r>
            <a:r>
              <a:rPr lang="en" dirty="0"/>
              <a:t>).</a:t>
            </a:r>
          </a:p>
          <a:p>
            <a:pPr marL="0" indent="0">
              <a:buNone/>
            </a:pPr>
            <a:r>
              <a:rPr lang="en" dirty="0"/>
              <a:t>Git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особливим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повернутися</a:t>
            </a:r>
            <a:r>
              <a:rPr lang="ru-RU" dirty="0"/>
              <a:t> до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попередньої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коду, перейти на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/>
              <a:t>гілку</a:t>
            </a:r>
            <a:r>
              <a:rPr lang="ru-RU" dirty="0"/>
              <a:t> і </a:t>
            </a: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не </a:t>
            </a:r>
            <a:r>
              <a:rPr lang="ru-RU" dirty="0" err="1"/>
              <a:t>зачіпаючи</a:t>
            </a:r>
            <a:r>
              <a:rPr lang="ru-RU" dirty="0"/>
              <a:t> </a:t>
            </a:r>
            <a:r>
              <a:rPr lang="ru-RU" dirty="0" err="1"/>
              <a:t>що-небудь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кого-</a:t>
            </a:r>
            <a:r>
              <a:rPr lang="ru-RU" dirty="0" err="1"/>
              <a:t>небудь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, і </a:t>
            </a:r>
            <a:r>
              <a:rPr lang="ru-RU" dirty="0" err="1"/>
              <a:t>виключити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пошкодження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через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розподіл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легко </a:t>
            </a:r>
            <a:r>
              <a:rPr lang="ru-RU" dirty="0" err="1"/>
              <a:t>реалізоване</a:t>
            </a:r>
            <a:r>
              <a:rPr lang="ru-RU" dirty="0"/>
              <a:t> </a:t>
            </a:r>
            <a:r>
              <a:rPr lang="ru-RU" dirty="0" err="1"/>
              <a:t>шифрування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асинхронні</a:t>
            </a:r>
            <a:r>
              <a:rPr lang="ru-RU" dirty="0"/>
              <a:t>, </a:t>
            </a:r>
            <a:r>
              <a:rPr lang="ru-RU" dirty="0" err="1"/>
              <a:t>нелінійні</a:t>
            </a:r>
            <a:r>
              <a:rPr lang="ru-RU" dirty="0"/>
              <a:t> </a:t>
            </a:r>
            <a:r>
              <a:rPr lang="ru-RU" dirty="0" err="1"/>
              <a:t>робочі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тому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того, де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знаходитесь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потрібними</a:t>
            </a:r>
            <a:r>
              <a:rPr lang="ru-RU" dirty="0"/>
              <a:t> </a:t>
            </a:r>
            <a:r>
              <a:rPr lang="ru-RU" dirty="0" err="1"/>
              <a:t>розділами</a:t>
            </a:r>
            <a:r>
              <a:rPr lang="ru-RU" dirty="0"/>
              <a:t> </a:t>
            </a:r>
            <a:r>
              <a:rPr lang="ru-RU" dirty="0" err="1"/>
              <a:t>вашого</a:t>
            </a:r>
            <a:r>
              <a:rPr lang="ru-RU" dirty="0"/>
              <a:t> проекту.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730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D9A6-3739-F943-823F-1EA3E3B0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Словник термінів пов'язаних з </a:t>
            </a:r>
            <a:r>
              <a:rPr lang="en-US" dirty="0"/>
              <a:t>Git</a:t>
            </a:r>
            <a:r>
              <a:rPr lang="uk-UA" dirty="0"/>
              <a:t>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3F727-DA54-2F4B-9573-770785085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Репозиторій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колекція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і папок,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для </a:t>
            </a:r>
            <a:r>
              <a:rPr lang="ru-RU" dirty="0" err="1"/>
              <a:t>відстеження</a:t>
            </a:r>
            <a:r>
              <a:rPr lang="ru-RU" dirty="0"/>
              <a:t> </a:t>
            </a:r>
            <a:r>
              <a:rPr lang="en" dirty="0"/>
              <a:t>git.</a:t>
            </a:r>
            <a:endParaRPr lang="uk-UA" dirty="0"/>
          </a:p>
          <a:p>
            <a:pPr marL="0" indent="0">
              <a:buNone/>
            </a:pPr>
            <a:r>
              <a:rPr lang="en" dirty="0" err="1"/>
              <a:t>Github</a:t>
            </a:r>
            <a:r>
              <a:rPr lang="uk-UA" b="1" dirty="0"/>
              <a:t> -</a:t>
            </a:r>
            <a:r>
              <a:rPr lang="ru-RU" dirty="0" err="1"/>
              <a:t>Найпопулярніше</a:t>
            </a:r>
            <a:r>
              <a:rPr lang="ru-RU" dirty="0"/>
              <a:t> </a:t>
            </a:r>
            <a:r>
              <a:rPr lang="ru-RU" dirty="0" err="1"/>
              <a:t>віддалене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для </a:t>
            </a:r>
            <a:r>
              <a:rPr lang="en" dirty="0"/>
              <a:t>git-</a:t>
            </a:r>
            <a:r>
              <a:rPr lang="ru-RU" dirty="0" err="1"/>
              <a:t>репозиторіїв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Відправлення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синхронізація</a:t>
            </a:r>
            <a:r>
              <a:rPr lang="ru-RU" dirty="0"/>
              <a:t> ваших </a:t>
            </a:r>
            <a:r>
              <a:rPr lang="ru-RU" dirty="0" err="1"/>
              <a:t>збережень</a:t>
            </a:r>
            <a:r>
              <a:rPr lang="ru-RU" dirty="0"/>
              <a:t> (</a:t>
            </a:r>
            <a:r>
              <a:rPr lang="ru-RU" dirty="0" err="1"/>
              <a:t>фіксацій</a:t>
            </a:r>
            <a:r>
              <a:rPr lang="ru-RU" dirty="0"/>
              <a:t>, </a:t>
            </a:r>
            <a:r>
              <a:rPr lang="ru-RU" dirty="0" err="1"/>
              <a:t>коммітів</a:t>
            </a:r>
            <a:r>
              <a:rPr lang="ru-RU" dirty="0"/>
              <a:t>) з </a:t>
            </a:r>
            <a:r>
              <a:rPr lang="ru-RU" dirty="0" err="1"/>
              <a:t>хмарою</a:t>
            </a:r>
            <a:r>
              <a:rPr lang="ru-RU" dirty="0"/>
              <a:t> (</a:t>
            </a:r>
            <a:r>
              <a:rPr lang="ru-RU" dirty="0" err="1"/>
              <a:t>знову</a:t>
            </a:r>
            <a:r>
              <a:rPr lang="ru-RU" dirty="0"/>
              <a:t> ж таки, </a:t>
            </a:r>
            <a:r>
              <a:rPr lang="ru-RU" dirty="0" err="1"/>
              <a:t>ймовірно</a:t>
            </a:r>
            <a:r>
              <a:rPr lang="ru-RU" dirty="0"/>
              <a:t>, </a:t>
            </a:r>
            <a:r>
              <a:rPr lang="en" dirty="0" err="1"/>
              <a:t>Github</a:t>
            </a:r>
            <a:r>
              <a:rPr lang="en" dirty="0"/>
              <a:t>).</a:t>
            </a:r>
            <a:endParaRPr lang="uk-UA" dirty="0"/>
          </a:p>
          <a:p>
            <a:pPr marL="0" indent="0">
              <a:buNone/>
            </a:pPr>
            <a:r>
              <a:rPr lang="ru-RU" dirty="0" err="1"/>
              <a:t>Фіксація</a:t>
            </a:r>
            <a:r>
              <a:rPr lang="ru-RU" dirty="0"/>
              <a:t> - 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фіксуєте</a:t>
            </a:r>
            <a:r>
              <a:rPr lang="ru-RU" dirty="0"/>
              <a:t> </a:t>
            </a:r>
            <a:r>
              <a:rPr lang="ru-RU" dirty="0" err="1"/>
              <a:t>репозиторій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збираєте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в тому </a:t>
            </a:r>
            <a:r>
              <a:rPr lang="ru-RU" dirty="0" err="1"/>
              <a:t>вигляді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вони </a:t>
            </a:r>
            <a:r>
              <a:rPr lang="ru-RU" dirty="0" err="1"/>
              <a:t>існують</a:t>
            </a:r>
            <a:r>
              <a:rPr lang="ru-RU" dirty="0"/>
              <a:t> в </a:t>
            </a:r>
            <a:r>
              <a:rPr lang="ru-RU" dirty="0" err="1"/>
              <a:t>даний</a:t>
            </a:r>
            <a:r>
              <a:rPr lang="ru-RU" dirty="0"/>
              <a:t> момент. </a:t>
            </a:r>
          </a:p>
          <a:p>
            <a:pPr marL="0" indent="0">
              <a:buNone/>
            </a:pPr>
            <a:r>
              <a:rPr lang="ru-RU" dirty="0" err="1"/>
              <a:t>Об’єднання</a:t>
            </a:r>
            <a:r>
              <a:rPr lang="ru-RU" dirty="0"/>
              <a:t> - коли </a:t>
            </a:r>
            <a:r>
              <a:rPr lang="ru-RU" dirty="0" err="1"/>
              <a:t>гілка</a:t>
            </a:r>
            <a:r>
              <a:rPr lang="ru-RU" dirty="0"/>
              <a:t> </a:t>
            </a:r>
            <a:r>
              <a:rPr lang="ru-RU" dirty="0" err="1"/>
              <a:t>виправлена</a:t>
            </a:r>
            <a:r>
              <a:rPr lang="ru-RU" dirty="0"/>
              <a:t>,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і готова стати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первинної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коду, вона буде </a:t>
            </a:r>
            <a:r>
              <a:rPr lang="ru-RU" dirty="0" err="1"/>
              <a:t>об’єднана</a:t>
            </a:r>
            <a:r>
              <a:rPr lang="ru-RU" dirty="0"/>
              <a:t> з головною </a:t>
            </a:r>
            <a:r>
              <a:rPr lang="ru-RU" dirty="0" err="1"/>
              <a:t>гілкою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006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94F7F-150B-8B49-879F-3D8FBE23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Основні дії та команди в </a:t>
            </a:r>
            <a:r>
              <a:rPr lang="en-US" dirty="0"/>
              <a:t>Git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68359-2E24-7047-8874-07949454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dirty="0"/>
              <a:t> ls</a:t>
            </a:r>
            <a:r>
              <a:rPr lang="uk-UA" dirty="0"/>
              <a:t> - в</a:t>
            </a:r>
            <a:r>
              <a:rPr lang="ru-RU" dirty="0"/>
              <a:t>она </a:t>
            </a:r>
            <a:r>
              <a:rPr lang="ru-RU" dirty="0" err="1"/>
              <a:t>покаже</a:t>
            </a:r>
            <a:r>
              <a:rPr lang="ru-RU" dirty="0"/>
              <a:t>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в поточному </a:t>
            </a:r>
            <a:r>
              <a:rPr lang="ru-RU" dirty="0" err="1"/>
              <a:t>каталозі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Команда </a:t>
            </a:r>
            <a:r>
              <a:rPr lang="en" dirty="0" err="1"/>
              <a:t>mkdir</a:t>
            </a:r>
            <a:r>
              <a:rPr lang="en" dirty="0"/>
              <a:t> dev,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каталог з </a:t>
            </a:r>
            <a:r>
              <a:rPr lang="ru-RU" dirty="0" err="1"/>
              <a:t>ім’ям</a:t>
            </a:r>
            <a:r>
              <a:rPr lang="ru-RU" dirty="0"/>
              <a:t> </a:t>
            </a:r>
            <a:r>
              <a:rPr lang="en" dirty="0"/>
              <a:t>dev.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Команда для </a:t>
            </a:r>
            <a:r>
              <a:rPr lang="ru-RU" dirty="0" err="1"/>
              <a:t>клонування</a:t>
            </a:r>
            <a:r>
              <a:rPr lang="ru-RU" dirty="0"/>
              <a:t> </a:t>
            </a:r>
            <a:r>
              <a:rPr lang="en" dirty="0"/>
              <a:t>Git-</a:t>
            </a:r>
            <a:r>
              <a:rPr lang="ru-RU" dirty="0" err="1"/>
              <a:t>сховища</a:t>
            </a:r>
            <a:r>
              <a:rPr lang="ru-RU" dirty="0"/>
              <a:t> з </a:t>
            </a:r>
            <a:r>
              <a:rPr lang="en" dirty="0" err="1"/>
              <a:t>Github</a:t>
            </a:r>
            <a:r>
              <a:rPr lang="uk-UA" dirty="0"/>
              <a:t> (</a:t>
            </a:r>
            <a:r>
              <a:rPr lang="en" dirty="0"/>
              <a:t>git clone 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SebWeo</a:t>
            </a:r>
            <a:r>
              <a:rPr lang="en" dirty="0"/>
              <a:t>/</a:t>
            </a:r>
            <a:r>
              <a:rPr lang="en" dirty="0" err="1"/>
              <a:t>test.git</a:t>
            </a:r>
            <a:r>
              <a:rPr lang="en" dirty="0"/>
              <a:t> ls cd </a:t>
            </a:r>
            <a:r>
              <a:rPr lang="en" dirty="0" err="1"/>
              <a:t>firstrepo</a:t>
            </a:r>
            <a:r>
              <a:rPr lang="en" dirty="0"/>
              <a:t> – </a:t>
            </a:r>
            <a:r>
              <a:rPr lang="ru-RU" dirty="0" err="1"/>
              <a:t>або</a:t>
            </a:r>
            <a:r>
              <a:rPr lang="ru-RU" dirty="0"/>
              <a:t> як </a:t>
            </a:r>
            <a:r>
              <a:rPr lang="ru-RU" dirty="0" err="1"/>
              <a:t>ви</a:t>
            </a:r>
            <a:r>
              <a:rPr lang="ru-RU" dirty="0"/>
              <a:t> назвали </a:t>
            </a:r>
            <a:r>
              <a:rPr lang="ru-RU" dirty="0" err="1"/>
              <a:t>свій</a:t>
            </a:r>
            <a:r>
              <a:rPr lang="ru-RU" dirty="0"/>
              <a:t> </a:t>
            </a:r>
            <a:r>
              <a:rPr lang="ru-RU" dirty="0" err="1"/>
              <a:t>репо</a:t>
            </a:r>
            <a:r>
              <a:rPr lang="ru-RU" dirty="0"/>
              <a:t> </a:t>
            </a:r>
            <a:r>
              <a:rPr lang="en" dirty="0"/>
              <a:t>ls</a:t>
            </a:r>
            <a:r>
              <a:rPr lang="uk-UA" dirty="0"/>
              <a:t>). </a:t>
            </a:r>
          </a:p>
          <a:p>
            <a:pPr marL="0" indent="0">
              <a:buNone/>
            </a:pPr>
            <a:r>
              <a:rPr lang="en" dirty="0"/>
              <a:t>git status – </a:t>
            </a:r>
            <a:r>
              <a:rPr lang="ru-RU" dirty="0" err="1"/>
              <a:t>ця</a:t>
            </a:r>
            <a:r>
              <a:rPr lang="ru-RU" dirty="0"/>
              <a:t> команда </a:t>
            </a:r>
            <a:r>
              <a:rPr lang="ru-RU" dirty="0" err="1"/>
              <a:t>покаже</a:t>
            </a:r>
            <a:r>
              <a:rPr lang="ru-RU" dirty="0"/>
              <a:t> вам,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не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додані</a:t>
            </a:r>
            <a:r>
              <a:rPr lang="ru-RU" dirty="0"/>
              <a:t> в список для </a:t>
            </a:r>
            <a:r>
              <a:rPr lang="ru-RU" dirty="0" err="1"/>
              <a:t>наступної</a:t>
            </a:r>
            <a:r>
              <a:rPr lang="ru-RU" dirty="0"/>
              <a:t> </a:t>
            </a:r>
            <a:r>
              <a:rPr lang="ru-RU" dirty="0" err="1"/>
              <a:t>фіксації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git add . – </a:t>
            </a:r>
            <a:r>
              <a:rPr lang="ru-RU" dirty="0"/>
              <a:t>додавши </a:t>
            </a:r>
            <a:r>
              <a:rPr lang="ru-RU" dirty="0" err="1"/>
              <a:t>крапку</a:t>
            </a:r>
            <a:r>
              <a:rPr lang="ru-RU" dirty="0"/>
              <a:t> в </a:t>
            </a:r>
            <a:r>
              <a:rPr lang="ru-RU" dirty="0" err="1"/>
              <a:t>кінці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говорите </a:t>
            </a:r>
            <a:r>
              <a:rPr lang="en" dirty="0"/>
              <a:t>git </a:t>
            </a:r>
            <a:r>
              <a:rPr lang="ru-RU" dirty="0" err="1"/>
              <a:t>включити</a:t>
            </a:r>
            <a:r>
              <a:rPr lang="ru-RU" dirty="0"/>
              <a:t> все в </a:t>
            </a:r>
            <a:r>
              <a:rPr lang="ru-RU" dirty="0" err="1"/>
              <a:t>каталозі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23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EC9A4-438A-1240-AE8D-3F3BD3D9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Основні дії та команди в </a:t>
            </a:r>
            <a:r>
              <a:rPr lang="en-US" dirty="0"/>
              <a:t>Git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38F20-F65B-A34A-BA87-9555CBBC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git commit -m "</a:t>
            </a:r>
            <a:r>
              <a:rPr lang="ru-RU" dirty="0" err="1"/>
              <a:t>коротке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" – 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фіксуєте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коротке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(</a:t>
            </a:r>
            <a:r>
              <a:rPr lang="ru-RU" dirty="0" err="1"/>
              <a:t>замітку</a:t>
            </a:r>
            <a:r>
              <a:rPr lang="ru-RU" dirty="0"/>
              <a:t>),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ваші</a:t>
            </a:r>
            <a:r>
              <a:rPr lang="ru-RU" dirty="0"/>
              <a:t> </a:t>
            </a:r>
            <a:r>
              <a:rPr lang="ru-RU" dirty="0" err="1"/>
              <a:t>колеги</a:t>
            </a:r>
            <a:r>
              <a:rPr lang="ru-RU" dirty="0"/>
              <a:t> по </a:t>
            </a:r>
            <a:r>
              <a:rPr lang="ru-RU" dirty="0" err="1"/>
              <a:t>команді</a:t>
            </a:r>
            <a:r>
              <a:rPr lang="ru-RU" dirty="0"/>
              <a:t> точно знали,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комміті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git status –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перевіряти</a:t>
            </a:r>
            <a:r>
              <a:rPr lang="ru-RU" dirty="0"/>
              <a:t>, як все </a:t>
            </a:r>
            <a:r>
              <a:rPr lang="ru-RU" dirty="0" err="1"/>
              <a:t>виглядає</a:t>
            </a:r>
            <a:r>
              <a:rPr lang="ru-RU" dirty="0"/>
              <a:t>, і </a:t>
            </a:r>
            <a:r>
              <a:rPr lang="ru-RU" dirty="0" err="1"/>
              <a:t>переконатися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перебуваєте</a:t>
            </a:r>
            <a:r>
              <a:rPr lang="ru-RU" dirty="0"/>
              <a:t> на </a:t>
            </a:r>
            <a:r>
              <a:rPr lang="ru-RU" dirty="0" err="1"/>
              <a:t>правильній</a:t>
            </a:r>
            <a:r>
              <a:rPr lang="ru-RU" dirty="0"/>
              <a:t> </a:t>
            </a:r>
            <a:r>
              <a:rPr lang="ru-RU" dirty="0" err="1"/>
              <a:t>гілці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git push – </a:t>
            </a:r>
            <a:r>
              <a:rPr lang="ru-RU" dirty="0"/>
              <a:t>команда для </a:t>
            </a:r>
            <a:r>
              <a:rPr lang="ru-RU" dirty="0" err="1"/>
              <a:t>синхронізації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git checkout -b "branch1" – </a:t>
            </a:r>
            <a:r>
              <a:rPr lang="ru-RU" dirty="0" err="1"/>
              <a:t>ця</a:t>
            </a:r>
            <a:r>
              <a:rPr lang="ru-RU" dirty="0"/>
              <a:t> команда створить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гілку</a:t>
            </a:r>
            <a:r>
              <a:rPr lang="ru-RU" dirty="0"/>
              <a:t> (з </a:t>
            </a:r>
            <a:r>
              <a:rPr lang="ru-RU" dirty="0" err="1"/>
              <a:t>ім’ям</a:t>
            </a:r>
            <a:r>
              <a:rPr lang="ru-RU" dirty="0"/>
              <a:t> </a:t>
            </a:r>
            <a:r>
              <a:rPr lang="en" dirty="0"/>
              <a:t>branch1), </a:t>
            </a:r>
            <a:r>
              <a:rPr lang="ru-RU" dirty="0"/>
              <a:t>і </a:t>
            </a:r>
            <a:r>
              <a:rPr lang="ru-RU" dirty="0" err="1"/>
              <a:t>перемкне</a:t>
            </a:r>
            <a:r>
              <a:rPr lang="ru-RU" dirty="0"/>
              <a:t> вас на </a:t>
            </a:r>
            <a:r>
              <a:rPr lang="ru-RU" dirty="0" err="1"/>
              <a:t>неї</a:t>
            </a:r>
            <a:r>
              <a:rPr lang="ru-RU" dirty="0"/>
              <a:t> як на </a:t>
            </a:r>
            <a:r>
              <a:rPr lang="ru-RU" dirty="0" err="1"/>
              <a:t>робочу</a:t>
            </a:r>
            <a:r>
              <a:rPr lang="ru-RU" dirty="0"/>
              <a:t> </a:t>
            </a:r>
            <a:r>
              <a:rPr lang="ru-RU" dirty="0" err="1"/>
              <a:t>гілку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02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E5214-A400-A948-BD03-A1CEBE01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Основні дії та команди в </a:t>
            </a:r>
            <a:r>
              <a:rPr lang="en-US" dirty="0"/>
              <a:t>Git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EC668-6F03-6D4B-8E9F-833BD696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Ця</a:t>
            </a:r>
            <a:r>
              <a:rPr lang="ru-RU" dirty="0"/>
              <a:t> команда </a:t>
            </a:r>
            <a:r>
              <a:rPr lang="ru-RU" dirty="0" err="1"/>
              <a:t>об’єднує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 </a:t>
            </a:r>
            <a:r>
              <a:rPr lang="en" dirty="0"/>
              <a:t>git checkout </a:t>
            </a:r>
            <a:r>
              <a:rPr lang="ru-RU" dirty="0"/>
              <a:t>і </a:t>
            </a:r>
            <a:r>
              <a:rPr lang="en" dirty="0"/>
              <a:t>git branch </a:t>
            </a:r>
            <a:r>
              <a:rPr lang="ru-RU" dirty="0"/>
              <a:t>в один </a:t>
            </a:r>
            <a:r>
              <a:rPr lang="ru-RU" dirty="0" err="1"/>
              <a:t>зручний</a:t>
            </a:r>
            <a:r>
              <a:rPr lang="ru-RU" dirty="0"/>
              <a:t> рядок коду.</a:t>
            </a:r>
          </a:p>
          <a:p>
            <a:pPr marL="0" indent="0">
              <a:buNone/>
            </a:pPr>
            <a:r>
              <a:rPr lang="en" dirty="0"/>
              <a:t>touch </a:t>
            </a:r>
            <a:r>
              <a:rPr lang="en" dirty="0" err="1"/>
              <a:t>some.html</a:t>
            </a:r>
            <a:r>
              <a:rPr lang="en" dirty="0"/>
              <a:t> – </a:t>
            </a:r>
            <a:r>
              <a:rPr lang="ru-RU" dirty="0" err="1"/>
              <a:t>це</a:t>
            </a:r>
            <a:r>
              <a:rPr lang="ru-RU" dirty="0"/>
              <a:t> проста команда </a:t>
            </a:r>
            <a:r>
              <a:rPr lang="ru-RU" dirty="0" err="1"/>
              <a:t>створення</a:t>
            </a:r>
            <a:r>
              <a:rPr lang="ru-RU" dirty="0"/>
              <a:t> нового </a:t>
            </a:r>
            <a:r>
              <a:rPr lang="en" dirty="0"/>
              <a:t>HTML-</a:t>
            </a:r>
            <a:r>
              <a:rPr lang="ru-RU" dirty="0"/>
              <a:t>файлу.</a:t>
            </a:r>
          </a:p>
          <a:p>
            <a:pPr marL="0" indent="0">
              <a:buNone/>
            </a:pPr>
            <a:r>
              <a:rPr lang="ru-RU" dirty="0"/>
              <a:t>Ви можете </a:t>
            </a:r>
            <a:r>
              <a:rPr lang="ru-RU" dirty="0" err="1"/>
              <a:t>переключитися</a:t>
            </a:r>
            <a:r>
              <a:rPr lang="ru-RU" dirty="0"/>
              <a:t> назад на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гілку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 </a:t>
            </a:r>
            <a:r>
              <a:rPr lang="en" dirty="0"/>
              <a:t>git checkout master</a:t>
            </a:r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146308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83624-C66F-1C49-8732-11B98B6A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80" y="1274547"/>
            <a:ext cx="3394706" cy="2783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cap="all" spc="1500">
                <a:ea typeface="Source Sans Pro SemiBold" panose="020B0603030403020204" pitchFamily="34" charset="0"/>
              </a:rPr>
              <a:t>Реєстрація на сайті GitHub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6B3123-1DD9-D848-B4C2-49E0267A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6" y="1820333"/>
            <a:ext cx="1488015" cy="321733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321173-A094-BB4B-8C3C-95E705FE3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9" r="15684" b="-2"/>
          <a:stretch/>
        </p:blipFill>
        <p:spPr>
          <a:xfrm>
            <a:off x="8341026" y="2181177"/>
            <a:ext cx="3217333" cy="2495644"/>
          </a:xfrm>
          <a:prstGeom prst="rect">
            <a:avLst/>
          </a:prstGeom>
          <a:ln w="28575">
            <a:noFill/>
          </a:ln>
        </p:spPr>
      </p:pic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1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B350-33EA-0748-9D94-3DFF090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/>
              <a:t>Створення репозисторія</a:t>
            </a:r>
            <a:endParaRPr lang="ru-UA" dirty="0"/>
          </a:p>
        </p:txBody>
      </p:sp>
      <p:pic>
        <p:nvPicPr>
          <p:cNvPr id="5" name="Рисунок 4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BD81AD8C-93E4-A145-AD30-362996EE3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8" t="2320" r="-56766" b="-14825"/>
          <a:stretch/>
        </p:blipFill>
        <p:spPr>
          <a:xfrm>
            <a:off x="953036" y="1690688"/>
            <a:ext cx="10629363" cy="516731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42574082-0C84-1A40-9D49-25687451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07" y="2079811"/>
            <a:ext cx="6443793" cy="37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042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535</Words>
  <Application>Microsoft Macintosh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FunkyShapesVTI</vt:lpstr>
      <vt:lpstr>Work-Case 1</vt:lpstr>
      <vt:lpstr>Що таке Git?</vt:lpstr>
      <vt:lpstr>Для чого використовують Git?</vt:lpstr>
      <vt:lpstr>Словник термінів пов'язаних з Git </vt:lpstr>
      <vt:lpstr>Основні дії та команди в Git</vt:lpstr>
      <vt:lpstr>Основні дії та команди в Git</vt:lpstr>
      <vt:lpstr>Основні дії та команди в Git</vt:lpstr>
      <vt:lpstr>Реєстрація на сайті GitHub</vt:lpstr>
      <vt:lpstr>Створення репозисторія</vt:lpstr>
      <vt:lpstr>Додання першої роботи в репозисторій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 1</dc:title>
  <dc:creator>Oleksandr Polishchuk</dc:creator>
  <cp:lastModifiedBy>Oleksandr Polishchuk</cp:lastModifiedBy>
  <cp:revision>1</cp:revision>
  <dcterms:created xsi:type="dcterms:W3CDTF">2021-09-28T07:36:55Z</dcterms:created>
  <dcterms:modified xsi:type="dcterms:W3CDTF">2021-09-28T08:03:55Z</dcterms:modified>
</cp:coreProperties>
</file>