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3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>
      <p:cViewPr varScale="1">
        <p:scale>
          <a:sx n="108" d="100"/>
          <a:sy n="108" d="100"/>
        </p:scale>
        <p:origin x="6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4C63-C356-482E-95D2-44D4EF65B3FB}" type="datetimeFigureOut">
              <a:rPr lang="pl-PL" smtClean="0"/>
              <a:t>2019-01-10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C1D60-5C6D-4DEE-B04D-80EAA4ADB9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33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C1D60-5C6D-4DEE-B04D-80EAA4ADB92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63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73CB-2FFC-4E21-A09F-14ACBD85F022}" type="datetime1">
              <a:rPr lang="pl-PL" smtClean="0"/>
              <a:t>2019-01-10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3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D655-F572-4E49-83FA-A80E23D9F125}" type="datetime1">
              <a:rPr lang="pl-PL" smtClean="0"/>
              <a:t>2019-01-10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8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0E0-E975-4952-8F60-2BA9911CC874}" type="datetime1">
              <a:rPr lang="pl-PL" smtClean="0"/>
              <a:t>2019-01-10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05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A5E6-3B25-4ACC-ACA1-77E1E2E4051C}" type="datetime1">
              <a:rPr lang="pl-PL" smtClean="0"/>
              <a:t>2019-01-10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8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DE8-3932-4CA2-9B67-53EE99E49C09}" type="datetime1">
              <a:rPr lang="pl-PL" smtClean="0"/>
              <a:t>2019-01-10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0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8B9-BDEE-4BF8-9DC4-1A6F7C86F3CE}" type="datetime1">
              <a:rPr lang="pl-PL" smtClean="0"/>
              <a:t>2019-01-10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1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866-277E-4BEA-AD1F-BCF5F7F18456}" type="datetime1">
              <a:rPr lang="pl-PL" smtClean="0"/>
              <a:t>2019-01-10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27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6A8C-C258-4DA6-A7C7-3DF54337C3A0}" type="datetime1">
              <a:rPr lang="pl-PL" smtClean="0"/>
              <a:t>2019-01-10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730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A3-C420-4E6F-9845-CDC33448DB4B}" type="datetime1">
              <a:rPr lang="pl-PL" smtClean="0"/>
              <a:t>2019-01-10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7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5B76-1EEB-4E53-8B80-8A8DEB66E4A8}" type="datetime1">
              <a:rPr lang="pl-PL" smtClean="0"/>
              <a:t>2019-01-10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12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668F-5780-413F-A20C-2C64DB08BF8D}" type="datetime1">
              <a:rPr lang="pl-PL" smtClean="0"/>
              <a:t>2019-01-10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Pracownia Wsparcia Metrologii ZMI, Anna Połatyńska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16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62000">
              <a:schemeClr val="accent6">
                <a:lumMod val="45000"/>
                <a:lumOff val="55000"/>
              </a:schemeClr>
            </a:gs>
            <a:gs pos="45000">
              <a:schemeClr val="accent6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531A-B455-40A3-A7FE-C69BFBADB66A}" type="datetime1">
              <a:rPr lang="pl-PL" smtClean="0"/>
              <a:t>2019-01-10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Pracownia Wsparcia Metrologii ZMI, Anna Połatyńska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D5F6-6AF8-48CA-811C-800B940B5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4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7504" y="1412777"/>
            <a:ext cx="8928992" cy="218767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Ewidencja maszyn i stanów magazynowych warsztatu </a:t>
            </a:r>
            <a:br>
              <a:rPr lang="pl-PL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Głównego Urzędu Miar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pl-PL" dirty="0">
                <a:solidFill>
                  <a:srgbClr val="C00000"/>
                </a:solidFill>
              </a:rPr>
              <a:t>Program </a:t>
            </a:r>
            <a:r>
              <a:rPr lang="pl-PL" dirty="0" err="1">
                <a:solidFill>
                  <a:srgbClr val="C00000"/>
                </a:solidFill>
              </a:rPr>
              <a:t>RemaGUM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6477-1202-411C-9FC4-246CEC94914B}" type="datetime1">
              <a:rPr lang="pl-PL" smtClean="0">
                <a:solidFill>
                  <a:schemeClr val="accent6">
                    <a:lumMod val="50000"/>
                  </a:schemeClr>
                </a:solidFill>
              </a:rPr>
              <a:t>2019-01-10</a:t>
            </a:fld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952" y="6356350"/>
            <a:ext cx="4112096" cy="365125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Pracownia Wsparcia Metrologii ZMI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, Anna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</a:rPr>
              <a:t>Połatyńska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78" y="152599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68CF64-3560-489F-A4C0-87EE84DA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1652"/>
            <a:ext cx="8229600" cy="551084"/>
          </a:xfrm>
        </p:spPr>
        <p:txBody>
          <a:bodyPr>
            <a:normAutofit fontScale="90000"/>
          </a:bodyPr>
          <a:lstStyle/>
          <a:p>
            <a:r>
              <a:rPr lang="pl-PL" sz="3600" dirty="0">
                <a:solidFill>
                  <a:schemeClr val="accent6">
                    <a:lumMod val="50000"/>
                  </a:schemeClr>
                </a:solidFill>
              </a:rPr>
              <a:t>Wykorzystanie programu </a:t>
            </a:r>
            <a:r>
              <a:rPr lang="pl-PL" sz="3600" dirty="0" err="1">
                <a:solidFill>
                  <a:schemeClr val="accent6">
                    <a:lumMod val="50000"/>
                  </a:schemeClr>
                </a:solidFill>
              </a:rPr>
              <a:t>RemaGUM</a:t>
            </a:r>
            <a:endParaRPr lang="pl-PL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1EAD40-9399-49B8-BC19-3AD84B5B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F84D-B93F-43A8-9723-D8FC9239EBBF}" type="datetime1">
              <a:rPr lang="pl-PL" smtClean="0">
                <a:solidFill>
                  <a:schemeClr val="accent6">
                    <a:lumMod val="50000"/>
                  </a:schemeClr>
                </a:solidFill>
              </a:rPr>
              <a:t>2019-01-10</a:t>
            </a:fld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E63E64D-5F87-493C-A938-1A0D1321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1936" y="6356349"/>
            <a:ext cx="4400128" cy="365125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Pracownia Wsparcia Metrologii ZMI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, Anna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</a:rPr>
              <a:t>Połatyńska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Prostokąt zaokrąglony 4">
            <a:extLst>
              <a:ext uri="{FF2B5EF4-FFF2-40B4-BE49-F238E27FC236}">
                <a16:creationId xmlns:a16="http://schemas.microsoft.com/office/drawing/2014/main" id="{7AEB0514-9833-436F-BF7B-91EFAE440676}"/>
              </a:ext>
            </a:extLst>
          </p:cNvPr>
          <p:cNvSpPr/>
          <p:nvPr/>
        </p:nvSpPr>
        <p:spPr>
          <a:xfrm>
            <a:off x="251520" y="1916832"/>
            <a:ext cx="8640960" cy="44395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Program powstał w ZMI-PWM (projekt, wykonanie, wdrożenie i administracja) na potrzeby warsztatu GUM. Obecnie wykorzystywany jest przez 1 osobę, docelowo ma służyć wszystkim pracownikom warsztatu. </a:t>
            </a:r>
          </a:p>
          <a:p>
            <a:endParaRPr lang="pl-PL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Umożliwia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prowadzenie rejestru maszyn,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rejestrowanie stanów magazynowych materiałów i normaliów.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87" y="-1"/>
            <a:ext cx="125571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4104" y="513284"/>
            <a:ext cx="8229600" cy="92211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Relacje moduł maszyny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78F-2112-4B83-B4A3-03BCF6EBE4F7}" type="datetime1">
              <a:rPr lang="pl-PL" smtClean="0">
                <a:solidFill>
                  <a:schemeClr val="accent6">
                    <a:lumMod val="50000"/>
                  </a:schemeClr>
                </a:solidFill>
              </a:rPr>
              <a:t>2019-01-10</a:t>
            </a:fld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608560" y="6356350"/>
            <a:ext cx="3926880" cy="365125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Pracownia Wsparcia Metrologii ZMI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, Anna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</a:rPr>
              <a:t>Połatyńska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87" y="15586"/>
            <a:ext cx="125571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BAE032F-143F-4784-8733-92A8FA3F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44824"/>
            <a:ext cx="5483701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Relacje moduł magazyn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EA9-2D2B-4C4A-A490-ECC74BBF35C7}" type="datetime1">
              <a:rPr lang="pl-PL" smtClean="0">
                <a:solidFill>
                  <a:schemeClr val="accent6">
                    <a:lumMod val="50000"/>
                  </a:schemeClr>
                </a:solidFill>
              </a:rPr>
              <a:t>2019-01-10</a:t>
            </a:fld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051720" y="6350346"/>
            <a:ext cx="5040560" cy="365125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Pracownia Wsparcia Metrologii ZMI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, Anna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</a:rPr>
              <a:t>Połatyńska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87" y="0"/>
            <a:ext cx="125571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B0C234D-7F48-46BF-8C7B-DE8E71E9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17638"/>
            <a:ext cx="7187616" cy="43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0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6EDD0C-9AB6-4A80-94E5-FF532D4D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Cel powstania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EDCCEDE-FD05-477D-B13E-71DC4212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80A-4942-4A5E-BD25-C6C01E301563}" type="datetime1">
              <a:rPr lang="pl-PL" smtClean="0">
                <a:solidFill>
                  <a:schemeClr val="accent6">
                    <a:lumMod val="50000"/>
                  </a:schemeClr>
                </a:solidFill>
              </a:rPr>
              <a:t>2019-01-10</a:t>
            </a:fld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6C95A35-44E9-4692-8A23-CF5B9459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9948" y="6356350"/>
            <a:ext cx="4184104" cy="365125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Pracownia Wsparcia Metrologii ZMI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, Anna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</a:rPr>
              <a:t>Połatyńska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2F158777-AB55-41BA-BA20-1A0825DD792B}"/>
              </a:ext>
            </a:extLst>
          </p:cNvPr>
          <p:cNvSpPr/>
          <p:nvPr/>
        </p:nvSpPr>
        <p:spPr>
          <a:xfrm>
            <a:off x="457200" y="1628800"/>
            <a:ext cx="8229600" cy="44644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</a:rPr>
              <a:t>RemaGUM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 ułatwia zarządzanie warsztatem i </a:t>
            </a:r>
            <a:r>
              <a:rPr lang="pl-PL" sz="2400">
                <a:solidFill>
                  <a:schemeClr val="accent6">
                    <a:lumMod val="50000"/>
                  </a:schemeClr>
                </a:solidFill>
              </a:rPr>
              <a:t>magazynem poprzez prezentację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stanu technicznego maszyn,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osób zarządzających danym zbiorem maszyn,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osób posiadających uprawnienia do obsługi maszyn,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kontrolowanie stanów magazynowych towarów i normaliów warsztatowych,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</a:rPr>
              <a:t>zbliżających się terminów przeglądów technicznych maszyn, końca uprawnień operatora.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87" y="-1"/>
            <a:ext cx="125571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1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22C9-1C79-43D5-8600-18277084095D}" type="datetime1">
              <a:rPr lang="pl-PL" smtClean="0">
                <a:solidFill>
                  <a:schemeClr val="accent6">
                    <a:lumMod val="50000"/>
                  </a:schemeClr>
                </a:solidFill>
              </a:rPr>
              <a:t>2019-01-10</a:t>
            </a:fld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479948" y="6356349"/>
            <a:ext cx="5048200" cy="365125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Pracownia Wsparcia Metrologii ZMI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, Anna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</a:rPr>
              <a:t>Połatyńska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979712" y="1916832"/>
            <a:ext cx="4392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accent6">
                    <a:lumMod val="50000"/>
                  </a:schemeClr>
                </a:solidFill>
              </a:rPr>
              <a:t>Dziękuję za uwagę.</a:t>
            </a:r>
          </a:p>
          <a:p>
            <a:pPr algn="ctr"/>
            <a:endParaRPr lang="pl-PL" sz="4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sz="1600" b="1" dirty="0">
                <a:solidFill>
                  <a:schemeClr val="accent6">
                    <a:lumMod val="50000"/>
                  </a:schemeClr>
                </a:solidFill>
              </a:rPr>
              <a:t>Pracownia Wsparcia Metrologii ZMI</a:t>
            </a:r>
            <a:endParaRPr lang="pl-PL" sz="1600" dirty="0">
              <a:solidFill>
                <a:schemeClr val="tx2"/>
              </a:solidFill>
            </a:endParaRPr>
          </a:p>
          <a:p>
            <a:pPr algn="ctr"/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Tel.: 95-40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15199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86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CFC7A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CFC7A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168</Words>
  <Application>Microsoft Office PowerPoint</Application>
  <PresentationFormat>Pokaz na ekranie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Motyw pakietu Office</vt:lpstr>
      <vt:lpstr>Ewidencja maszyn i stanów magazynowych warsztatu  Głównego Urzędu Miar</vt:lpstr>
      <vt:lpstr>Wykorzystanie programu RemaGUM</vt:lpstr>
      <vt:lpstr>Relacje moduł maszyny</vt:lpstr>
      <vt:lpstr>Relacje moduł magazyn</vt:lpstr>
      <vt:lpstr> Cel powstania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Ewidencja czasu pracy</dc:title>
  <dc:creator>Dariusz Luśtyk</dc:creator>
  <cp:lastModifiedBy>Polatyńska Anna</cp:lastModifiedBy>
  <cp:revision>65</cp:revision>
  <dcterms:created xsi:type="dcterms:W3CDTF">2017-12-14T11:49:26Z</dcterms:created>
  <dcterms:modified xsi:type="dcterms:W3CDTF">2019-01-10T13:55:57Z</dcterms:modified>
</cp:coreProperties>
</file>