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0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8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2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6CAD-159D-4DB9-9B9B-9B02020035F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43A1A-2FB5-4640-8CE5-C5C86746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1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7" y="770191"/>
            <a:ext cx="4180873" cy="486285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646" y="1140144"/>
            <a:ext cx="6605906" cy="44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52" y="1069676"/>
            <a:ext cx="3408532" cy="410829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11" y="1552231"/>
            <a:ext cx="5443984" cy="33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6" y="2052772"/>
            <a:ext cx="5468113" cy="19243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672" y="1680374"/>
            <a:ext cx="5553063" cy="310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7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0" y="0"/>
            <a:ext cx="10300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1204602"/>
            <a:ext cx="1136491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5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53" y="280548"/>
            <a:ext cx="6763694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6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47" y="0"/>
            <a:ext cx="10269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1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837838"/>
            <a:ext cx="10993384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0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409418"/>
            <a:ext cx="10250330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2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9" y="311056"/>
            <a:ext cx="6903764" cy="28267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73" y="3489387"/>
            <a:ext cx="6482498" cy="28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95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8" y="366740"/>
            <a:ext cx="9974067" cy="346758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3" y="4183234"/>
            <a:ext cx="1122201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47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anyap</dc:creator>
  <cp:lastModifiedBy>anyap</cp:lastModifiedBy>
  <cp:revision>1</cp:revision>
  <dcterms:created xsi:type="dcterms:W3CDTF">2024-12-24T11:24:15Z</dcterms:created>
  <dcterms:modified xsi:type="dcterms:W3CDTF">2024-12-25T03:17:21Z</dcterms:modified>
</cp:coreProperties>
</file>