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3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279" r:id="rId22"/>
    <p:sldId id="280" r:id="rId23"/>
    <p:sldId id="294" r:id="rId24"/>
    <p:sldId id="310" r:id="rId25"/>
    <p:sldId id="303" r:id="rId26"/>
    <p:sldId id="293" r:id="rId27"/>
    <p:sldId id="295" r:id="rId28"/>
    <p:sldId id="316" r:id="rId29"/>
    <p:sldId id="272" r:id="rId30"/>
    <p:sldId id="317" r:id="rId31"/>
    <p:sldId id="269" r:id="rId32"/>
    <p:sldId id="321" r:id="rId33"/>
    <p:sldId id="318" r:id="rId34"/>
    <p:sldId id="274" r:id="rId35"/>
    <p:sldId id="284" r:id="rId36"/>
    <p:sldId id="311" r:id="rId37"/>
    <p:sldId id="312" r:id="rId38"/>
    <p:sldId id="283" r:id="rId39"/>
    <p:sldId id="277" r:id="rId40"/>
    <p:sldId id="271" r:id="rId41"/>
    <p:sldId id="304" r:id="rId4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163" d="100"/>
          <a:sy n="163" d="100"/>
        </p:scale>
        <p:origin x="162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coordinate:</a:t>
            </a:r>
          </a:p>
          <a:p>
            <a:pPr lvl="1" eaLnBrk="1" hangingPunct="1"/>
            <a:r>
              <a:rPr lang="en-CA" sz="1600" dirty="0"/>
              <a:t>CPA2: Computer Programmer Analyst</a:t>
            </a:r>
          </a:p>
          <a:p>
            <a:pPr lvl="1" eaLnBrk="1" hangingPunct="1"/>
            <a:r>
              <a:rPr lang="en-CA" sz="1600" dirty="0"/>
              <a:t>CPA3: Computer Programming &amp; Analysis</a:t>
            </a:r>
          </a:p>
          <a:p>
            <a:pPr lvl="1" eaLnBrk="1" hangingPunct="1"/>
            <a:r>
              <a:rPr lang="en-CA" sz="1600" dirty="0"/>
              <a:t>GDP1: Game Development – Advanced Programming 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err="1"/>
              <a:t>atuo</a:t>
            </a:r>
            <a:r>
              <a:rPr lang="en-US" sz="1800" dirty="0"/>
              <a:t>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actually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Exams: 60%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2008-2019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988365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20" y="2991393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3645</Words>
  <Application>Microsoft Office PowerPoint</Application>
  <PresentationFormat>On-screen Show (16:9)</PresentationFormat>
  <Paragraphs>321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Projects: 15% each</vt:lpstr>
      <vt:lpstr>Exams: 60%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2022-06-28T17:04:20Z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