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587353D-C4E6-413D-868A-41F64F204C7D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43A-6328-45CC-B650-927333EE25A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9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353D-C4E6-413D-868A-41F64F204C7D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43A-6328-45CC-B650-927333EE2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96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353D-C4E6-413D-868A-41F64F204C7D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43A-6328-45CC-B650-927333EE25A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8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353D-C4E6-413D-868A-41F64F204C7D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43A-6328-45CC-B650-927333EE2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00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353D-C4E6-413D-868A-41F64F204C7D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43A-6328-45CC-B650-927333EE25A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42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353D-C4E6-413D-868A-41F64F204C7D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43A-6328-45CC-B650-927333EE2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9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353D-C4E6-413D-868A-41F64F204C7D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43A-6328-45CC-B650-927333EE2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15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353D-C4E6-413D-868A-41F64F204C7D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43A-6328-45CC-B650-927333EE2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17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353D-C4E6-413D-868A-41F64F204C7D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43A-6328-45CC-B650-927333EE2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30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353D-C4E6-413D-868A-41F64F204C7D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43A-6328-45CC-B650-927333EE2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6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353D-C4E6-413D-868A-41F64F204C7D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43A-6328-45CC-B650-927333EE25A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79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587353D-C4E6-413D-868A-41F64F204C7D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CAD543A-6328-45CC-B650-927333EE25A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2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750" y="1295400"/>
            <a:ext cx="8401050" cy="1984527"/>
          </a:xfrm>
          <a:noFill/>
        </p:spPr>
        <p:txBody>
          <a:bodyPr>
            <a:noAutofit/>
          </a:bodyPr>
          <a:lstStyle/>
          <a:p>
            <a:pPr algn="ctr"/>
            <a:r>
              <a:rPr lang="ru-RU" sz="4800" b="0" cap="none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Исследование методов внедрения цифровых водяных знаков на основе вейвлет-преобразований</a:t>
            </a:r>
            <a:endParaRPr lang="ru-RU" sz="4800" b="0" cap="none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8199" y="4960137"/>
            <a:ext cx="3590925" cy="1463040"/>
          </a:xfrm>
        </p:spPr>
        <p:txBody>
          <a:bodyPr>
            <a:normAutofit/>
          </a:bodyPr>
          <a:lstStyle/>
          <a:p>
            <a:r>
              <a:rPr lang="ru-RU" u="sng" dirty="0" smtClean="0"/>
              <a:t>Выполнила</a:t>
            </a:r>
          </a:p>
          <a:p>
            <a:r>
              <a:rPr lang="ru-RU" dirty="0" smtClean="0"/>
              <a:t>Шарунцова Анна Александровна</a:t>
            </a:r>
          </a:p>
          <a:p>
            <a:r>
              <a:rPr lang="ru-RU" u="sng" dirty="0" smtClean="0"/>
              <a:t>Научный руководитель</a:t>
            </a:r>
          </a:p>
          <a:p>
            <a:r>
              <a:rPr lang="ru-RU" dirty="0" smtClean="0"/>
              <a:t>Мурин дмитрий Михаилович</a:t>
            </a:r>
          </a:p>
        </p:txBody>
      </p:sp>
    </p:spTree>
    <p:extLst>
      <p:ext uri="{BB962C8B-B14F-4D97-AF65-F5344CB8AC3E}">
        <p14:creationId xmlns:p14="http://schemas.microsoft.com/office/powerpoint/2010/main" val="415085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80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Задачи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/>
              <a:t> Изучение теории вейвлет-преобразований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/>
              <a:t> Реализация алгоритма внедерения ЦВЗ в изображение с помощью вейвлет-преобразования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/>
              <a:t> Анализ алгоритма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/>
              <a:t> Оптимизация алгоритма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1366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рврварвар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519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161</TotalTime>
  <Words>41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Исследование методов внедрения цифровых водяных знаков на основе вейвлет-преобразований</vt:lpstr>
      <vt:lpstr>Цель</vt:lpstr>
      <vt:lpstr>Задачи</vt:lpstr>
      <vt:lpstr>рврварвар</vt:lpstr>
    </vt:vector>
  </TitlesOfParts>
  <Company>Confirmit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внедрения цифровых водяных знаков на основе вейвлет-преобразований</dc:title>
  <dc:creator>Anna Sharuntsova.EXT</dc:creator>
  <cp:lastModifiedBy>Anna Sharuntsova.EXT</cp:lastModifiedBy>
  <cp:revision>5</cp:revision>
  <dcterms:created xsi:type="dcterms:W3CDTF">2019-12-08T15:41:45Z</dcterms:created>
  <dcterms:modified xsi:type="dcterms:W3CDTF">2019-12-08T18:23:37Z</dcterms:modified>
</cp:coreProperties>
</file>