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8F9E-A274-4242-A3E5-CAF2071122F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59F2-53FB-404B-8A00-BA593D5C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 smtClean="0"/>
              <a:t>Некоторые вопросы обеспечения безопасности веб-приложений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4005064"/>
            <a:ext cx="4392488" cy="2160240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Научный руководитель</a:t>
            </a:r>
          </a:p>
          <a:p>
            <a:pPr algn="l"/>
            <a:r>
              <a:rPr lang="ru-RU" sz="2000" dirty="0"/>
              <a:t>канд. физ.-мат. наук, доцент</a:t>
            </a:r>
          </a:p>
          <a:p>
            <a:pPr algn="l"/>
            <a:r>
              <a:rPr lang="ru-RU" sz="2000" dirty="0"/>
              <a:t>Д.М. Мурин</a:t>
            </a:r>
          </a:p>
          <a:p>
            <a:pPr algn="l"/>
            <a:r>
              <a:rPr lang="ru-RU" sz="2000" dirty="0"/>
              <a:t>Студент группы </a:t>
            </a:r>
            <a:r>
              <a:rPr lang="ru-RU" sz="2000" dirty="0" smtClean="0"/>
              <a:t>КБ51–CО</a:t>
            </a:r>
            <a:endParaRPr lang="ru-RU" sz="2000" dirty="0"/>
          </a:p>
          <a:p>
            <a:pPr algn="l"/>
            <a:r>
              <a:rPr lang="ru-RU" sz="2000" dirty="0"/>
              <a:t>А.А. </a:t>
            </a:r>
            <a:r>
              <a:rPr lang="ru-RU" sz="2000" dirty="0" err="1"/>
              <a:t>Шарунцова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3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500" u="sng" dirty="0"/>
              <a:t>Цель</a:t>
            </a:r>
            <a:r>
              <a:rPr lang="ru-RU" u="sng" dirty="0"/>
              <a:t>:</a:t>
            </a:r>
          </a:p>
          <a:p>
            <a:r>
              <a:rPr lang="ru-RU" dirty="0"/>
              <a:t>реализация безопасной авторизации пользователей интернет-магазина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sz="3500" u="sng" dirty="0" smtClean="0"/>
              <a:t>Задачи</a:t>
            </a:r>
            <a:r>
              <a:rPr lang="ru-RU" u="sng" dirty="0" smtClean="0"/>
              <a:t>:</a:t>
            </a:r>
          </a:p>
          <a:p>
            <a:pPr lvl="0"/>
            <a:r>
              <a:rPr lang="ru-RU" dirty="0"/>
              <a:t>изучить различные виды </a:t>
            </a:r>
            <a:r>
              <a:rPr lang="ru-RU" dirty="0" smtClean="0"/>
              <a:t>аутентификации</a:t>
            </a:r>
            <a:endParaRPr lang="ru-RU" dirty="0"/>
          </a:p>
          <a:p>
            <a:pPr lvl="0"/>
            <a:r>
              <a:rPr lang="ru-RU" dirty="0" smtClean="0"/>
              <a:t>реализовать </a:t>
            </a:r>
            <a:r>
              <a:rPr lang="ru-RU" dirty="0"/>
              <a:t>программу по авторизации </a:t>
            </a:r>
            <a:r>
              <a:rPr lang="ru-RU" dirty="0" smtClean="0"/>
              <a:t>пользователей</a:t>
            </a:r>
            <a:endParaRPr lang="ru-RU" dirty="0"/>
          </a:p>
          <a:p>
            <a:pPr lvl="0"/>
            <a:r>
              <a:rPr lang="ru-RU" dirty="0"/>
              <a:t>защитить программу от потенциальных </a:t>
            </a:r>
            <a:r>
              <a:rPr lang="ru-RU" dirty="0" smtClean="0"/>
              <a:t>уязвимостей</a:t>
            </a:r>
            <a:endParaRPr lang="ru-RU" dirty="0"/>
          </a:p>
          <a:p>
            <a:pPr lvl="0"/>
            <a:r>
              <a:rPr lang="ru-RU" dirty="0"/>
              <a:t>проанализировать </a:t>
            </a:r>
            <a:r>
              <a:rPr lang="ru-RU" dirty="0" smtClean="0"/>
              <a:t>защищенность </a:t>
            </a:r>
            <a:r>
              <a:rPr lang="ru-RU" dirty="0"/>
              <a:t>написанной </a:t>
            </a:r>
            <a:r>
              <a:rPr lang="ru-RU" dirty="0" smtClean="0"/>
              <a:t>программы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13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Различные способы аутентификации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7704" y="1988840"/>
            <a:ext cx="5743550" cy="41881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ru-RU" sz="3200" dirty="0" smtClean="0"/>
          </a:p>
          <a:p>
            <a:r>
              <a:rPr lang="ru-RU" sz="3200" dirty="0" smtClean="0"/>
              <a:t>по многоразовым паролям</a:t>
            </a:r>
          </a:p>
          <a:p>
            <a:r>
              <a:rPr lang="ru-RU" sz="3200" dirty="0" smtClean="0"/>
              <a:t>по сертификатам</a:t>
            </a:r>
          </a:p>
          <a:p>
            <a:r>
              <a:rPr lang="ru-RU" sz="3200" dirty="0"/>
              <a:t>п</a:t>
            </a:r>
            <a:r>
              <a:rPr lang="ru-RU" sz="3200" dirty="0" smtClean="0"/>
              <a:t>о ключам доступа</a:t>
            </a:r>
          </a:p>
          <a:p>
            <a:r>
              <a:rPr lang="ru-RU" sz="3200" dirty="0"/>
              <a:t>п</a:t>
            </a:r>
            <a:r>
              <a:rPr lang="ru-RU" sz="3200" dirty="0" smtClean="0"/>
              <a:t>о одноразовым паролям</a:t>
            </a:r>
          </a:p>
          <a:p>
            <a:r>
              <a:rPr lang="ru-RU" sz="3200" dirty="0"/>
              <a:t>п</a:t>
            </a:r>
            <a:r>
              <a:rPr lang="ru-RU" sz="3200" dirty="0" smtClean="0"/>
              <a:t>о </a:t>
            </a:r>
            <a:r>
              <a:rPr lang="ru-RU" sz="3200" dirty="0" err="1" smtClean="0"/>
              <a:t>токенам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97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рекомендации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ru-RU" sz="2800" dirty="0"/>
              <a:t>программное наложение технических ограничений </a:t>
            </a:r>
            <a:r>
              <a:rPr lang="ru-RU" sz="2800" dirty="0" smtClean="0"/>
              <a:t>управление </a:t>
            </a:r>
            <a:r>
              <a:rPr lang="ru-RU" sz="2800" dirty="0"/>
              <a:t>сроком действия паролей, их периодическая </a:t>
            </a:r>
            <a:r>
              <a:rPr lang="ru-RU" sz="2800" dirty="0" smtClean="0"/>
              <a:t>смена</a:t>
            </a:r>
            <a:endParaRPr lang="ru-RU" sz="2800" dirty="0"/>
          </a:p>
          <a:p>
            <a:pPr lvl="1"/>
            <a:r>
              <a:rPr lang="ru-RU" sz="2800" dirty="0"/>
              <a:t>ограничение доступа к файлу </a:t>
            </a:r>
            <a:r>
              <a:rPr lang="ru-RU" sz="2800" dirty="0" smtClean="0"/>
              <a:t>паролей</a:t>
            </a:r>
            <a:endParaRPr lang="ru-RU" sz="2800" dirty="0"/>
          </a:p>
          <a:p>
            <a:pPr lvl="1"/>
            <a:r>
              <a:rPr lang="ru-RU" sz="2800" dirty="0"/>
              <a:t>ограничение числа неудачных попыток входа в </a:t>
            </a:r>
            <a:r>
              <a:rPr lang="ru-RU" sz="2800" dirty="0" smtClean="0"/>
              <a:t>систему</a:t>
            </a:r>
            <a:endParaRPr lang="ru-RU" sz="2800" dirty="0"/>
          </a:p>
          <a:p>
            <a:pPr lvl="1"/>
            <a:r>
              <a:rPr lang="ru-RU" sz="2800" dirty="0"/>
              <a:t>обучение пользователей </a:t>
            </a:r>
            <a:endParaRPr lang="ru-RU" sz="2800" dirty="0" smtClean="0"/>
          </a:p>
          <a:p>
            <a:pPr lvl="1"/>
            <a:r>
              <a:rPr lang="ru-RU" sz="2800" dirty="0" smtClean="0"/>
              <a:t>использование </a:t>
            </a:r>
            <a:r>
              <a:rPr lang="ru-RU" sz="2800" dirty="0"/>
              <a:t>программных генераторов </a:t>
            </a:r>
            <a:r>
              <a:rPr lang="ru-RU" sz="2800" dirty="0" smtClean="0"/>
              <a:t>паролей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584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25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Благодарю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169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powerpointstore.com_37</Template>
  <TotalTime>180</TotalTime>
  <Words>108</Words>
  <Application>Microsoft Office PowerPoint</Application>
  <PresentationFormat>Экран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Некоторые вопросы обеспечения безопасности веб-приложений</vt:lpstr>
      <vt:lpstr>Цели и задачи</vt:lpstr>
      <vt:lpstr>Различные способы аутентификации</vt:lpstr>
      <vt:lpstr>Основные рекомендации</vt:lpstr>
      <vt:lpstr>Презентация PowerPoint</vt:lpstr>
      <vt:lpstr>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Anoushka</dc:creator>
  <cp:lastModifiedBy>Anoushka</cp:lastModifiedBy>
  <cp:revision>6</cp:revision>
  <dcterms:created xsi:type="dcterms:W3CDTF">2019-05-27T19:42:43Z</dcterms:created>
  <dcterms:modified xsi:type="dcterms:W3CDTF">2019-05-27T22:43:05Z</dcterms:modified>
</cp:coreProperties>
</file>