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4"/>
  </p:handoutMasterIdLst>
  <p:sldIdLst>
    <p:sldId id="256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000B"/>
    <a:srgbClr val="29364B"/>
    <a:srgbClr val="481419"/>
    <a:srgbClr val="006CFF"/>
    <a:srgbClr val="0041B6"/>
    <a:srgbClr val="F9D600"/>
    <a:srgbClr val="324057"/>
    <a:srgbClr val="007CCE"/>
    <a:srgbClr val="2A1255"/>
    <a:srgbClr val="A58C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4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DD1C9-4BB6-422A-8F34-C157EA500BD9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997E4-EE34-411C-9FF1-22B934EF5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11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4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2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8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9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6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5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3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6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4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9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3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459" y="1465729"/>
            <a:ext cx="7869891" cy="4711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9794-A4CC-42D0-9A65-24C6B9EF4076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337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32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92877" y="3429000"/>
            <a:ext cx="4983979" cy="9561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Name of presentation</a:t>
            </a:r>
            <a:endParaRPr lang="en-US" sz="6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065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Slide title</a:t>
            </a:r>
            <a:endParaRPr lang="ru-RU" dirty="0">
              <a:latin typeface="+mn-lt"/>
            </a:endParaRPr>
          </a:p>
        </p:txBody>
      </p:sp>
      <p:grpSp>
        <p:nvGrpSpPr>
          <p:cNvPr id="4" name="Group 92"/>
          <p:cNvGrpSpPr>
            <a:grpSpLocks/>
          </p:cNvGrpSpPr>
          <p:nvPr/>
        </p:nvGrpSpPr>
        <p:grpSpPr bwMode="auto">
          <a:xfrm>
            <a:off x="2055482" y="1839802"/>
            <a:ext cx="5068887" cy="530225"/>
            <a:chOff x="1269" y="1296"/>
            <a:chExt cx="3193" cy="334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gray">
            <a:xfrm>
              <a:off x="1422" y="1296"/>
              <a:ext cx="3040" cy="334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ru-RU"/>
            </a:p>
          </p:txBody>
        </p:sp>
        <p:sp>
          <p:nvSpPr>
            <p:cNvPr id="6" name="Text Box 4"/>
            <p:cNvSpPr txBox="1">
              <a:spLocks noChangeArrowheads="1"/>
            </p:cNvSpPr>
            <p:nvPr/>
          </p:nvSpPr>
          <p:spPr bwMode="gray">
            <a:xfrm>
              <a:off x="1525" y="1342"/>
              <a:ext cx="26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Click to add Title</a:t>
              </a:r>
            </a:p>
          </p:txBody>
        </p:sp>
        <p:grpSp>
          <p:nvGrpSpPr>
            <p:cNvPr id="7" name="Group 55"/>
            <p:cNvGrpSpPr>
              <a:grpSpLocks/>
            </p:cNvGrpSpPr>
            <p:nvPr/>
          </p:nvGrpSpPr>
          <p:grpSpPr bwMode="auto">
            <a:xfrm>
              <a:off x="1269" y="1324"/>
              <a:ext cx="266" cy="298"/>
              <a:chOff x="1415" y="1276"/>
              <a:chExt cx="266" cy="298"/>
            </a:xfrm>
          </p:grpSpPr>
          <p:grpSp>
            <p:nvGrpSpPr>
              <p:cNvPr id="8" name="Group 56"/>
              <p:cNvGrpSpPr>
                <a:grpSpLocks/>
              </p:cNvGrpSpPr>
              <p:nvPr/>
            </p:nvGrpSpPr>
            <p:grpSpPr bwMode="auto">
              <a:xfrm>
                <a:off x="1415" y="1276"/>
                <a:ext cx="266" cy="298"/>
                <a:chOff x="1415" y="1276"/>
                <a:chExt cx="266" cy="298"/>
              </a:xfrm>
            </p:grpSpPr>
            <p:pic>
              <p:nvPicPr>
                <p:cNvPr id="10" name="Picture 57" descr="Picture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1" name="Oval 58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9900"/>
                    </a:gs>
                    <a:gs pos="100000">
                      <a:srgbClr val="FF9900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2" name="Oval 59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9900">
                        <a:gamma/>
                        <a:shade val="63529"/>
                        <a:invGamma/>
                      </a:srgbClr>
                    </a:gs>
                    <a:gs pos="100000">
                      <a:srgbClr val="FF9900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pic>
              <p:nvPicPr>
                <p:cNvPr id="13" name="Picture 60" descr="Picture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9" name="Text Box 61"/>
              <p:cNvSpPr txBox="1">
                <a:spLocks noChangeArrowheads="1"/>
              </p:cNvSpPr>
              <p:nvPr/>
            </p:nvSpPr>
            <p:spPr bwMode="gray">
              <a:xfrm>
                <a:off x="1441" y="129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FF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14" name="Group 93"/>
          <p:cNvGrpSpPr>
            <a:grpSpLocks/>
          </p:cNvGrpSpPr>
          <p:nvPr/>
        </p:nvGrpSpPr>
        <p:grpSpPr bwMode="auto">
          <a:xfrm>
            <a:off x="2053894" y="2601802"/>
            <a:ext cx="5070475" cy="549275"/>
            <a:chOff x="1268" y="1776"/>
            <a:chExt cx="3194" cy="346"/>
          </a:xfrm>
        </p:grpSpPr>
        <p:sp>
          <p:nvSpPr>
            <p:cNvPr id="15" name="AutoShape 13"/>
            <p:cNvSpPr>
              <a:spLocks noChangeArrowheads="1"/>
            </p:cNvSpPr>
            <p:nvPr/>
          </p:nvSpPr>
          <p:spPr bwMode="gray">
            <a:xfrm>
              <a:off x="1422" y="1776"/>
              <a:ext cx="3040" cy="334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ru-RU"/>
            </a:p>
          </p:txBody>
        </p:sp>
        <p:sp>
          <p:nvSpPr>
            <p:cNvPr id="16" name="Text Box 21"/>
            <p:cNvSpPr txBox="1">
              <a:spLocks noChangeArrowheads="1"/>
            </p:cNvSpPr>
            <p:nvPr/>
          </p:nvSpPr>
          <p:spPr bwMode="gray">
            <a:xfrm>
              <a:off x="1525" y="1824"/>
              <a:ext cx="26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Click to add Title</a:t>
              </a:r>
            </a:p>
          </p:txBody>
        </p:sp>
        <p:grpSp>
          <p:nvGrpSpPr>
            <p:cNvPr id="17" name="Group 62"/>
            <p:cNvGrpSpPr>
              <a:grpSpLocks/>
            </p:cNvGrpSpPr>
            <p:nvPr/>
          </p:nvGrpSpPr>
          <p:grpSpPr bwMode="auto">
            <a:xfrm>
              <a:off x="1268" y="1824"/>
              <a:ext cx="266" cy="298"/>
              <a:chOff x="1414" y="1776"/>
              <a:chExt cx="266" cy="298"/>
            </a:xfrm>
          </p:grpSpPr>
          <p:grpSp>
            <p:nvGrpSpPr>
              <p:cNvPr id="18" name="Group 63"/>
              <p:cNvGrpSpPr>
                <a:grpSpLocks/>
              </p:cNvGrpSpPr>
              <p:nvPr/>
            </p:nvGrpSpPr>
            <p:grpSpPr bwMode="auto">
              <a:xfrm>
                <a:off x="1414" y="1776"/>
                <a:ext cx="266" cy="298"/>
                <a:chOff x="1415" y="1276"/>
                <a:chExt cx="266" cy="298"/>
              </a:xfrm>
            </p:grpSpPr>
            <p:pic>
              <p:nvPicPr>
                <p:cNvPr id="20" name="Picture 64" descr="Picture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1" name="Oval 65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CF71A"/>
                    </a:gs>
                    <a:gs pos="100000">
                      <a:srgbClr val="FCF71A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2" name="Oval 66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CF71A">
                        <a:gamma/>
                        <a:shade val="63529"/>
                        <a:invGamma/>
                      </a:srgbClr>
                    </a:gs>
                    <a:gs pos="100000">
                      <a:srgbClr val="FCF71A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pic>
              <p:nvPicPr>
                <p:cNvPr id="23" name="Picture 67" descr="Picture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9" name="Text Box 68"/>
              <p:cNvSpPr txBox="1">
                <a:spLocks noChangeArrowheads="1"/>
              </p:cNvSpPr>
              <p:nvPr/>
            </p:nvSpPr>
            <p:spPr bwMode="gray">
              <a:xfrm>
                <a:off x="1440" y="179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FF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24" name="Group 94"/>
          <p:cNvGrpSpPr>
            <a:grpSpLocks/>
          </p:cNvGrpSpPr>
          <p:nvPr/>
        </p:nvGrpSpPr>
        <p:grpSpPr bwMode="auto">
          <a:xfrm>
            <a:off x="2057069" y="3349515"/>
            <a:ext cx="5067300" cy="547687"/>
            <a:chOff x="1270" y="2247"/>
            <a:chExt cx="3192" cy="345"/>
          </a:xfrm>
        </p:grpSpPr>
        <p:sp>
          <p:nvSpPr>
            <p:cNvPr id="25" name="AutoShape 23"/>
            <p:cNvSpPr>
              <a:spLocks noChangeArrowheads="1"/>
            </p:cNvSpPr>
            <p:nvPr/>
          </p:nvSpPr>
          <p:spPr bwMode="gray">
            <a:xfrm>
              <a:off x="1422" y="2247"/>
              <a:ext cx="3040" cy="334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ru-RU"/>
            </a:p>
          </p:txBody>
        </p:sp>
        <p:sp>
          <p:nvSpPr>
            <p:cNvPr id="26" name="Text Box 31"/>
            <p:cNvSpPr txBox="1">
              <a:spLocks noChangeArrowheads="1"/>
            </p:cNvSpPr>
            <p:nvPr/>
          </p:nvSpPr>
          <p:spPr bwMode="gray">
            <a:xfrm>
              <a:off x="1525" y="2295"/>
              <a:ext cx="26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Click to add Title</a:t>
              </a:r>
            </a:p>
          </p:txBody>
        </p:sp>
        <p:grpSp>
          <p:nvGrpSpPr>
            <p:cNvPr id="27" name="Group 69"/>
            <p:cNvGrpSpPr>
              <a:grpSpLocks/>
            </p:cNvGrpSpPr>
            <p:nvPr/>
          </p:nvGrpSpPr>
          <p:grpSpPr bwMode="auto">
            <a:xfrm>
              <a:off x="1270" y="2294"/>
              <a:ext cx="266" cy="298"/>
              <a:chOff x="1416" y="2246"/>
              <a:chExt cx="266" cy="298"/>
            </a:xfrm>
          </p:grpSpPr>
          <p:sp>
            <p:nvSpPr>
              <p:cNvPr id="28" name="Text Box 70"/>
              <p:cNvSpPr txBox="1">
                <a:spLocks noChangeArrowheads="1"/>
              </p:cNvSpPr>
              <p:nvPr/>
            </p:nvSpPr>
            <p:spPr bwMode="gray">
              <a:xfrm>
                <a:off x="1435" y="226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FF"/>
                    </a:solidFill>
                  </a:rPr>
                  <a:t>3</a:t>
                </a:r>
              </a:p>
            </p:txBody>
          </p:sp>
          <p:grpSp>
            <p:nvGrpSpPr>
              <p:cNvPr id="29" name="Group 71"/>
              <p:cNvGrpSpPr>
                <a:grpSpLocks/>
              </p:cNvGrpSpPr>
              <p:nvPr/>
            </p:nvGrpSpPr>
            <p:grpSpPr bwMode="auto">
              <a:xfrm>
                <a:off x="1416" y="2246"/>
                <a:ext cx="266" cy="298"/>
                <a:chOff x="1415" y="1276"/>
                <a:chExt cx="266" cy="298"/>
              </a:xfrm>
            </p:grpSpPr>
            <p:pic>
              <p:nvPicPr>
                <p:cNvPr id="31" name="Picture 72" descr="Picture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2" name="Oval 73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10E470"/>
                    </a:gs>
                    <a:gs pos="100000">
                      <a:srgbClr val="10E470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3" name="Oval 74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10E470">
                        <a:gamma/>
                        <a:shade val="63529"/>
                        <a:invGamma/>
                      </a:srgbClr>
                    </a:gs>
                    <a:gs pos="100000">
                      <a:srgbClr val="10E470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pic>
              <p:nvPicPr>
                <p:cNvPr id="34" name="Picture 75" descr="Picture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0" name="Text Box 76"/>
              <p:cNvSpPr txBox="1">
                <a:spLocks noChangeArrowheads="1"/>
              </p:cNvSpPr>
              <p:nvPr/>
            </p:nvSpPr>
            <p:spPr bwMode="gray">
              <a:xfrm>
                <a:off x="1442" y="226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FF"/>
                    </a:solidFill>
                  </a:rPr>
                  <a:t>3</a:t>
                </a:r>
              </a:p>
            </p:txBody>
          </p:sp>
        </p:grpSp>
      </p:grpSp>
      <p:grpSp>
        <p:nvGrpSpPr>
          <p:cNvPr id="35" name="Group 95"/>
          <p:cNvGrpSpPr>
            <a:grpSpLocks/>
          </p:cNvGrpSpPr>
          <p:nvPr/>
        </p:nvGrpSpPr>
        <p:grpSpPr bwMode="auto">
          <a:xfrm>
            <a:off x="2053894" y="4111515"/>
            <a:ext cx="5070475" cy="547687"/>
            <a:chOff x="1268" y="2727"/>
            <a:chExt cx="3194" cy="345"/>
          </a:xfrm>
        </p:grpSpPr>
        <p:sp>
          <p:nvSpPr>
            <p:cNvPr id="36" name="AutoShape 33"/>
            <p:cNvSpPr>
              <a:spLocks noChangeArrowheads="1"/>
            </p:cNvSpPr>
            <p:nvPr/>
          </p:nvSpPr>
          <p:spPr bwMode="gray">
            <a:xfrm>
              <a:off x="1422" y="2727"/>
              <a:ext cx="3040" cy="334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ru-RU"/>
            </a:p>
          </p:txBody>
        </p:sp>
        <p:sp>
          <p:nvSpPr>
            <p:cNvPr id="37" name="Text Box 41"/>
            <p:cNvSpPr txBox="1">
              <a:spLocks noChangeArrowheads="1"/>
            </p:cNvSpPr>
            <p:nvPr/>
          </p:nvSpPr>
          <p:spPr bwMode="gray">
            <a:xfrm>
              <a:off x="1525" y="2775"/>
              <a:ext cx="26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Click to add Title</a:t>
              </a:r>
            </a:p>
          </p:txBody>
        </p:sp>
        <p:grpSp>
          <p:nvGrpSpPr>
            <p:cNvPr id="38" name="Group 77"/>
            <p:cNvGrpSpPr>
              <a:grpSpLocks/>
            </p:cNvGrpSpPr>
            <p:nvPr/>
          </p:nvGrpSpPr>
          <p:grpSpPr bwMode="auto">
            <a:xfrm>
              <a:off x="1268" y="2774"/>
              <a:ext cx="266" cy="298"/>
              <a:chOff x="1414" y="2726"/>
              <a:chExt cx="266" cy="298"/>
            </a:xfrm>
          </p:grpSpPr>
          <p:sp>
            <p:nvSpPr>
              <p:cNvPr id="39" name="Text Box 78"/>
              <p:cNvSpPr txBox="1">
                <a:spLocks noChangeArrowheads="1"/>
              </p:cNvSpPr>
              <p:nvPr/>
            </p:nvSpPr>
            <p:spPr bwMode="gray">
              <a:xfrm>
                <a:off x="1435" y="2748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FF"/>
                    </a:solidFill>
                  </a:rPr>
                  <a:t>4</a:t>
                </a:r>
              </a:p>
            </p:txBody>
          </p:sp>
          <p:grpSp>
            <p:nvGrpSpPr>
              <p:cNvPr id="40" name="Group 79"/>
              <p:cNvGrpSpPr>
                <a:grpSpLocks/>
              </p:cNvGrpSpPr>
              <p:nvPr/>
            </p:nvGrpSpPr>
            <p:grpSpPr bwMode="auto">
              <a:xfrm>
                <a:off x="1414" y="2726"/>
                <a:ext cx="266" cy="298"/>
                <a:chOff x="1415" y="1276"/>
                <a:chExt cx="266" cy="298"/>
              </a:xfrm>
            </p:grpSpPr>
            <p:pic>
              <p:nvPicPr>
                <p:cNvPr id="42" name="Picture 80" descr="Picture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3" name="Oval 81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A55F9"/>
                    </a:gs>
                    <a:gs pos="100000">
                      <a:srgbClr val="CA55F9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44" name="Oval 82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A55F9">
                        <a:gamma/>
                        <a:shade val="63529"/>
                        <a:invGamma/>
                      </a:srgbClr>
                    </a:gs>
                    <a:gs pos="100000">
                      <a:srgbClr val="CA55F9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pic>
              <p:nvPicPr>
                <p:cNvPr id="45" name="Picture 83" descr="Picture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1" name="Text Box 84"/>
              <p:cNvSpPr txBox="1">
                <a:spLocks noChangeArrowheads="1"/>
              </p:cNvSpPr>
              <p:nvPr/>
            </p:nvSpPr>
            <p:spPr bwMode="gray">
              <a:xfrm>
                <a:off x="1440" y="274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FF"/>
                    </a:solidFill>
                  </a:rPr>
                  <a:t>4</a:t>
                </a:r>
              </a:p>
            </p:txBody>
          </p:sp>
        </p:grpSp>
      </p:grpSp>
      <p:grpSp>
        <p:nvGrpSpPr>
          <p:cNvPr id="46" name="Group 96"/>
          <p:cNvGrpSpPr>
            <a:grpSpLocks/>
          </p:cNvGrpSpPr>
          <p:nvPr/>
        </p:nvGrpSpPr>
        <p:grpSpPr bwMode="auto">
          <a:xfrm>
            <a:off x="2053894" y="4873515"/>
            <a:ext cx="5064125" cy="547687"/>
            <a:chOff x="1268" y="3207"/>
            <a:chExt cx="3190" cy="345"/>
          </a:xfrm>
        </p:grpSpPr>
        <p:sp>
          <p:nvSpPr>
            <p:cNvPr id="47" name="AutoShape 43"/>
            <p:cNvSpPr>
              <a:spLocks noChangeArrowheads="1"/>
            </p:cNvSpPr>
            <p:nvPr/>
          </p:nvSpPr>
          <p:spPr bwMode="gray">
            <a:xfrm>
              <a:off x="1418" y="3207"/>
              <a:ext cx="3040" cy="334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ru-RU"/>
            </a:p>
          </p:txBody>
        </p:sp>
        <p:sp>
          <p:nvSpPr>
            <p:cNvPr id="48" name="Text Box 52"/>
            <p:cNvSpPr txBox="1">
              <a:spLocks noChangeArrowheads="1"/>
            </p:cNvSpPr>
            <p:nvPr/>
          </p:nvSpPr>
          <p:spPr bwMode="gray">
            <a:xfrm>
              <a:off x="1521" y="3255"/>
              <a:ext cx="26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Click to add Title</a:t>
              </a:r>
            </a:p>
          </p:txBody>
        </p:sp>
        <p:grpSp>
          <p:nvGrpSpPr>
            <p:cNvPr id="49" name="Group 85"/>
            <p:cNvGrpSpPr>
              <a:grpSpLocks/>
            </p:cNvGrpSpPr>
            <p:nvPr/>
          </p:nvGrpSpPr>
          <p:grpSpPr bwMode="auto">
            <a:xfrm>
              <a:off x="1268" y="3254"/>
              <a:ext cx="266" cy="298"/>
              <a:chOff x="1414" y="3206"/>
              <a:chExt cx="266" cy="298"/>
            </a:xfrm>
          </p:grpSpPr>
          <p:grpSp>
            <p:nvGrpSpPr>
              <p:cNvPr id="50" name="Group 86"/>
              <p:cNvGrpSpPr>
                <a:grpSpLocks/>
              </p:cNvGrpSpPr>
              <p:nvPr/>
            </p:nvGrpSpPr>
            <p:grpSpPr bwMode="auto">
              <a:xfrm>
                <a:off x="1414" y="3206"/>
                <a:ext cx="266" cy="298"/>
                <a:chOff x="1415" y="1276"/>
                <a:chExt cx="266" cy="298"/>
              </a:xfrm>
            </p:grpSpPr>
            <p:pic>
              <p:nvPicPr>
                <p:cNvPr id="52" name="Picture 87" descr="Picture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3" name="Oval 88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4D98E3"/>
                    </a:gs>
                    <a:gs pos="100000">
                      <a:srgbClr val="4D98E3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54" name="Oval 89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4D98E3">
                        <a:gamma/>
                        <a:shade val="63529"/>
                        <a:invGamma/>
                      </a:srgbClr>
                    </a:gs>
                    <a:gs pos="100000">
                      <a:srgbClr val="4D98E3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pic>
              <p:nvPicPr>
                <p:cNvPr id="55" name="Picture 90" descr="Picture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1" name="Text Box 91"/>
              <p:cNvSpPr txBox="1">
                <a:spLocks noChangeArrowheads="1"/>
              </p:cNvSpPr>
              <p:nvPr/>
            </p:nvSpPr>
            <p:spPr bwMode="gray">
              <a:xfrm>
                <a:off x="1440" y="322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FF"/>
                    </a:solidFill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3546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349</TotalTime>
  <Words>32</Words>
  <Application>Microsoft Office PowerPoint</Application>
  <PresentationFormat>Экран (4:3)</PresentationFormat>
  <Paragraphs>14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Презентация PowerPoint</vt:lpstr>
      <vt:lpstr>Slide title</vt:lpstr>
    </vt:vector>
  </TitlesOfParts>
  <Company>PJSC "New Engineering Technologies"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Markasian, Pavel (KIEVH)</dc:creator>
  <cp:lastModifiedBy>Pavel</cp:lastModifiedBy>
  <cp:revision>89</cp:revision>
  <dcterms:created xsi:type="dcterms:W3CDTF">2016-11-18T14:12:19Z</dcterms:created>
  <dcterms:modified xsi:type="dcterms:W3CDTF">2017-02-06T19:34:16Z</dcterms:modified>
</cp:coreProperties>
</file>