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mailto:powerpointbase@gmail.com" TargetMode="External"/><Relationship Id="rId3" Type="http://schemas.openxmlformats.org/officeDocument/2006/relationships/hyperlink" Target="http://powerpointbase.com/templates/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hyperlink" Target="http://www.powerpointba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certificate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diagrams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powerpointbase.com/wordtemplates/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32726"/>
            <a:ext cx="8001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Name of presentation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5688" y="3949510"/>
            <a:ext cx="4992624" cy="1655762"/>
          </a:xfrm>
        </p:spPr>
        <p:txBody>
          <a:bodyPr/>
          <a:lstStyle/>
          <a:p>
            <a:r>
              <a:rPr lang="en-US" dirty="0" smtClean="0"/>
              <a:t>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128017"/>
            <a:ext cx="7939278" cy="1130872"/>
          </a:xfrm>
        </p:spPr>
        <p:txBody>
          <a:bodyPr/>
          <a:lstStyle/>
          <a:p>
            <a:r>
              <a:rPr lang="en-US" b="1" dirty="0" smtClean="0"/>
              <a:t>SLIDE TITLE</a:t>
            </a:r>
            <a:endParaRPr lang="en-US" b="1" dirty="0"/>
          </a:p>
        </p:txBody>
      </p:sp>
      <p:grpSp>
        <p:nvGrpSpPr>
          <p:cNvPr id="81" name="Group 2"/>
          <p:cNvGrpSpPr>
            <a:grpSpLocks/>
          </p:cNvGrpSpPr>
          <p:nvPr/>
        </p:nvGrpSpPr>
        <p:grpSpPr bwMode="auto">
          <a:xfrm>
            <a:off x="2133600" y="4514088"/>
            <a:ext cx="5105400" cy="555625"/>
            <a:chOff x="1248" y="1440"/>
            <a:chExt cx="3216" cy="350"/>
          </a:xfrm>
        </p:grpSpPr>
        <p:sp>
          <p:nvSpPr>
            <p:cNvPr id="82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4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86" name="Group 7"/>
          <p:cNvGrpSpPr>
            <a:grpSpLocks/>
          </p:cNvGrpSpPr>
          <p:nvPr/>
        </p:nvGrpSpPr>
        <p:grpSpPr bwMode="auto">
          <a:xfrm>
            <a:off x="2133600" y="1999488"/>
            <a:ext cx="5105400" cy="555625"/>
            <a:chOff x="1248" y="2030"/>
            <a:chExt cx="3216" cy="350"/>
          </a:xfrm>
        </p:grpSpPr>
        <p:sp>
          <p:nvSpPr>
            <p:cNvPr id="87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9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91" name="Group 12"/>
          <p:cNvGrpSpPr>
            <a:grpSpLocks/>
          </p:cNvGrpSpPr>
          <p:nvPr/>
        </p:nvGrpSpPr>
        <p:grpSpPr bwMode="auto">
          <a:xfrm>
            <a:off x="2133600" y="2837688"/>
            <a:ext cx="5105400" cy="555625"/>
            <a:chOff x="1248" y="2640"/>
            <a:chExt cx="3216" cy="350"/>
          </a:xfrm>
        </p:grpSpPr>
        <p:sp>
          <p:nvSpPr>
            <p:cNvPr id="92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94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95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96" name="Group 17"/>
          <p:cNvGrpSpPr>
            <a:grpSpLocks/>
          </p:cNvGrpSpPr>
          <p:nvPr/>
        </p:nvGrpSpPr>
        <p:grpSpPr bwMode="auto">
          <a:xfrm>
            <a:off x="2133600" y="3675888"/>
            <a:ext cx="5105400" cy="555625"/>
            <a:chOff x="1248" y="3230"/>
            <a:chExt cx="3216" cy="350"/>
          </a:xfrm>
        </p:grpSpPr>
        <p:sp>
          <p:nvSpPr>
            <p:cNvPr id="97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99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00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101" name="Group 22"/>
          <p:cNvGrpSpPr>
            <a:grpSpLocks/>
          </p:cNvGrpSpPr>
          <p:nvPr/>
        </p:nvGrpSpPr>
        <p:grpSpPr bwMode="auto">
          <a:xfrm>
            <a:off x="2133600" y="5374513"/>
            <a:ext cx="5105400" cy="555625"/>
            <a:chOff x="1248" y="3230"/>
            <a:chExt cx="3216" cy="350"/>
          </a:xfrm>
        </p:grpSpPr>
        <p:sp>
          <p:nvSpPr>
            <p:cNvPr id="102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04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6"/>
          <p:cNvSpPr/>
          <p:nvPr/>
        </p:nvSpPr>
        <p:spPr>
          <a:xfrm>
            <a:off x="196487" y="1213828"/>
            <a:ext cx="4388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www.powerpointbase.com</a:t>
            </a:r>
            <a:r>
              <a:rPr lang="en-US" dirty="0" smtClean="0"/>
              <a:t> – </a:t>
            </a:r>
            <a:r>
              <a:rPr lang="ru-RU" dirty="0" smtClean="0"/>
              <a:t>это самый крупный портал бесплатных шаблонов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http://powerpointbase.com/templates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презентаций </a:t>
            </a:r>
            <a:r>
              <a:rPr lang="en-US" dirty="0" smtClean="0"/>
              <a:t>PowerPoint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http://powerpointbase.com/wordtemplates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</a:t>
            </a:r>
            <a:r>
              <a:rPr lang="en-US" dirty="0" smtClean="0"/>
              <a:t>Word </a:t>
            </a:r>
            <a:r>
              <a:rPr lang="ru-RU" dirty="0" smtClean="0"/>
              <a:t>для создания эффектных раздаточных материалов, тетрадей</a:t>
            </a:r>
          </a:p>
          <a:p>
            <a:endParaRPr lang="ru-RU" dirty="0"/>
          </a:p>
          <a:p>
            <a:r>
              <a:rPr lang="en-US" dirty="0">
                <a:hlinkClick r:id="rId5"/>
              </a:rPr>
              <a:t>http://powerpointbase.com/diagrams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- шаблоны диаграмм и графиков для большей визуализации в презентациях</a:t>
            </a:r>
          </a:p>
          <a:p>
            <a:endParaRPr lang="ru-RU" dirty="0"/>
          </a:p>
          <a:p>
            <a:r>
              <a:rPr lang="en-US" dirty="0">
                <a:hlinkClick r:id="rId6"/>
              </a:rPr>
              <a:t>http://powerpointbase.com/certificates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- шаблоны сертификатов, дипломов, грамот</a:t>
            </a:r>
          </a:p>
          <a:p>
            <a:endParaRPr lang="ru-RU" dirty="0"/>
          </a:p>
          <a:p>
            <a:r>
              <a:rPr lang="ru-RU" dirty="0" smtClean="0"/>
              <a:t>А также видео-уроки, статьи и многое другое…  </a:t>
            </a:r>
            <a:endParaRPr lang="ru-RU" dirty="0"/>
          </a:p>
        </p:txBody>
      </p:sp>
      <p:sp>
        <p:nvSpPr>
          <p:cNvPr id="7" name="Прямоугольник 7"/>
          <p:cNvSpPr/>
          <p:nvPr/>
        </p:nvSpPr>
        <p:spPr>
          <a:xfrm>
            <a:off x="5053484" y="1213828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НАШИ УСЛУГИ: </a:t>
            </a:r>
            <a:endParaRPr lang="ru-RU" b="1" dirty="0"/>
          </a:p>
        </p:txBody>
      </p:sp>
      <p:pic>
        <p:nvPicPr>
          <p:cNvPr id="8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53" y="1609749"/>
            <a:ext cx="2857500" cy="952500"/>
          </a:xfrm>
          <a:prstGeom prst="rect">
            <a:avLst/>
          </a:prstGeom>
        </p:spPr>
      </p:pic>
      <p:pic>
        <p:nvPicPr>
          <p:cNvPr id="9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5851355"/>
            <a:ext cx="2857500" cy="952500"/>
          </a:xfrm>
          <a:prstGeom prst="rect">
            <a:avLst/>
          </a:prstGeom>
        </p:spPr>
      </p:pic>
      <p:pic>
        <p:nvPicPr>
          <p:cNvPr id="10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28" y="3306725"/>
            <a:ext cx="2857500" cy="952500"/>
          </a:xfrm>
          <a:prstGeom prst="rect">
            <a:avLst/>
          </a:prstGeom>
        </p:spPr>
      </p:pic>
      <p:pic>
        <p:nvPicPr>
          <p:cNvPr id="11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28" y="2462516"/>
            <a:ext cx="2857500" cy="952500"/>
          </a:xfrm>
          <a:prstGeom prst="rect">
            <a:avLst/>
          </a:prstGeom>
        </p:spPr>
      </p:pic>
      <p:pic>
        <p:nvPicPr>
          <p:cNvPr id="12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4989731"/>
            <a:ext cx="2857500" cy="952500"/>
          </a:xfrm>
          <a:prstGeom prst="rect">
            <a:avLst/>
          </a:prstGeom>
        </p:spPr>
      </p:pic>
      <p:pic>
        <p:nvPicPr>
          <p:cNvPr id="13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4138928"/>
            <a:ext cx="2857500" cy="952500"/>
          </a:xfrm>
          <a:prstGeom prst="rect">
            <a:avLst/>
          </a:prstGeom>
        </p:spPr>
      </p:pic>
      <p:sp>
        <p:nvSpPr>
          <p:cNvPr id="14" name="Прямоугольник 14"/>
          <p:cNvSpPr/>
          <p:nvPr/>
        </p:nvSpPr>
        <p:spPr>
          <a:xfrm>
            <a:off x="5024953" y="555142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Контакты: </a:t>
            </a:r>
            <a:r>
              <a:rPr lang="en-US" dirty="0" smtClean="0">
                <a:hlinkClick r:id="rId13"/>
              </a:rPr>
              <a:t>powerpointbase@gmail.com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26" name="Picture 2" descr="ÐÐµÑÐ¿Ð»Ð°ÑÐ½ÑÐµ ÑÐ°Ð±Ð»Ð¾Ð½Ñ Ð¿ÑÐµÐ·ÐµÐ½ÑÐ°ÑÐ¸Ð¹ PowerPoi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" y="192088"/>
            <a:ext cx="2000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2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103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Name of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6</cp:revision>
  <dcterms:created xsi:type="dcterms:W3CDTF">2018-09-04T12:10:47Z</dcterms:created>
  <dcterms:modified xsi:type="dcterms:W3CDTF">2018-09-04T12:26:54Z</dcterms:modified>
</cp:coreProperties>
</file>