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138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9D8BC-3F7A-4360-BB6D-F1FCB3470FB4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BC49-1B67-4826-A1F3-48AF839B0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084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9D8BC-3F7A-4360-BB6D-F1FCB3470FB4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BC49-1B67-4826-A1F3-48AF839B0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672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9D8BC-3F7A-4360-BB6D-F1FCB3470FB4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BC49-1B67-4826-A1F3-48AF839B0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076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9D8BC-3F7A-4360-BB6D-F1FCB3470FB4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BC49-1B67-4826-A1F3-48AF839B0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424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9D8BC-3F7A-4360-BB6D-F1FCB3470FB4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BC49-1B67-4826-A1F3-48AF839B0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596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9D8BC-3F7A-4360-BB6D-F1FCB3470FB4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BC49-1B67-4826-A1F3-48AF839B0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06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9D8BC-3F7A-4360-BB6D-F1FCB3470FB4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BC49-1B67-4826-A1F3-48AF839B0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421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9D8BC-3F7A-4360-BB6D-F1FCB3470FB4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BC49-1B67-4826-A1F3-48AF839B0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17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9D8BC-3F7A-4360-BB6D-F1FCB3470FB4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BC49-1B67-4826-A1F3-48AF839B0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036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9D8BC-3F7A-4360-BB6D-F1FCB3470FB4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BC49-1B67-4826-A1F3-48AF839B0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575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9D8BC-3F7A-4360-BB6D-F1FCB3470FB4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BC49-1B67-4826-A1F3-48AF839B0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509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A9D8BC-3F7A-4360-BB6D-F1FCB3470FB4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08BC49-1B67-4826-A1F3-48AF839B0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93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10996" y="1561275"/>
            <a:ext cx="5934456" cy="2387600"/>
          </a:xfrm>
        </p:spPr>
        <p:txBody>
          <a:bodyPr>
            <a:normAutofit/>
          </a:bodyPr>
          <a:lstStyle/>
          <a:p>
            <a:r>
              <a:rPr lang="en-US" b="1" dirty="0" smtClean="0"/>
              <a:t>NAME OF PRESENTATION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9224" y="3947542"/>
            <a:ext cx="6858000" cy="1655762"/>
          </a:xfrm>
        </p:spPr>
        <p:txBody>
          <a:bodyPr/>
          <a:lstStyle/>
          <a:p>
            <a:r>
              <a:rPr lang="en-US" dirty="0" smtClean="0"/>
              <a:t>Subtitle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736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752" y="321039"/>
            <a:ext cx="6713982" cy="1325563"/>
          </a:xfrm>
        </p:spPr>
        <p:txBody>
          <a:bodyPr/>
          <a:lstStyle/>
          <a:p>
            <a:r>
              <a:rPr lang="en-US" dirty="0" smtClean="0"/>
              <a:t>Slide title</a:t>
            </a:r>
            <a:endParaRPr lang="en-US" dirty="0"/>
          </a:p>
        </p:txBody>
      </p:sp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996440" y="4696968"/>
            <a:ext cx="5105400" cy="555625"/>
            <a:chOff x="1248" y="1440"/>
            <a:chExt cx="3216" cy="350"/>
          </a:xfrm>
        </p:grpSpPr>
        <p:sp>
          <p:nvSpPr>
            <p:cNvPr id="5" name="Line 3"/>
            <p:cNvSpPr>
              <a:spLocks noChangeShapeType="1"/>
            </p:cNvSpPr>
            <p:nvPr/>
          </p:nvSpPr>
          <p:spPr bwMode="gray">
            <a:xfrm>
              <a:off x="1440" y="179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gray">
            <a:xfrm rot="3419336">
              <a:off x="1261" y="142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FF7C80"/>
                </a:gs>
                <a:gs pos="100000">
                  <a:srgbClr val="FF7C8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7C8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7" name="Text Box 5"/>
            <p:cNvSpPr txBox="1">
              <a:spLocks noChangeArrowheads="1"/>
            </p:cNvSpPr>
            <p:nvPr/>
          </p:nvSpPr>
          <p:spPr bwMode="gray">
            <a:xfrm>
              <a:off x="2256" y="1482"/>
              <a:ext cx="1415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400"/>
                <a:t>Click to add Title</a:t>
              </a:r>
            </a:p>
          </p:txBody>
        </p:sp>
        <p:sp>
          <p:nvSpPr>
            <p:cNvPr id="8" name="Text Box 6"/>
            <p:cNvSpPr txBox="1">
              <a:spLocks noChangeArrowheads="1"/>
            </p:cNvSpPr>
            <p:nvPr/>
          </p:nvSpPr>
          <p:spPr bwMode="gray">
            <a:xfrm>
              <a:off x="1296" y="1454"/>
              <a:ext cx="2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/>
                <a:t>4</a:t>
              </a:r>
            </a:p>
          </p:txBody>
        </p:sp>
      </p:grpSp>
      <p:grpSp>
        <p:nvGrpSpPr>
          <p:cNvPr id="9" name="Group 7"/>
          <p:cNvGrpSpPr>
            <a:grpSpLocks/>
          </p:cNvGrpSpPr>
          <p:nvPr/>
        </p:nvGrpSpPr>
        <p:grpSpPr bwMode="auto">
          <a:xfrm>
            <a:off x="1996440" y="2182368"/>
            <a:ext cx="5105400" cy="555625"/>
            <a:chOff x="1248" y="2030"/>
            <a:chExt cx="3216" cy="350"/>
          </a:xfrm>
        </p:grpSpPr>
        <p:sp>
          <p:nvSpPr>
            <p:cNvPr id="10" name="Line 8"/>
            <p:cNvSpPr>
              <a:spLocks noChangeShapeType="1"/>
            </p:cNvSpPr>
            <p:nvPr/>
          </p:nvSpPr>
          <p:spPr bwMode="gray">
            <a:xfrm>
              <a:off x="1440" y="238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gray">
            <a:xfrm rot="3419336">
              <a:off x="1261" y="201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99CC00"/>
                </a:gs>
                <a:gs pos="100000">
                  <a:srgbClr val="99CC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9CC0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12" name="Text Box 10"/>
            <p:cNvSpPr txBox="1">
              <a:spLocks noChangeArrowheads="1"/>
            </p:cNvSpPr>
            <p:nvPr/>
          </p:nvSpPr>
          <p:spPr bwMode="gray">
            <a:xfrm>
              <a:off x="2256" y="2072"/>
              <a:ext cx="1415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400"/>
                <a:t>Click to add Title</a:t>
              </a:r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gray">
            <a:xfrm>
              <a:off x="1296" y="2044"/>
              <a:ext cx="2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/>
                <a:t>1</a:t>
              </a:r>
            </a:p>
          </p:txBody>
        </p:sp>
      </p:grpSp>
      <p:grpSp>
        <p:nvGrpSpPr>
          <p:cNvPr id="14" name="Group 12"/>
          <p:cNvGrpSpPr>
            <a:grpSpLocks/>
          </p:cNvGrpSpPr>
          <p:nvPr/>
        </p:nvGrpSpPr>
        <p:grpSpPr bwMode="auto">
          <a:xfrm>
            <a:off x="1996440" y="3020568"/>
            <a:ext cx="5105400" cy="555625"/>
            <a:chOff x="1248" y="2640"/>
            <a:chExt cx="3216" cy="350"/>
          </a:xfrm>
        </p:grpSpPr>
        <p:sp>
          <p:nvSpPr>
            <p:cNvPr id="15" name="Line 13"/>
            <p:cNvSpPr>
              <a:spLocks noChangeShapeType="1"/>
            </p:cNvSpPr>
            <p:nvPr/>
          </p:nvSpPr>
          <p:spPr bwMode="gray">
            <a:xfrm>
              <a:off x="1440" y="299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Rectangle 14"/>
            <p:cNvSpPr>
              <a:spLocks noChangeArrowheads="1"/>
            </p:cNvSpPr>
            <p:nvPr/>
          </p:nvSpPr>
          <p:spPr bwMode="gray">
            <a:xfrm rot="3419336">
              <a:off x="1261" y="262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006699"/>
                </a:gs>
                <a:gs pos="100000">
                  <a:srgbClr val="006699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6699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17" name="Text Box 15"/>
            <p:cNvSpPr txBox="1">
              <a:spLocks noChangeArrowheads="1"/>
            </p:cNvSpPr>
            <p:nvPr/>
          </p:nvSpPr>
          <p:spPr bwMode="gray">
            <a:xfrm>
              <a:off x="2256" y="2682"/>
              <a:ext cx="1415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400"/>
                <a:t>Click to add Title</a:t>
              </a:r>
            </a:p>
          </p:txBody>
        </p:sp>
        <p:sp>
          <p:nvSpPr>
            <p:cNvPr id="18" name="Text Box 16"/>
            <p:cNvSpPr txBox="1">
              <a:spLocks noChangeArrowheads="1"/>
            </p:cNvSpPr>
            <p:nvPr/>
          </p:nvSpPr>
          <p:spPr bwMode="gray">
            <a:xfrm>
              <a:off x="1296" y="2654"/>
              <a:ext cx="2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/>
                <a:t>2</a:t>
              </a:r>
            </a:p>
          </p:txBody>
        </p:sp>
      </p:grpSp>
      <p:grpSp>
        <p:nvGrpSpPr>
          <p:cNvPr id="19" name="Group 17"/>
          <p:cNvGrpSpPr>
            <a:grpSpLocks/>
          </p:cNvGrpSpPr>
          <p:nvPr/>
        </p:nvGrpSpPr>
        <p:grpSpPr bwMode="auto">
          <a:xfrm>
            <a:off x="1996440" y="3858768"/>
            <a:ext cx="5105400" cy="555625"/>
            <a:chOff x="1248" y="3230"/>
            <a:chExt cx="3216" cy="350"/>
          </a:xfrm>
        </p:grpSpPr>
        <p:sp>
          <p:nvSpPr>
            <p:cNvPr id="20" name="Line 18"/>
            <p:cNvSpPr>
              <a:spLocks noChangeShapeType="1"/>
            </p:cNvSpPr>
            <p:nvPr/>
          </p:nvSpPr>
          <p:spPr bwMode="gray">
            <a:xfrm>
              <a:off x="1441" y="3579"/>
              <a:ext cx="3023" cy="1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Rectangle 19"/>
            <p:cNvSpPr>
              <a:spLocks noChangeArrowheads="1"/>
            </p:cNvSpPr>
            <p:nvPr/>
          </p:nvSpPr>
          <p:spPr bwMode="gray">
            <a:xfrm rot="3419336">
              <a:off x="1261" y="321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FF9933"/>
                </a:gs>
                <a:gs pos="100000">
                  <a:srgbClr val="FF99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9933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22" name="Text Box 20"/>
            <p:cNvSpPr txBox="1">
              <a:spLocks noChangeArrowheads="1"/>
            </p:cNvSpPr>
            <p:nvPr/>
          </p:nvSpPr>
          <p:spPr bwMode="gray">
            <a:xfrm>
              <a:off x="2256" y="3272"/>
              <a:ext cx="1415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400"/>
                <a:t>Click to add Title</a:t>
              </a:r>
            </a:p>
          </p:txBody>
        </p:sp>
        <p:sp>
          <p:nvSpPr>
            <p:cNvPr id="23" name="Text Box 21"/>
            <p:cNvSpPr txBox="1">
              <a:spLocks noChangeArrowheads="1"/>
            </p:cNvSpPr>
            <p:nvPr/>
          </p:nvSpPr>
          <p:spPr bwMode="gray">
            <a:xfrm>
              <a:off x="1296" y="3244"/>
              <a:ext cx="2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/>
                <a:t>3</a:t>
              </a:r>
            </a:p>
          </p:txBody>
        </p:sp>
      </p:grpSp>
      <p:grpSp>
        <p:nvGrpSpPr>
          <p:cNvPr id="24" name="Group 22"/>
          <p:cNvGrpSpPr>
            <a:grpSpLocks/>
          </p:cNvGrpSpPr>
          <p:nvPr/>
        </p:nvGrpSpPr>
        <p:grpSpPr bwMode="auto">
          <a:xfrm>
            <a:off x="1996440" y="5557393"/>
            <a:ext cx="5105400" cy="555625"/>
            <a:chOff x="1248" y="3230"/>
            <a:chExt cx="3216" cy="350"/>
          </a:xfrm>
        </p:grpSpPr>
        <p:sp>
          <p:nvSpPr>
            <p:cNvPr id="25" name="Line 23"/>
            <p:cNvSpPr>
              <a:spLocks noChangeShapeType="1"/>
            </p:cNvSpPr>
            <p:nvPr/>
          </p:nvSpPr>
          <p:spPr bwMode="gray">
            <a:xfrm>
              <a:off x="1440" y="358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Rectangle 24"/>
            <p:cNvSpPr>
              <a:spLocks noChangeArrowheads="1"/>
            </p:cNvSpPr>
            <p:nvPr/>
          </p:nvSpPr>
          <p:spPr bwMode="gray">
            <a:xfrm rot="3419336">
              <a:off x="1261" y="321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990099"/>
                </a:gs>
                <a:gs pos="100000">
                  <a:srgbClr val="990099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90099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27" name="Text Box 25"/>
            <p:cNvSpPr txBox="1">
              <a:spLocks noChangeArrowheads="1"/>
            </p:cNvSpPr>
            <p:nvPr/>
          </p:nvSpPr>
          <p:spPr bwMode="gray">
            <a:xfrm>
              <a:off x="2256" y="3272"/>
              <a:ext cx="1415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400"/>
                <a:t>Click to add Title</a:t>
              </a:r>
            </a:p>
          </p:txBody>
        </p:sp>
        <p:sp>
          <p:nvSpPr>
            <p:cNvPr id="28" name="Text Box 26"/>
            <p:cNvSpPr txBox="1">
              <a:spLocks noChangeArrowheads="1"/>
            </p:cNvSpPr>
            <p:nvPr/>
          </p:nvSpPr>
          <p:spPr bwMode="gray">
            <a:xfrm>
              <a:off x="1296" y="3244"/>
              <a:ext cx="2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/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795765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</TotalTime>
  <Words>32</Words>
  <Application>Microsoft Office PowerPoint</Application>
  <PresentationFormat>On-screen Show (4:3)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NAME OF PRESENTATION</vt:lpstr>
      <vt:lpstr>Slide title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User</dc:creator>
  <cp:lastModifiedBy>User</cp:lastModifiedBy>
  <cp:revision>6</cp:revision>
  <dcterms:created xsi:type="dcterms:W3CDTF">2019-02-21T15:01:25Z</dcterms:created>
  <dcterms:modified xsi:type="dcterms:W3CDTF">2019-02-21T15:08:11Z</dcterms:modified>
</cp:coreProperties>
</file>