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инат" initials="Р" lastIdx="1" clrIdx="0">
    <p:extLst>
      <p:ext uri="{19B8F6BF-5375-455C-9EA6-DF929625EA0E}">
        <p15:presenceInfo xmlns:p15="http://schemas.microsoft.com/office/powerpoint/2012/main" userId="f62a8c38a92b60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4T20:34:15.75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02EC0-7D53-46BF-9CD6-F27FC4E46301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DAA7F-EC2E-4810-A8B4-DD93555B7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1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DAA7F-EC2E-4810-A8B4-DD93555B710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72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5533-46AF-4171-8EF6-0D927211686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D77F-2160-445A-ACD8-EEBCFFA6A7B6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D9E3-FEB5-432C-86D5-7EFC3711ED1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6425-8824-47F2-B0DB-7F0E37BD09D9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2379-0446-4400-8684-517586E4F327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720-7B75-4375-A989-E6D4E0299A96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D8FB-090B-4A0F-9C76-AE2A1825769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0AC0-AE9E-41F7-9D3D-E8EF9E8B4337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BA13-AA6F-4522-8E13-BF4D443670FB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A5CA-2B83-474B-84A0-9E6AA9032776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B89B-D517-403D-BE57-BDF73CFD4963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1BC0-2C83-416D-AA15-C87707E66582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528A-B1BF-4081-82A8-BCC47389BB06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F06-B726-4ECD-9195-6A9347D19597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0580-70BF-4D20-B446-CFBC26CF7E24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8FB-01EE-453E-B2CC-C9FE0EE5053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9634-46E7-4539-8E04-2EB5BC57B4E9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__16141925399280/_?:language=en&amp;:display_count=y&amp;publish=yes&amp;:origin=viz_share_lin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Проектная работа</a:t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5784" y="3516992"/>
            <a:ext cx="7682255" cy="112628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Анализ </a:t>
            </a:r>
            <a:r>
              <a:rPr lang="ru-RU" b="1" dirty="0">
                <a:solidFill>
                  <a:schemeClr val="tx1"/>
                </a:solidFill>
              </a:rPr>
              <a:t>пользовательского взаимодействия с карточками </a:t>
            </a:r>
            <a:r>
              <a:rPr lang="ru-RU" b="1" dirty="0" smtClean="0">
                <a:solidFill>
                  <a:schemeClr val="tx1"/>
                </a:solidFill>
              </a:rPr>
              <a:t>статей на «</a:t>
            </a:r>
            <a:r>
              <a:rPr lang="ru-RU" b="1" dirty="0" err="1" smtClean="0">
                <a:solidFill>
                  <a:schemeClr val="tx1"/>
                </a:solidFill>
              </a:rPr>
              <a:t>Яндекс.Дзен</a:t>
            </a:r>
            <a:r>
              <a:rPr lang="ru-RU" b="1" dirty="0" smtClean="0">
                <a:solidFill>
                  <a:schemeClr val="tx1"/>
                </a:solidFill>
              </a:rPr>
              <a:t>»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97618" y="6273224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dirty="0" smtClean="0"/>
              <a:t>Шленская А.Е</a:t>
            </a:r>
            <a:r>
              <a:rPr lang="ru-RU" sz="1100" dirty="0" smtClean="0"/>
              <a:t>.</a:t>
            </a:r>
          </a:p>
          <a:p>
            <a:pPr algn="ctr"/>
            <a:r>
              <a:rPr lang="ru-RU" sz="1100" dirty="0" smtClean="0"/>
              <a:t>Тел. 8(903)275-33-00</a:t>
            </a:r>
            <a:endParaRPr lang="ru-RU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733890" y="4294830"/>
            <a:ext cx="2626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Данные актуальны на 2019й год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101412" y="6242446"/>
            <a:ext cx="189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Москва</a:t>
            </a:r>
          </a:p>
          <a:p>
            <a:pPr algn="ctr"/>
            <a:r>
              <a:rPr lang="ru-RU" sz="1200" dirty="0" smtClean="0"/>
              <a:t>25.02.2021г</a:t>
            </a:r>
            <a:endParaRPr lang="ru-RU" sz="12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6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Спасибо за внимание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200" y="2925953"/>
            <a:ext cx="7145131" cy="351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3634" y="1551057"/>
            <a:ext cx="9530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7. Ссылка </a:t>
            </a:r>
            <a:r>
              <a:rPr lang="ru-RU" sz="2800" b="1" dirty="0" smtClean="0"/>
              <a:t>на </a:t>
            </a:r>
            <a:r>
              <a:rPr lang="ru-RU" sz="2800" b="1" dirty="0" err="1" smtClean="0"/>
              <a:t>дашборд</a:t>
            </a:r>
            <a:endParaRPr lang="ru-RU" sz="2800" b="1" dirty="0" smtClean="0"/>
          </a:p>
          <a:p>
            <a:r>
              <a:rPr lang="en-US" sz="1200" dirty="0">
                <a:hlinkClick r:id="rId3"/>
              </a:rPr>
              <a:t>https://public.tableau.com/views/__16141925399280/_?:language=en&amp;:display_count=y&amp;publish=yes&amp;:</a:t>
            </a:r>
            <a:r>
              <a:rPr lang="en-US" sz="1200" dirty="0" smtClean="0">
                <a:hlinkClick r:id="rId3"/>
              </a:rPr>
              <a:t>origin=viz_share_link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6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Оглавление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ru-RU" dirty="0" smtClean="0"/>
              <a:t>Цели исследования</a:t>
            </a:r>
          </a:p>
          <a:p>
            <a:pPr>
              <a:buAutoNum type="arabicPeriod"/>
            </a:pPr>
            <a:r>
              <a:rPr lang="ru-RU" dirty="0" smtClean="0"/>
              <a:t>Итоги</a:t>
            </a:r>
          </a:p>
          <a:p>
            <a:pPr>
              <a:buAutoNum type="arabicPeriod"/>
            </a:pPr>
            <a:r>
              <a:rPr lang="ru-RU" dirty="0"/>
              <a:t>Сколько взаимодействий пользователей с карточками происходит в системе с разбивкой по темам карточек</a:t>
            </a:r>
            <a:r>
              <a:rPr lang="ru-RU" dirty="0" smtClean="0"/>
              <a:t>?</a:t>
            </a:r>
          </a:p>
          <a:p>
            <a:pPr>
              <a:buAutoNum type="arabicPeriod"/>
            </a:pPr>
            <a:r>
              <a:rPr lang="ru-RU" dirty="0"/>
              <a:t>Как много карточек генерируют источники с разными темами</a:t>
            </a:r>
            <a:r>
              <a:rPr lang="ru-RU" dirty="0" smtClean="0"/>
              <a:t>?</a:t>
            </a:r>
          </a:p>
          <a:p>
            <a:pPr>
              <a:buAutoNum type="arabicPeriod"/>
            </a:pPr>
            <a:r>
              <a:rPr lang="ru-RU" dirty="0"/>
              <a:t>Как соотносятся темы карточек и темы источников</a:t>
            </a:r>
            <a:r>
              <a:rPr lang="ru-RU" dirty="0" smtClean="0"/>
              <a:t>?</a:t>
            </a:r>
          </a:p>
          <a:p>
            <a:pPr>
              <a:buAutoNum type="arabicPeriod"/>
            </a:pPr>
            <a:r>
              <a:rPr lang="ru-RU" dirty="0" smtClean="0"/>
              <a:t>Заключение</a:t>
            </a:r>
          </a:p>
          <a:p>
            <a:pPr>
              <a:buAutoNum type="arabicPeriod"/>
            </a:pPr>
            <a:r>
              <a:rPr lang="ru-RU" dirty="0" smtClean="0"/>
              <a:t>Ссылка на </a:t>
            </a:r>
            <a:r>
              <a:rPr lang="ru-RU" dirty="0" err="1" smtClean="0"/>
              <a:t>дашборд</a:t>
            </a:r>
            <a:endParaRPr lang="ru-RU" dirty="0" smtClean="0"/>
          </a:p>
          <a:p>
            <a:pPr>
              <a:buAutoNum type="arabicPeriod"/>
            </a:pPr>
            <a:endParaRPr lang="ru-RU" dirty="0" smtClean="0"/>
          </a:p>
          <a:p>
            <a:pPr>
              <a:buAutoNum type="arabicPeriod"/>
            </a:pPr>
            <a:endParaRPr lang="ru-RU" dirty="0" smtClean="0"/>
          </a:p>
          <a:p>
            <a:pPr>
              <a:buAutoNum type="arabicPeriod"/>
            </a:pPr>
            <a:endParaRPr lang="ru-RU" dirty="0" smtClean="0"/>
          </a:p>
          <a:p>
            <a:pPr>
              <a:buAutoNum type="arabicPeriod"/>
            </a:pPr>
            <a:endParaRPr lang="ru-RU" dirty="0" smtClean="0"/>
          </a:p>
          <a:p>
            <a:pPr>
              <a:buAutoNum type="arabicPeriod"/>
            </a:pPr>
            <a:endParaRPr lang="ru-RU" b="1" dirty="0" smtClean="0"/>
          </a:p>
          <a:p>
            <a:pPr>
              <a:buAutoNum type="arabicPeriod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8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0139" y="657062"/>
            <a:ext cx="8911687" cy="611566"/>
          </a:xfrm>
        </p:spPr>
        <p:txBody>
          <a:bodyPr/>
          <a:lstStyle/>
          <a:p>
            <a:pPr algn="ctr"/>
            <a:r>
              <a:rPr lang="ru-RU" sz="3200" b="1" dirty="0" smtClean="0"/>
              <a:t>1. Цели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1410" y="1904999"/>
            <a:ext cx="7476675" cy="2889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Целью данного исследования являлось выявление закономерностей использования сервиса «</a:t>
            </a:r>
            <a:r>
              <a:rPr lang="ru-RU" dirty="0" err="1" smtClean="0"/>
              <a:t>Яндекс.Дзен</a:t>
            </a:r>
            <a:r>
              <a:rPr lang="ru-RU" dirty="0" smtClean="0"/>
              <a:t>», </a:t>
            </a:r>
            <a:r>
              <a:rPr lang="ru-RU" dirty="0"/>
              <a:t>в зависимости </a:t>
            </a:r>
            <a:r>
              <a:rPr lang="ru-RU" dirty="0" smtClean="0"/>
              <a:t>от: </a:t>
            </a:r>
          </a:p>
          <a:p>
            <a:pPr marL="0" indent="0">
              <a:buNone/>
            </a:pPr>
            <a:r>
              <a:rPr lang="ru-RU" dirty="0" smtClean="0"/>
              <a:t>• Даты </a:t>
            </a:r>
            <a:r>
              <a:rPr lang="ru-RU" dirty="0"/>
              <a:t>и </a:t>
            </a:r>
            <a:r>
              <a:rPr lang="ru-RU" dirty="0" smtClean="0"/>
              <a:t>времени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• Темы статьи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smtClean="0"/>
              <a:t>Тематического тега статьи</a:t>
            </a:r>
          </a:p>
          <a:p>
            <a:pPr marL="0" indent="0">
              <a:buNone/>
            </a:pPr>
            <a:r>
              <a:rPr lang="ru-RU" dirty="0" smtClean="0"/>
              <a:t>• Возрастной группы пользователей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8175" y="6438815"/>
            <a:ext cx="6455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Данные для </a:t>
            </a:r>
            <a:r>
              <a:rPr lang="ru-RU" sz="1100" dirty="0"/>
              <a:t>анализа предоставлены </a:t>
            </a:r>
            <a:r>
              <a:rPr lang="ru-RU" sz="1100" dirty="0" smtClean="0"/>
              <a:t>сервисом </a:t>
            </a:r>
            <a:r>
              <a:rPr lang="ru-RU" sz="1100" dirty="0"/>
              <a:t>онлайн-образования </a:t>
            </a:r>
            <a:r>
              <a:rPr lang="ru-RU" sz="1100" dirty="0" err="1" smtClean="0"/>
              <a:t>Яндекс.Практикум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64729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2. Итоги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Большая </a:t>
            </a:r>
            <a:r>
              <a:rPr lang="ru-RU" dirty="0"/>
              <a:t>часть людей предпочитает читать о науке. В то время, как статьи об отношениях лишь на втором месте.</a:t>
            </a:r>
          </a:p>
          <a:p>
            <a:pPr algn="just"/>
            <a:r>
              <a:rPr lang="ru-RU" dirty="0" smtClean="0"/>
              <a:t>Самой </a:t>
            </a:r>
            <a:r>
              <a:rPr lang="ru-RU" dirty="0"/>
              <a:t>непопулярной темой оказались знаменитости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Самые популярные тематические теги </a:t>
            </a:r>
            <a:r>
              <a:rPr lang="ru-RU" dirty="0"/>
              <a:t>: </a:t>
            </a:r>
            <a:r>
              <a:rPr lang="ru-RU" dirty="0" smtClean="0"/>
              <a:t>Семейные отношения, Россия и Полезные советы.</a:t>
            </a:r>
          </a:p>
          <a:p>
            <a:pPr algn="just"/>
            <a:r>
              <a:rPr lang="ru-RU" dirty="0"/>
              <a:t>Лучше </a:t>
            </a:r>
            <a:r>
              <a:rPr lang="ru-RU" dirty="0" smtClean="0"/>
              <a:t>сочетания тема карточек/тема источника это: 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• Кино </a:t>
            </a:r>
            <a:r>
              <a:rPr lang="ru-RU" dirty="0"/>
              <a:t>о </a:t>
            </a:r>
            <a:r>
              <a:rPr lang="ru-RU" dirty="0" smtClean="0"/>
              <a:t>науке,</a:t>
            </a:r>
          </a:p>
          <a:p>
            <a:pPr marL="0" indent="0" algn="just">
              <a:buNone/>
            </a:pPr>
            <a:r>
              <a:rPr lang="ru-RU" dirty="0" smtClean="0"/>
              <a:t>	• Рассказы </a:t>
            </a:r>
            <a:r>
              <a:rPr lang="ru-RU" dirty="0"/>
              <a:t>о путешествиях,</a:t>
            </a:r>
          </a:p>
          <a:p>
            <a:pPr marL="0" indent="0" algn="just">
              <a:buNone/>
            </a:pPr>
            <a:r>
              <a:rPr lang="ru-RU" dirty="0" smtClean="0"/>
              <a:t>	• Общественные </a:t>
            </a:r>
            <a:r>
              <a:rPr lang="ru-RU" dirty="0"/>
              <a:t>обсуждения России,</a:t>
            </a:r>
          </a:p>
          <a:p>
            <a:pPr marL="0" indent="0" algn="just">
              <a:buNone/>
            </a:pPr>
            <a:r>
              <a:rPr lang="ru-RU" dirty="0" smtClean="0"/>
              <a:t>	• Советы </a:t>
            </a:r>
            <a:r>
              <a:rPr lang="ru-RU" dirty="0"/>
              <a:t>о здоровье</a:t>
            </a:r>
          </a:p>
          <a:p>
            <a:pPr algn="just"/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2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02834"/>
            <a:ext cx="8911687" cy="611566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 smtClean="0"/>
              <a:t>3. Сколько </a:t>
            </a:r>
            <a:r>
              <a:rPr lang="ru-RU" sz="2000" b="1" dirty="0"/>
              <a:t>взаимодействий пользователей с карточками происходит в системе с разбивкой по темам карточек?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2" y="1689059"/>
            <a:ext cx="8162273" cy="4415482"/>
          </a:xfrm>
        </p:spPr>
      </p:pic>
      <p:sp>
        <p:nvSpPr>
          <p:cNvPr id="6" name="TextBox 5"/>
          <p:cNvSpPr txBox="1"/>
          <p:nvPr/>
        </p:nvSpPr>
        <p:spPr>
          <a:xfrm>
            <a:off x="8758713" y="2133979"/>
            <a:ext cx="3297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Что бы ответить на данный вопрос мы рассмотрели распределение количества зашедших пользователей по 25ти разным темам статей в интервале времени с 18:28 до 19:00 29го сентября 2019г.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4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43" y="298980"/>
            <a:ext cx="8297054" cy="4514335"/>
          </a:xfrm>
        </p:spPr>
      </p:pic>
      <p:sp>
        <p:nvSpPr>
          <p:cNvPr id="7" name="Прямоугольник 6"/>
          <p:cNvSpPr/>
          <p:nvPr/>
        </p:nvSpPr>
        <p:spPr>
          <a:xfrm>
            <a:off x="2940322" y="5072971"/>
            <a:ext cx="70606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Результаты оказались неочевидными. </a:t>
            </a:r>
            <a:endParaRPr lang="ru-RU" dirty="0" smtClean="0"/>
          </a:p>
          <a:p>
            <a:pPr algn="just"/>
            <a:r>
              <a:rPr lang="ru-RU" dirty="0" smtClean="0"/>
              <a:t>Почти 40% от общего количества посещений в течение рассматриваемого периода времени пришлись на  статьи о науке, на втором месте отношения, а замыкает рейтинг – истории о знаменитостях 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2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4. Как </a:t>
            </a:r>
            <a:r>
              <a:rPr lang="ru-RU" b="1" dirty="0"/>
              <a:t>много карточек генерируют источники с разными темами?</a:t>
            </a:r>
            <a:br>
              <a:rPr lang="ru-RU" b="1" dirty="0"/>
            </a:b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58467"/>
            <a:ext cx="5610128" cy="3778250"/>
          </a:xfrm>
        </p:spPr>
      </p:pic>
      <p:sp>
        <p:nvSpPr>
          <p:cNvPr id="6" name="TextBox 5"/>
          <p:cNvSpPr txBox="1"/>
          <p:nvPr/>
        </p:nvSpPr>
        <p:spPr>
          <a:xfrm>
            <a:off x="9086335" y="31056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435544" y="2509701"/>
            <a:ext cx="3484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Самыми популярными тематическими тегами стали: </a:t>
            </a:r>
          </a:p>
          <a:p>
            <a:r>
              <a:rPr lang="ru-RU" dirty="0" smtClean="0"/>
              <a:t>Семейные отношения, Россия и Полезные советы.</a:t>
            </a:r>
          </a:p>
          <a:p>
            <a:pPr algn="just"/>
            <a:r>
              <a:rPr lang="ru-RU" dirty="0" smtClean="0"/>
              <a:t>Это неудивительно и вполне типично для аудитории, использующей данную новостную платформу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5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1163" y="32799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/>
              <a:t>5. Как </a:t>
            </a:r>
            <a:r>
              <a:rPr lang="ru-RU" sz="2800" b="1" dirty="0"/>
              <a:t>соотносятся темы карточек и темы источников?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47" y="1213465"/>
            <a:ext cx="9420880" cy="3778262"/>
          </a:xfrm>
        </p:spPr>
      </p:pic>
      <p:sp>
        <p:nvSpPr>
          <p:cNvPr id="5" name="TextBox 4"/>
          <p:cNvSpPr txBox="1"/>
          <p:nvPr/>
        </p:nvSpPr>
        <p:spPr>
          <a:xfrm>
            <a:off x="4725049" y="4991324"/>
            <a:ext cx="4663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Лучше всего сочетаются:</a:t>
            </a:r>
          </a:p>
          <a:p>
            <a:pPr algn="just"/>
            <a:r>
              <a:rPr lang="ru-RU" dirty="0" smtClean="0"/>
              <a:t>• Кино о науке,</a:t>
            </a:r>
          </a:p>
          <a:p>
            <a:pPr algn="just"/>
            <a:r>
              <a:rPr lang="ru-RU" dirty="0" smtClean="0"/>
              <a:t>• Рассказы о путешествиях,</a:t>
            </a:r>
          </a:p>
          <a:p>
            <a:pPr algn="just"/>
            <a:r>
              <a:rPr lang="ru-RU" dirty="0" smtClean="0"/>
              <a:t>• Общественные обсуждения России,</a:t>
            </a:r>
          </a:p>
          <a:p>
            <a:pPr algn="just"/>
            <a:r>
              <a:rPr lang="ru-RU" dirty="0" smtClean="0"/>
              <a:t>• Советы о здоровье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0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6. 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Яндекс Дзен </a:t>
            </a:r>
            <a:r>
              <a:rPr lang="ru-RU" dirty="0" smtClean="0"/>
              <a:t>– обширный и очень </a:t>
            </a:r>
            <a:r>
              <a:rPr lang="ru-RU" dirty="0"/>
              <a:t>популярный рекомендательный сервис Яндекса, который представляет собой своеобразный </a:t>
            </a:r>
            <a:r>
              <a:rPr lang="ru-RU" dirty="0" err="1"/>
              <a:t>агрегатор</a:t>
            </a:r>
            <a:r>
              <a:rPr lang="ru-RU" dirty="0"/>
              <a:t> статей и </a:t>
            </a:r>
            <a:r>
              <a:rPr lang="ru-RU" dirty="0" smtClean="0"/>
              <a:t>новостей. </a:t>
            </a:r>
          </a:p>
          <a:p>
            <a:pPr marL="0" indent="0" algn="just">
              <a:buNone/>
            </a:pPr>
            <a:r>
              <a:rPr lang="ru-RU" dirty="0" smtClean="0"/>
              <a:t>Алгоритм </a:t>
            </a:r>
            <a:r>
              <a:rPr lang="ru-RU" dirty="0"/>
              <a:t>выдачи рекомендованных статей, </a:t>
            </a:r>
            <a:r>
              <a:rPr lang="ru-RU" dirty="0" smtClean="0"/>
              <a:t>основывается </a:t>
            </a:r>
            <a:r>
              <a:rPr lang="ru-RU" dirty="0"/>
              <a:t>на предпочтении </a:t>
            </a:r>
            <a:r>
              <a:rPr lang="ru-RU" dirty="0" smtClean="0"/>
              <a:t>пользователей. </a:t>
            </a:r>
          </a:p>
          <a:p>
            <a:pPr marL="0" indent="0" algn="just">
              <a:buNone/>
            </a:pPr>
            <a:r>
              <a:rPr lang="ru-RU" dirty="0" smtClean="0"/>
              <a:t>Предпочтения разнообразны, поэтому предсказать, какая тема будет наиболее интересна читателям трудно, особенно, если исследование базируется на данных, полученных в течение получасового интервала времени. </a:t>
            </a:r>
          </a:p>
          <a:p>
            <a:pPr marL="0" indent="0" algn="just">
              <a:buNone/>
            </a:pPr>
            <a:r>
              <a:rPr lang="ru-RU" dirty="0" smtClean="0"/>
              <a:t>Для более подробного анализа стоит взять более длительный временной промежуток. Например, анализ использования сервиса в течение недели или месяца даст более полную картину интересов пользователей и авторов.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2096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</TotalTime>
  <Words>424</Words>
  <Application>Microsoft Office PowerPoint</Application>
  <PresentationFormat>Широкоэкранный</PresentationFormat>
  <Paragraphs>71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Легкий дым</vt:lpstr>
      <vt:lpstr>Проектная работа  </vt:lpstr>
      <vt:lpstr>Оглавление</vt:lpstr>
      <vt:lpstr>1. Цели</vt:lpstr>
      <vt:lpstr>2. Итоги</vt:lpstr>
      <vt:lpstr>3. Сколько взаимодействий пользователей с карточками происходит в системе с разбивкой по темам карточек?</vt:lpstr>
      <vt:lpstr>Презентация PowerPoint</vt:lpstr>
      <vt:lpstr>4. Как много карточек генерируют источники с разными темами? </vt:lpstr>
      <vt:lpstr>5. Как соотносятся темы карточек и темы источников?</vt:lpstr>
      <vt:lpstr>6. Заключение</vt:lpstr>
      <vt:lpstr>Спасибо за внимание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</dc:title>
  <dc:creator>Ринат</dc:creator>
  <cp:lastModifiedBy>Ринат</cp:lastModifiedBy>
  <cp:revision>21</cp:revision>
  <dcterms:created xsi:type="dcterms:W3CDTF">2021-02-24T16:25:23Z</dcterms:created>
  <dcterms:modified xsi:type="dcterms:W3CDTF">2021-02-25T06:57:25Z</dcterms:modified>
</cp:coreProperties>
</file>