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>
        <p:scale>
          <a:sx n="107" d="100"/>
          <a:sy n="107" d="100"/>
        </p:scale>
        <p:origin x="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AED-02BC-9746-87AE-6D2E664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1FC08-DB59-D847-B484-9985D07FE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89A0-0C4B-434B-9311-C07D553E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1BAE-AF53-8445-8865-92E89A3B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B675-F281-A14A-8F21-74D74037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D20D-A4CB-0541-80E2-882E129F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FC4D-B719-1E41-B3D0-8D2E9099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F753-4938-5841-85A3-E689EF5C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BED7-B4B4-2F49-9EE8-2410F5F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19FB-EBE1-E44F-B53A-F4AB0988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1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1A76D-387D-414A-97EA-39E1B72BD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D9CC2-F74E-3F4E-B6E1-BA690AC5A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5CB0-DB0D-F045-8F82-2F7555B0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1B63-440C-2049-A6F8-6D6E6726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74A4-88A1-9D49-B36F-B6B40F8A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5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48C3-DFC0-224C-A1D2-C64BDD7E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38D3-860B-3E48-97A7-B12C4290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EEF2-F2FD-254B-BBD0-25DB6800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0B8F-FA30-104C-8AEB-88B8CAAA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43B5-DCDB-294E-A0B0-1E6C9F5C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1A5E-7120-B344-8129-62AA538E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01C99-7141-7C41-A247-386019C31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2123-8B8A-8049-A0B4-3981E0F2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7AEE-552A-8A4B-8608-DA45FA8D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12FC-0918-5045-A72A-EFC1D9CB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8E13-D345-8B4F-80C9-845B827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1E37-AFAB-4A41-A15F-68DF76983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C883-5599-774F-9364-49DD56CE0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96BD-3F8C-DA47-A37B-58BB2C1C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CB25D-F17E-914C-87B7-52325E4E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EE2CE-C68C-A14C-BC42-DBFF5789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9657-4DA3-2E4B-B17B-43C83DE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BF59-1BEF-7E4B-84B0-04CB37BB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4ABE-7D40-C84B-BE96-A56F50876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F46C7-36B0-FD49-ABE1-ADF48106F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2219D-D6A4-C74D-AAB0-20546BD3D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87E74-DDBE-864C-8F2C-D3EECC40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B9EF0-7D03-004B-8405-AA6B10FB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D29F4-E952-3D42-90D3-3EC17FF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72A3-FE11-B244-85E6-8F26A388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FC532-515C-BD4C-88BC-76A09E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FEE8D-1889-E448-AF88-7ED514D4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DE902-A282-344B-98C8-677D628C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32604-8816-CA4B-9A16-194411A5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2308F-DE72-284A-A991-32443A1F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44889-4062-C349-B255-E4F36E51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D4A6-7826-FA45-87EB-3F7CE978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67A4-811C-0343-AB61-1536D42F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7FBB2-27E0-394B-916F-F251BB010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F2C7-E5FC-B841-A24F-5C3684AE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5EF2-253B-0542-BBD5-D86EC8EE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1281-3832-0846-BF6C-1B72281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D7F2-35D3-D846-8705-C5F2A56B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4060-03A2-0A4E-B16C-B3B99291F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81FA1-46B9-FC4A-8FDF-A8F083CE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43F82-596A-914E-A90E-7AC4206E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52A40-13F1-6341-9847-B29E2D7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3691-35B6-3A41-8355-FC4532FE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DBC59-F319-4D44-97E6-BB04C9A1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B8EE6-3F78-5D44-947C-2B4BF039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9745-3AD2-6B44-A16F-01ADC47C9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6111-5616-0043-AD35-B382133DC7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A7A5-354D-094F-899A-8FB5E6992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8F5F-8780-F148-9607-E11C074F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6612-FCFE-0046-82B9-B159FD3D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F406-33ED-6948-8C28-4E8C0147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Executive Summary: Carbon emissions are driving a global increase in temperatures, and if current emission trends continue, temperatures will rise as much as 5 degrees Celsius over the next 100 years.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D9AD8-4F38-7944-A95D-03477B0D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4" y="1947649"/>
            <a:ext cx="10261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7749-E1ED-8E4D-A510-11589C22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Predictive modeling based on the past 60 years of temperature data shows the temperature will continue to increase, reaching over 3.4 degrees Celsius above normal in 2116.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724DA-F683-3347-BA74-7CACEA94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5" y="1525417"/>
            <a:ext cx="8410941" cy="49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19EF-72E3-4B44-84B9-B03BEF50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31" y="281355"/>
            <a:ext cx="11805138" cy="550983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Per capita emissions have leveled off global, but with a growing population, total emissions have risen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3C7C-6F09-1446-A562-B1D13500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2" y="832338"/>
            <a:ext cx="4723602" cy="2596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1F142-FCA6-7442-BBC3-3D45B35F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20" y="766213"/>
            <a:ext cx="5752259" cy="272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E9CF5-B69A-E44C-BBA9-B3502F1E9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250" y="3807443"/>
            <a:ext cx="5487500" cy="29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6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DFA2-AA48-924B-A3D6-9DCF48B3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1" y="211015"/>
            <a:ext cx="11385674" cy="1101970"/>
          </a:xfrm>
        </p:spPr>
        <p:txBody>
          <a:bodyPr>
            <a:noAutofit/>
          </a:bodyPr>
          <a:lstStyle/>
          <a:p>
            <a:r>
              <a:rPr lang="en-US" sz="2400" dirty="0"/>
              <a:t>However, it is primarily wealthy nations, and, increasingly, middle-income nations contributing to CO2 emissions.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B0FB6-4DF1-D142-BC91-28D16A5D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726"/>
            <a:ext cx="6622007" cy="4200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ADAB5-F0FE-9441-B32C-5E31C425F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59" y="1694975"/>
            <a:ext cx="5436214" cy="42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2C00-EAAB-8F48-B62C-D8B6ADFE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rmAutofit/>
          </a:bodyPr>
          <a:lstStyle/>
          <a:p>
            <a:r>
              <a:rPr lang="en-US" sz="2000" dirty="0"/>
              <a:t>The United States, Russia, India, and China are currently the greatest producers of CO2 emissions.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EEFB2-1F62-2747-9D53-D767B276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3" y="879232"/>
            <a:ext cx="10504736" cy="55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C8BB-447E-7948-BE1E-229EEC54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498764"/>
            <a:ext cx="10515600" cy="826799"/>
          </a:xfrm>
        </p:spPr>
        <p:txBody>
          <a:bodyPr>
            <a:normAutofit/>
          </a:bodyPr>
          <a:lstStyle/>
          <a:p>
            <a:r>
              <a:rPr lang="en-US" sz="2400" dirty="0"/>
              <a:t>Total annual emissions are highly correlated to temperature change.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0CF1D-2548-2045-A5D9-C434E31A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59" y="1646197"/>
            <a:ext cx="9193873" cy="42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8ECF-7194-2049-AE73-F5639678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more highly correlated is the accumulation of CO2 over the years. This graph shows the cumulative sum of all the CO2 released globally since 1960.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EAE6B-C7B0-384F-A501-F382E5DE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27" y="1589708"/>
            <a:ext cx="9500716" cy="49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4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DA7E-7FF0-4F47-8959-EBADE3E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96" y="365125"/>
            <a:ext cx="10581904" cy="1772433"/>
          </a:xfrm>
        </p:spPr>
        <p:txBody>
          <a:bodyPr>
            <a:normAutofit/>
          </a:bodyPr>
          <a:lstStyle/>
          <a:p>
            <a:r>
              <a:rPr lang="en-US" sz="2400" dirty="0"/>
              <a:t>The accumulated emissions are projected to reach nearly 5 trillion tons by 2120 if trends continue. When these projections are passed through a predictive model based on a regression analysis of the relation between temperature change and accumulated emissions, we find that projected temperatures for the early 2100s exceed 5 degrees Celsius of warming.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5036F-029D-F440-B2EE-6FF8B091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50" y="2137558"/>
            <a:ext cx="7742711" cy="45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3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1473-EECF-864C-B4E1-1D74306C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60" y="365125"/>
            <a:ext cx="10997540" cy="86990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Conclusions:</a:t>
            </a:r>
            <a:br>
              <a:rPr lang="en-US" sz="2000" dirty="0"/>
            </a:br>
            <a:r>
              <a:rPr lang="en-US" sz="2000" dirty="0"/>
              <a:t>The world must rapidly reduce the amount of CO2 emissions. </a:t>
            </a:r>
            <a:br>
              <a:rPr lang="en-US" sz="2000" dirty="0"/>
            </a:br>
            <a:r>
              <a:rPr lang="en-US" sz="2000" dirty="0"/>
              <a:t>The burden of the transition should fall primarily on wealthy and middle-income countries, because they produce the vast majority emissions.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018DC-8C46-9C40-8464-C4D4933B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8" y="1441741"/>
            <a:ext cx="8930245" cy="517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0416E-CBD2-D44B-AD27-B1D20AE799C6}"/>
              </a:ext>
            </a:extLst>
          </p:cNvPr>
          <p:cNvSpPr txBox="1"/>
          <p:nvPr/>
        </p:nvSpPr>
        <p:spPr>
          <a:xfrm>
            <a:off x="9678389" y="2363190"/>
            <a:ext cx="2268187" cy="76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Image: temperature difference from the norm in degrees Celsius in 2020</a:t>
            </a:r>
          </a:p>
        </p:txBody>
      </p:sp>
    </p:spTree>
    <p:extLst>
      <p:ext uri="{BB962C8B-B14F-4D97-AF65-F5344CB8AC3E}">
        <p14:creationId xmlns:p14="http://schemas.microsoft.com/office/powerpoint/2010/main" val="337807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265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Executive Summary: Carbon emissions are driving a global increase in temperatures, and if current emission trends continue, temperatures will rise as much as 5 degrees Celsius over the next 100 years. </vt:lpstr>
      <vt:lpstr>Predictive modeling based on the past 60 years of temperature data shows the temperature will continue to increase, reaching over 3.4 degrees Celsius above normal in 2116.</vt:lpstr>
      <vt:lpstr>Per capita emissions have leveled off global, but with a growing population, total emissions have risen.</vt:lpstr>
      <vt:lpstr>However, it is primarily wealthy nations, and, increasingly, middle-income nations contributing to CO2 emissions. </vt:lpstr>
      <vt:lpstr>The United States, Russia, India, and China are currently the greatest producers of CO2 emissions. </vt:lpstr>
      <vt:lpstr>Total annual emissions are highly correlated to temperature change. </vt:lpstr>
      <vt:lpstr>Even more highly correlated is the accumulation of CO2 over the years. This graph shows the cumulative sum of all the CO2 released globally since 1960.</vt:lpstr>
      <vt:lpstr>The accumulated emissions are projected to reach nearly 5 trillion tons by 2120 if trends continue. When these projections are passed through a predictive model based on a regression analysis of the relation between temperature change and accumulated emissions, we find that projected temperatures for the early 2100s exceed 5 degrees Celsius of warming.  </vt:lpstr>
      <vt:lpstr>Conclusions: The world must rapidly reduce the amount of CO2 emissions.  The burden of the transition should fall primarily on wealthy and middle-income countries, because they produce the vast majority emissions.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Summary: Carbon emissions are driving a global increase in temperatures. </dc:title>
  <dc:creator>Anna Shomsky</dc:creator>
  <cp:lastModifiedBy>Anna Shomsky</cp:lastModifiedBy>
  <cp:revision>28</cp:revision>
  <dcterms:created xsi:type="dcterms:W3CDTF">2022-03-22T19:03:17Z</dcterms:created>
  <dcterms:modified xsi:type="dcterms:W3CDTF">2022-03-23T17:53:37Z</dcterms:modified>
</cp:coreProperties>
</file>