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8" r:id="rId9"/>
    <p:sldId id="269" r:id="rId10"/>
    <p:sldId id="270" r:id="rId11"/>
    <p:sldId id="288" r:id="rId12"/>
    <p:sldId id="280" r:id="rId13"/>
    <p:sldId id="267" r:id="rId14"/>
    <p:sldId id="272" r:id="rId15"/>
    <p:sldId id="279" r:id="rId16"/>
    <p:sldId id="274" r:id="rId17"/>
    <p:sldId id="275" r:id="rId18"/>
    <p:sldId id="290" r:id="rId19"/>
    <p:sldId id="281" r:id="rId20"/>
    <p:sldId id="283" r:id="rId21"/>
    <p:sldId id="282" r:id="rId22"/>
    <p:sldId id="284" r:id="rId23"/>
    <p:sldId id="285" r:id="rId24"/>
    <p:sldId id="287" r:id="rId25"/>
    <p:sldId id="28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57" autoAdjust="0"/>
    <p:restoredTop sz="94660"/>
  </p:normalViewPr>
  <p:slideViewPr>
    <p:cSldViewPr snapToGrid="0">
      <p:cViewPr varScale="1">
        <p:scale>
          <a:sx n="83" d="100"/>
          <a:sy n="83" d="100"/>
        </p:scale>
        <p:origin x="543"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B0C342-9162-4392-B042-7EECB8DB2016}" type="datetimeFigureOut">
              <a:rPr lang="en-IN" smtClean="0"/>
              <a:t>28-09-2024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FF0AA7-EA31-450C-B00B-F4F5A1698CDB}" type="slidenum">
              <a:rPr lang="en-IN" smtClean="0"/>
              <a:t>‹#›</a:t>
            </a:fld>
            <a:endParaRPr lang="en-IN"/>
          </a:p>
        </p:txBody>
      </p:sp>
    </p:spTree>
    <p:extLst>
      <p:ext uri="{BB962C8B-B14F-4D97-AF65-F5344CB8AC3E}">
        <p14:creationId xmlns:p14="http://schemas.microsoft.com/office/powerpoint/2010/main" val="634798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3927F-FD17-E10B-AA1C-2EC0443A81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0FB617-978D-F0F8-9DAE-264122116B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D2D193C-8DAC-E532-9568-4522F92AA6D8}"/>
              </a:ext>
            </a:extLst>
          </p:cNvPr>
          <p:cNvSpPr>
            <a:spLocks noGrp="1"/>
          </p:cNvSpPr>
          <p:nvPr>
            <p:ph type="dt" sz="half" idx="10"/>
          </p:nvPr>
        </p:nvSpPr>
        <p:spPr/>
        <p:txBody>
          <a:bodyPr/>
          <a:lstStyle/>
          <a:p>
            <a:fld id="{1880357D-EC91-46C8-AB03-CBE996B3BBEB}" type="datetime1">
              <a:rPr lang="en-IN" smtClean="0"/>
              <a:t>28-09-2024</a:t>
            </a:fld>
            <a:endParaRPr lang="en-IN"/>
          </a:p>
        </p:txBody>
      </p:sp>
      <p:sp>
        <p:nvSpPr>
          <p:cNvPr id="5" name="Footer Placeholder 4">
            <a:extLst>
              <a:ext uri="{FF2B5EF4-FFF2-40B4-BE49-F238E27FC236}">
                <a16:creationId xmlns:a16="http://schemas.microsoft.com/office/drawing/2014/main" id="{338DF95D-02DF-C879-7E21-FD099F01ED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F9AC86-137C-5E6A-3102-B6308E380512}"/>
              </a:ext>
            </a:extLst>
          </p:cNvPr>
          <p:cNvSpPr>
            <a:spLocks noGrp="1"/>
          </p:cNvSpPr>
          <p:nvPr>
            <p:ph type="sldNum" sz="quarter" idx="12"/>
          </p:nvPr>
        </p:nvSpPr>
        <p:spPr/>
        <p:txBody>
          <a:bodyPr/>
          <a:lstStyle/>
          <a:p>
            <a:fld id="{375283D9-C0E8-42B7-98BD-254BAB77237B}" type="slidenum">
              <a:rPr lang="en-IN" smtClean="0"/>
              <a:t>‹#›</a:t>
            </a:fld>
            <a:endParaRPr lang="en-IN"/>
          </a:p>
        </p:txBody>
      </p:sp>
    </p:spTree>
    <p:extLst>
      <p:ext uri="{BB962C8B-B14F-4D97-AF65-F5344CB8AC3E}">
        <p14:creationId xmlns:p14="http://schemas.microsoft.com/office/powerpoint/2010/main" val="4075503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0F13E-F17C-3C19-90B3-978F9916842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005B75-87B4-0715-A35C-C47B26FE74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AE49B2-5D22-7495-C6AC-E14A2DEF0447}"/>
              </a:ext>
            </a:extLst>
          </p:cNvPr>
          <p:cNvSpPr>
            <a:spLocks noGrp="1"/>
          </p:cNvSpPr>
          <p:nvPr>
            <p:ph type="dt" sz="half" idx="10"/>
          </p:nvPr>
        </p:nvSpPr>
        <p:spPr/>
        <p:txBody>
          <a:bodyPr/>
          <a:lstStyle/>
          <a:p>
            <a:fld id="{4859E2CB-B875-4138-A19F-84E8C587325F}" type="datetime1">
              <a:rPr lang="en-IN" smtClean="0"/>
              <a:t>28-09-2024</a:t>
            </a:fld>
            <a:endParaRPr lang="en-IN"/>
          </a:p>
        </p:txBody>
      </p:sp>
      <p:sp>
        <p:nvSpPr>
          <p:cNvPr id="5" name="Footer Placeholder 4">
            <a:extLst>
              <a:ext uri="{FF2B5EF4-FFF2-40B4-BE49-F238E27FC236}">
                <a16:creationId xmlns:a16="http://schemas.microsoft.com/office/drawing/2014/main" id="{20E5F055-3334-3A04-F2EA-A90A7B41D8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3C961B-FB29-5D75-E039-586B1E0A11D2}"/>
              </a:ext>
            </a:extLst>
          </p:cNvPr>
          <p:cNvSpPr>
            <a:spLocks noGrp="1"/>
          </p:cNvSpPr>
          <p:nvPr>
            <p:ph type="sldNum" sz="quarter" idx="12"/>
          </p:nvPr>
        </p:nvSpPr>
        <p:spPr/>
        <p:txBody>
          <a:bodyPr/>
          <a:lstStyle/>
          <a:p>
            <a:fld id="{375283D9-C0E8-42B7-98BD-254BAB77237B}" type="slidenum">
              <a:rPr lang="en-IN" smtClean="0"/>
              <a:t>‹#›</a:t>
            </a:fld>
            <a:endParaRPr lang="en-IN"/>
          </a:p>
        </p:txBody>
      </p:sp>
    </p:spTree>
    <p:extLst>
      <p:ext uri="{BB962C8B-B14F-4D97-AF65-F5344CB8AC3E}">
        <p14:creationId xmlns:p14="http://schemas.microsoft.com/office/powerpoint/2010/main" val="3252867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FB69E3-CFB0-C17F-A421-1066D2AEF4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A9A7C0-0D5C-29F3-73F8-303E38BBD7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9582BE-4D39-7D0A-C4C6-BFE85A5BD574}"/>
              </a:ext>
            </a:extLst>
          </p:cNvPr>
          <p:cNvSpPr>
            <a:spLocks noGrp="1"/>
          </p:cNvSpPr>
          <p:nvPr>
            <p:ph type="dt" sz="half" idx="10"/>
          </p:nvPr>
        </p:nvSpPr>
        <p:spPr/>
        <p:txBody>
          <a:bodyPr/>
          <a:lstStyle/>
          <a:p>
            <a:fld id="{7FFDBCAD-DCE6-4A2A-A8E6-234D1AA047F5}" type="datetime1">
              <a:rPr lang="en-IN" smtClean="0"/>
              <a:t>28-09-2024</a:t>
            </a:fld>
            <a:endParaRPr lang="en-IN"/>
          </a:p>
        </p:txBody>
      </p:sp>
      <p:sp>
        <p:nvSpPr>
          <p:cNvPr id="5" name="Footer Placeholder 4">
            <a:extLst>
              <a:ext uri="{FF2B5EF4-FFF2-40B4-BE49-F238E27FC236}">
                <a16:creationId xmlns:a16="http://schemas.microsoft.com/office/drawing/2014/main" id="{C563A2EC-1F1C-D326-F82F-10E958541F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974178-1BFD-D2DE-2AA6-682DFFD1637B}"/>
              </a:ext>
            </a:extLst>
          </p:cNvPr>
          <p:cNvSpPr>
            <a:spLocks noGrp="1"/>
          </p:cNvSpPr>
          <p:nvPr>
            <p:ph type="sldNum" sz="quarter" idx="12"/>
          </p:nvPr>
        </p:nvSpPr>
        <p:spPr/>
        <p:txBody>
          <a:bodyPr/>
          <a:lstStyle/>
          <a:p>
            <a:fld id="{375283D9-C0E8-42B7-98BD-254BAB77237B}" type="slidenum">
              <a:rPr lang="en-IN" smtClean="0"/>
              <a:t>‹#›</a:t>
            </a:fld>
            <a:endParaRPr lang="en-IN"/>
          </a:p>
        </p:txBody>
      </p:sp>
    </p:spTree>
    <p:extLst>
      <p:ext uri="{BB962C8B-B14F-4D97-AF65-F5344CB8AC3E}">
        <p14:creationId xmlns:p14="http://schemas.microsoft.com/office/powerpoint/2010/main" val="24299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6B1ED-E215-9BDC-EF64-16C251F4CA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5D8575-D1B4-6B3F-BF52-6EF8A9B242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BD11A9-A11A-2DC9-CAA9-FE401377FB9A}"/>
              </a:ext>
            </a:extLst>
          </p:cNvPr>
          <p:cNvSpPr>
            <a:spLocks noGrp="1"/>
          </p:cNvSpPr>
          <p:nvPr>
            <p:ph type="dt" sz="half" idx="10"/>
          </p:nvPr>
        </p:nvSpPr>
        <p:spPr/>
        <p:txBody>
          <a:bodyPr/>
          <a:lstStyle/>
          <a:p>
            <a:fld id="{117A813E-3791-411B-A516-10E87C1653F6}" type="datetime1">
              <a:rPr lang="en-IN" smtClean="0"/>
              <a:t>28-09-2024</a:t>
            </a:fld>
            <a:endParaRPr lang="en-IN"/>
          </a:p>
        </p:txBody>
      </p:sp>
      <p:sp>
        <p:nvSpPr>
          <p:cNvPr id="5" name="Footer Placeholder 4">
            <a:extLst>
              <a:ext uri="{FF2B5EF4-FFF2-40B4-BE49-F238E27FC236}">
                <a16:creationId xmlns:a16="http://schemas.microsoft.com/office/drawing/2014/main" id="{18A839B9-4137-D1F6-4D33-C56E9742A7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5BB190-0889-17CC-63B0-0F658EBA43D5}"/>
              </a:ext>
            </a:extLst>
          </p:cNvPr>
          <p:cNvSpPr>
            <a:spLocks noGrp="1"/>
          </p:cNvSpPr>
          <p:nvPr>
            <p:ph type="sldNum" sz="quarter" idx="12"/>
          </p:nvPr>
        </p:nvSpPr>
        <p:spPr/>
        <p:txBody>
          <a:bodyPr/>
          <a:lstStyle/>
          <a:p>
            <a:fld id="{375283D9-C0E8-42B7-98BD-254BAB77237B}" type="slidenum">
              <a:rPr lang="en-IN" smtClean="0"/>
              <a:t>‹#›</a:t>
            </a:fld>
            <a:endParaRPr lang="en-IN"/>
          </a:p>
        </p:txBody>
      </p:sp>
    </p:spTree>
    <p:extLst>
      <p:ext uri="{BB962C8B-B14F-4D97-AF65-F5344CB8AC3E}">
        <p14:creationId xmlns:p14="http://schemas.microsoft.com/office/powerpoint/2010/main" val="514043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A4D9D-947F-89B1-A227-8A841557CA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7E85C5B-7769-580E-DD6E-800ED760CD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BAC830-CDB3-38B5-D3E5-839DA7C58F29}"/>
              </a:ext>
            </a:extLst>
          </p:cNvPr>
          <p:cNvSpPr>
            <a:spLocks noGrp="1"/>
          </p:cNvSpPr>
          <p:nvPr>
            <p:ph type="dt" sz="half" idx="10"/>
          </p:nvPr>
        </p:nvSpPr>
        <p:spPr/>
        <p:txBody>
          <a:bodyPr/>
          <a:lstStyle/>
          <a:p>
            <a:fld id="{A3DD2D2E-3E7E-45D5-94EA-9F8B01449903}" type="datetime1">
              <a:rPr lang="en-IN" smtClean="0"/>
              <a:t>28-09-2024</a:t>
            </a:fld>
            <a:endParaRPr lang="en-IN"/>
          </a:p>
        </p:txBody>
      </p:sp>
      <p:sp>
        <p:nvSpPr>
          <p:cNvPr id="5" name="Footer Placeholder 4">
            <a:extLst>
              <a:ext uri="{FF2B5EF4-FFF2-40B4-BE49-F238E27FC236}">
                <a16:creationId xmlns:a16="http://schemas.microsoft.com/office/drawing/2014/main" id="{AFC00F2C-EFF6-39B9-BEB5-1DAFC5270F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F85DCC-8063-9F90-E561-02F07E817E11}"/>
              </a:ext>
            </a:extLst>
          </p:cNvPr>
          <p:cNvSpPr>
            <a:spLocks noGrp="1"/>
          </p:cNvSpPr>
          <p:nvPr>
            <p:ph type="sldNum" sz="quarter" idx="12"/>
          </p:nvPr>
        </p:nvSpPr>
        <p:spPr/>
        <p:txBody>
          <a:bodyPr/>
          <a:lstStyle/>
          <a:p>
            <a:fld id="{375283D9-C0E8-42B7-98BD-254BAB77237B}" type="slidenum">
              <a:rPr lang="en-IN" smtClean="0"/>
              <a:t>‹#›</a:t>
            </a:fld>
            <a:endParaRPr lang="en-IN"/>
          </a:p>
        </p:txBody>
      </p:sp>
    </p:spTree>
    <p:extLst>
      <p:ext uri="{BB962C8B-B14F-4D97-AF65-F5344CB8AC3E}">
        <p14:creationId xmlns:p14="http://schemas.microsoft.com/office/powerpoint/2010/main" val="3821330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FB021-BF19-266C-2B91-00DB085A44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01A8D2-86D1-C4EA-E64D-9C7812CB51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6D2146A-4EC9-3F66-7855-EC6314ECCB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4BF8D08-FEDF-EA3E-9106-C75AC553DA33}"/>
              </a:ext>
            </a:extLst>
          </p:cNvPr>
          <p:cNvSpPr>
            <a:spLocks noGrp="1"/>
          </p:cNvSpPr>
          <p:nvPr>
            <p:ph type="dt" sz="half" idx="10"/>
          </p:nvPr>
        </p:nvSpPr>
        <p:spPr/>
        <p:txBody>
          <a:bodyPr/>
          <a:lstStyle/>
          <a:p>
            <a:fld id="{7BBE8795-F743-4854-A87A-814AF6AAC16A}" type="datetime1">
              <a:rPr lang="en-IN" smtClean="0"/>
              <a:t>28-09-2024</a:t>
            </a:fld>
            <a:endParaRPr lang="en-IN"/>
          </a:p>
        </p:txBody>
      </p:sp>
      <p:sp>
        <p:nvSpPr>
          <p:cNvPr id="6" name="Footer Placeholder 5">
            <a:extLst>
              <a:ext uri="{FF2B5EF4-FFF2-40B4-BE49-F238E27FC236}">
                <a16:creationId xmlns:a16="http://schemas.microsoft.com/office/drawing/2014/main" id="{6E09A623-CB81-AA96-6206-FEA69E9B0A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757CB9-FD84-575D-F6BC-9C021577CE26}"/>
              </a:ext>
            </a:extLst>
          </p:cNvPr>
          <p:cNvSpPr>
            <a:spLocks noGrp="1"/>
          </p:cNvSpPr>
          <p:nvPr>
            <p:ph type="sldNum" sz="quarter" idx="12"/>
          </p:nvPr>
        </p:nvSpPr>
        <p:spPr/>
        <p:txBody>
          <a:bodyPr/>
          <a:lstStyle/>
          <a:p>
            <a:fld id="{375283D9-C0E8-42B7-98BD-254BAB77237B}" type="slidenum">
              <a:rPr lang="en-IN" smtClean="0"/>
              <a:t>‹#›</a:t>
            </a:fld>
            <a:endParaRPr lang="en-IN"/>
          </a:p>
        </p:txBody>
      </p:sp>
    </p:spTree>
    <p:extLst>
      <p:ext uri="{BB962C8B-B14F-4D97-AF65-F5344CB8AC3E}">
        <p14:creationId xmlns:p14="http://schemas.microsoft.com/office/powerpoint/2010/main" val="1331729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AB54F-7C8E-1BC5-1D01-E32F281BBB4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4D542E-1B09-1077-E3A5-B6016C10AB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54D759-52D2-73C3-C876-4E6B7EBCE4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C0AEE3-C0A2-223A-7767-D40786E6E4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EEFBE5-8282-FD2E-8521-A3C6A5B232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23DA591-5EE3-ED15-5EF1-25ADD4AC65E6}"/>
              </a:ext>
            </a:extLst>
          </p:cNvPr>
          <p:cNvSpPr>
            <a:spLocks noGrp="1"/>
          </p:cNvSpPr>
          <p:nvPr>
            <p:ph type="dt" sz="half" idx="10"/>
          </p:nvPr>
        </p:nvSpPr>
        <p:spPr/>
        <p:txBody>
          <a:bodyPr/>
          <a:lstStyle/>
          <a:p>
            <a:fld id="{35DBD5F2-0596-4253-BE15-C3B346B17EFE}" type="datetime1">
              <a:rPr lang="en-IN" smtClean="0"/>
              <a:t>28-09-2024</a:t>
            </a:fld>
            <a:endParaRPr lang="en-IN"/>
          </a:p>
        </p:txBody>
      </p:sp>
      <p:sp>
        <p:nvSpPr>
          <p:cNvPr id="8" name="Footer Placeholder 7">
            <a:extLst>
              <a:ext uri="{FF2B5EF4-FFF2-40B4-BE49-F238E27FC236}">
                <a16:creationId xmlns:a16="http://schemas.microsoft.com/office/drawing/2014/main" id="{CBDBEEE1-0EC3-9720-E193-914DD3BF7AC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53EB9F9-8D95-B111-106D-66AC4B047F58}"/>
              </a:ext>
            </a:extLst>
          </p:cNvPr>
          <p:cNvSpPr>
            <a:spLocks noGrp="1"/>
          </p:cNvSpPr>
          <p:nvPr>
            <p:ph type="sldNum" sz="quarter" idx="12"/>
          </p:nvPr>
        </p:nvSpPr>
        <p:spPr/>
        <p:txBody>
          <a:bodyPr/>
          <a:lstStyle/>
          <a:p>
            <a:fld id="{375283D9-C0E8-42B7-98BD-254BAB77237B}" type="slidenum">
              <a:rPr lang="en-IN" smtClean="0"/>
              <a:t>‹#›</a:t>
            </a:fld>
            <a:endParaRPr lang="en-IN"/>
          </a:p>
        </p:txBody>
      </p:sp>
    </p:spTree>
    <p:extLst>
      <p:ext uri="{BB962C8B-B14F-4D97-AF65-F5344CB8AC3E}">
        <p14:creationId xmlns:p14="http://schemas.microsoft.com/office/powerpoint/2010/main" val="1193799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29924-1B99-7180-D995-D75573D55FA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C5323D0-9EAB-4B8D-4241-C53C512FDC00}"/>
              </a:ext>
            </a:extLst>
          </p:cNvPr>
          <p:cNvSpPr>
            <a:spLocks noGrp="1"/>
          </p:cNvSpPr>
          <p:nvPr>
            <p:ph type="dt" sz="half" idx="10"/>
          </p:nvPr>
        </p:nvSpPr>
        <p:spPr/>
        <p:txBody>
          <a:bodyPr/>
          <a:lstStyle/>
          <a:p>
            <a:fld id="{7166190B-8E3F-4AEC-8BCF-4A293ED085A9}" type="datetime1">
              <a:rPr lang="en-IN" smtClean="0"/>
              <a:t>28-09-2024</a:t>
            </a:fld>
            <a:endParaRPr lang="en-IN"/>
          </a:p>
        </p:txBody>
      </p:sp>
      <p:sp>
        <p:nvSpPr>
          <p:cNvPr id="4" name="Footer Placeholder 3">
            <a:extLst>
              <a:ext uri="{FF2B5EF4-FFF2-40B4-BE49-F238E27FC236}">
                <a16:creationId xmlns:a16="http://schemas.microsoft.com/office/drawing/2014/main" id="{6B6DF313-3F76-21B2-9EEE-BF3CF68BC62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D87C4AA-558E-B6C4-8F86-3133453FFDCB}"/>
              </a:ext>
            </a:extLst>
          </p:cNvPr>
          <p:cNvSpPr>
            <a:spLocks noGrp="1"/>
          </p:cNvSpPr>
          <p:nvPr>
            <p:ph type="sldNum" sz="quarter" idx="12"/>
          </p:nvPr>
        </p:nvSpPr>
        <p:spPr/>
        <p:txBody>
          <a:bodyPr/>
          <a:lstStyle/>
          <a:p>
            <a:fld id="{375283D9-C0E8-42B7-98BD-254BAB77237B}" type="slidenum">
              <a:rPr lang="en-IN" smtClean="0"/>
              <a:t>‹#›</a:t>
            </a:fld>
            <a:endParaRPr lang="en-IN"/>
          </a:p>
        </p:txBody>
      </p:sp>
    </p:spTree>
    <p:extLst>
      <p:ext uri="{BB962C8B-B14F-4D97-AF65-F5344CB8AC3E}">
        <p14:creationId xmlns:p14="http://schemas.microsoft.com/office/powerpoint/2010/main" val="211275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440AFA-3C50-AE62-7C59-E1B4BF77D1DF}"/>
              </a:ext>
            </a:extLst>
          </p:cNvPr>
          <p:cNvSpPr>
            <a:spLocks noGrp="1"/>
          </p:cNvSpPr>
          <p:nvPr>
            <p:ph type="dt" sz="half" idx="10"/>
          </p:nvPr>
        </p:nvSpPr>
        <p:spPr/>
        <p:txBody>
          <a:bodyPr/>
          <a:lstStyle/>
          <a:p>
            <a:fld id="{03B5CC30-504C-46AD-B7A3-F107C5D9335C}" type="datetime1">
              <a:rPr lang="en-IN" smtClean="0"/>
              <a:t>28-09-2024</a:t>
            </a:fld>
            <a:endParaRPr lang="en-IN"/>
          </a:p>
        </p:txBody>
      </p:sp>
      <p:sp>
        <p:nvSpPr>
          <p:cNvPr id="3" name="Footer Placeholder 2">
            <a:extLst>
              <a:ext uri="{FF2B5EF4-FFF2-40B4-BE49-F238E27FC236}">
                <a16:creationId xmlns:a16="http://schemas.microsoft.com/office/drawing/2014/main" id="{6E698A9F-7C2D-1DCD-EDE5-A53A3B82595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3D2ED4D-C74E-6FF6-A870-001D2557829E}"/>
              </a:ext>
            </a:extLst>
          </p:cNvPr>
          <p:cNvSpPr>
            <a:spLocks noGrp="1"/>
          </p:cNvSpPr>
          <p:nvPr>
            <p:ph type="sldNum" sz="quarter" idx="12"/>
          </p:nvPr>
        </p:nvSpPr>
        <p:spPr/>
        <p:txBody>
          <a:bodyPr/>
          <a:lstStyle/>
          <a:p>
            <a:fld id="{375283D9-C0E8-42B7-98BD-254BAB77237B}" type="slidenum">
              <a:rPr lang="en-IN" smtClean="0"/>
              <a:t>‹#›</a:t>
            </a:fld>
            <a:endParaRPr lang="en-IN"/>
          </a:p>
        </p:txBody>
      </p:sp>
    </p:spTree>
    <p:extLst>
      <p:ext uri="{BB962C8B-B14F-4D97-AF65-F5344CB8AC3E}">
        <p14:creationId xmlns:p14="http://schemas.microsoft.com/office/powerpoint/2010/main" val="2532562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96F45-32B5-173E-4B30-52FCDC4307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8017F26-3853-C244-2236-A1722C950D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D6ECDCA-F0AB-0738-4986-F3D2834CD1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3517F1-2E1E-C2A9-579E-9D95A21EE969}"/>
              </a:ext>
            </a:extLst>
          </p:cNvPr>
          <p:cNvSpPr>
            <a:spLocks noGrp="1"/>
          </p:cNvSpPr>
          <p:nvPr>
            <p:ph type="dt" sz="half" idx="10"/>
          </p:nvPr>
        </p:nvSpPr>
        <p:spPr/>
        <p:txBody>
          <a:bodyPr/>
          <a:lstStyle/>
          <a:p>
            <a:fld id="{D37879D6-B3ED-4099-A670-842E320598CC}" type="datetime1">
              <a:rPr lang="en-IN" smtClean="0"/>
              <a:t>28-09-2024</a:t>
            </a:fld>
            <a:endParaRPr lang="en-IN"/>
          </a:p>
        </p:txBody>
      </p:sp>
      <p:sp>
        <p:nvSpPr>
          <p:cNvPr id="6" name="Footer Placeholder 5">
            <a:extLst>
              <a:ext uri="{FF2B5EF4-FFF2-40B4-BE49-F238E27FC236}">
                <a16:creationId xmlns:a16="http://schemas.microsoft.com/office/drawing/2014/main" id="{4D3D77AA-7FD4-32DE-6C88-028FDDD3F0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CDD60F-19D9-2B97-0A73-40C50B90B3C1}"/>
              </a:ext>
            </a:extLst>
          </p:cNvPr>
          <p:cNvSpPr>
            <a:spLocks noGrp="1"/>
          </p:cNvSpPr>
          <p:nvPr>
            <p:ph type="sldNum" sz="quarter" idx="12"/>
          </p:nvPr>
        </p:nvSpPr>
        <p:spPr/>
        <p:txBody>
          <a:bodyPr/>
          <a:lstStyle/>
          <a:p>
            <a:fld id="{375283D9-C0E8-42B7-98BD-254BAB77237B}" type="slidenum">
              <a:rPr lang="en-IN" smtClean="0"/>
              <a:t>‹#›</a:t>
            </a:fld>
            <a:endParaRPr lang="en-IN"/>
          </a:p>
        </p:txBody>
      </p:sp>
    </p:spTree>
    <p:extLst>
      <p:ext uri="{BB962C8B-B14F-4D97-AF65-F5344CB8AC3E}">
        <p14:creationId xmlns:p14="http://schemas.microsoft.com/office/powerpoint/2010/main" val="4282706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A6183-3E7F-8547-0654-FCDEE1D5AF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95BCAAC-CCE2-616E-D658-BA99C4B575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DE4D2F5-521C-E7D6-F32B-E485C2EB2B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A2093-7704-E966-8FA5-587298ADB47C}"/>
              </a:ext>
            </a:extLst>
          </p:cNvPr>
          <p:cNvSpPr>
            <a:spLocks noGrp="1"/>
          </p:cNvSpPr>
          <p:nvPr>
            <p:ph type="dt" sz="half" idx="10"/>
          </p:nvPr>
        </p:nvSpPr>
        <p:spPr/>
        <p:txBody>
          <a:bodyPr/>
          <a:lstStyle/>
          <a:p>
            <a:fld id="{8A9D86DA-706E-48B4-BDA2-3C5B9C26AFAC}" type="datetime1">
              <a:rPr lang="en-IN" smtClean="0"/>
              <a:t>28-09-2024</a:t>
            </a:fld>
            <a:endParaRPr lang="en-IN"/>
          </a:p>
        </p:txBody>
      </p:sp>
      <p:sp>
        <p:nvSpPr>
          <p:cNvPr id="6" name="Footer Placeholder 5">
            <a:extLst>
              <a:ext uri="{FF2B5EF4-FFF2-40B4-BE49-F238E27FC236}">
                <a16:creationId xmlns:a16="http://schemas.microsoft.com/office/drawing/2014/main" id="{C3790470-822F-9343-29B2-0C140A0ABF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BBF66F-6200-2E76-C743-67451D7E7CAF}"/>
              </a:ext>
            </a:extLst>
          </p:cNvPr>
          <p:cNvSpPr>
            <a:spLocks noGrp="1"/>
          </p:cNvSpPr>
          <p:nvPr>
            <p:ph type="sldNum" sz="quarter" idx="12"/>
          </p:nvPr>
        </p:nvSpPr>
        <p:spPr/>
        <p:txBody>
          <a:bodyPr/>
          <a:lstStyle/>
          <a:p>
            <a:fld id="{375283D9-C0E8-42B7-98BD-254BAB77237B}" type="slidenum">
              <a:rPr lang="en-IN" smtClean="0"/>
              <a:t>‹#›</a:t>
            </a:fld>
            <a:endParaRPr lang="en-IN"/>
          </a:p>
        </p:txBody>
      </p:sp>
    </p:spTree>
    <p:extLst>
      <p:ext uri="{BB962C8B-B14F-4D97-AF65-F5344CB8AC3E}">
        <p14:creationId xmlns:p14="http://schemas.microsoft.com/office/powerpoint/2010/main" val="3802670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2C5AAC-5EB2-F3BA-D5D8-DFD93B7FE8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1F071D-6ED7-8D75-79A3-5BE8601F3A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25B624-4432-EE53-E136-6267C43EB9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89DD88-5787-4E5C-8E43-1B920EDF7B2F}" type="datetime1">
              <a:rPr lang="en-IN" smtClean="0"/>
              <a:t>28-09-2024</a:t>
            </a:fld>
            <a:endParaRPr lang="en-IN"/>
          </a:p>
        </p:txBody>
      </p:sp>
      <p:sp>
        <p:nvSpPr>
          <p:cNvPr id="5" name="Footer Placeholder 4">
            <a:extLst>
              <a:ext uri="{FF2B5EF4-FFF2-40B4-BE49-F238E27FC236}">
                <a16:creationId xmlns:a16="http://schemas.microsoft.com/office/drawing/2014/main" id="{5F2AEF14-61C6-DE96-D127-4388C62A30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F8B1753-B7D3-16EA-1079-E0E791AD8A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5283D9-C0E8-42B7-98BD-254BAB77237B}" type="slidenum">
              <a:rPr lang="en-IN" smtClean="0"/>
              <a:t>‹#›</a:t>
            </a:fld>
            <a:endParaRPr lang="en-IN"/>
          </a:p>
        </p:txBody>
      </p:sp>
    </p:spTree>
    <p:extLst>
      <p:ext uri="{BB962C8B-B14F-4D97-AF65-F5344CB8AC3E}">
        <p14:creationId xmlns:p14="http://schemas.microsoft.com/office/powerpoint/2010/main" val="1971194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grassknoted/asl-alphabe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23F62-8B3D-A204-A708-F29E62681253}"/>
              </a:ext>
            </a:extLst>
          </p:cNvPr>
          <p:cNvSpPr>
            <a:spLocks noGrp="1"/>
          </p:cNvSpPr>
          <p:nvPr>
            <p:ph type="ctrTitle"/>
          </p:nvPr>
        </p:nvSpPr>
        <p:spPr>
          <a:xfrm>
            <a:off x="695863" y="1622695"/>
            <a:ext cx="10414959" cy="2387600"/>
          </a:xfrm>
        </p:spPr>
        <p:txBody>
          <a:bodyPr>
            <a:normAutofit/>
          </a:bodyPr>
          <a:lstStyle/>
          <a:p>
            <a:r>
              <a:rPr lang="en-US" sz="5400" b="1" dirty="0">
                <a:latin typeface="Bahnschrift SemiBold" panose="020B0502040204020203" pitchFamily="34" charset="0"/>
              </a:rPr>
              <a:t>Hand Sign Recognition Using LENet Like Architecture</a:t>
            </a:r>
            <a:endParaRPr lang="en-IN" sz="5400" b="1" dirty="0">
              <a:latin typeface="Bahnschrift SemiBold" panose="020B0502040204020203" pitchFamily="34" charset="0"/>
            </a:endParaRPr>
          </a:p>
        </p:txBody>
      </p:sp>
      <p:pic>
        <p:nvPicPr>
          <p:cNvPr id="3" name="圖片 9">
            <a:extLst>
              <a:ext uri="{FF2B5EF4-FFF2-40B4-BE49-F238E27FC236}">
                <a16:creationId xmlns:a16="http://schemas.microsoft.com/office/drawing/2014/main" id="{3336C70F-EC90-A142-8081-A2E9A9AA278F}"/>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381479" y="129786"/>
            <a:ext cx="1458686" cy="735510"/>
          </a:xfrm>
          <a:prstGeom prst="rect">
            <a:avLst/>
          </a:prstGeom>
          <a:noFill/>
          <a:ln>
            <a:noFill/>
          </a:ln>
        </p:spPr>
      </p:pic>
      <p:sp>
        <p:nvSpPr>
          <p:cNvPr id="6" name="Date Placeholder 5">
            <a:extLst>
              <a:ext uri="{FF2B5EF4-FFF2-40B4-BE49-F238E27FC236}">
                <a16:creationId xmlns:a16="http://schemas.microsoft.com/office/drawing/2014/main" id="{01919392-C493-3DEC-FBE1-EEEE34150C69}"/>
              </a:ext>
            </a:extLst>
          </p:cNvPr>
          <p:cNvSpPr>
            <a:spLocks noGrp="1"/>
          </p:cNvSpPr>
          <p:nvPr>
            <p:ph type="dt" sz="half" idx="10"/>
          </p:nvPr>
        </p:nvSpPr>
        <p:spPr/>
        <p:txBody>
          <a:bodyPr/>
          <a:lstStyle/>
          <a:p>
            <a:fld id="{9216C654-CD63-49E0-A58A-7AC88A0737C2}" type="datetime1">
              <a:rPr lang="en-IN" smtClean="0"/>
              <a:t>28-09-2024</a:t>
            </a:fld>
            <a:endParaRPr lang="en-IN"/>
          </a:p>
        </p:txBody>
      </p:sp>
      <p:sp>
        <p:nvSpPr>
          <p:cNvPr id="7" name="Slide Number Placeholder 6">
            <a:extLst>
              <a:ext uri="{FF2B5EF4-FFF2-40B4-BE49-F238E27FC236}">
                <a16:creationId xmlns:a16="http://schemas.microsoft.com/office/drawing/2014/main" id="{95483A05-342F-1E4D-193F-D170DEA9FD65}"/>
              </a:ext>
            </a:extLst>
          </p:cNvPr>
          <p:cNvSpPr>
            <a:spLocks noGrp="1"/>
          </p:cNvSpPr>
          <p:nvPr>
            <p:ph type="sldNum" sz="quarter" idx="12"/>
          </p:nvPr>
        </p:nvSpPr>
        <p:spPr/>
        <p:txBody>
          <a:bodyPr/>
          <a:lstStyle/>
          <a:p>
            <a:fld id="{375283D9-C0E8-42B7-98BD-254BAB77237B}" type="slidenum">
              <a:rPr lang="en-IN" smtClean="0"/>
              <a:t>1</a:t>
            </a:fld>
            <a:endParaRPr lang="en-IN"/>
          </a:p>
        </p:txBody>
      </p:sp>
    </p:spTree>
    <p:extLst>
      <p:ext uri="{BB962C8B-B14F-4D97-AF65-F5344CB8AC3E}">
        <p14:creationId xmlns:p14="http://schemas.microsoft.com/office/powerpoint/2010/main" val="2953618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DF8E0-A970-A9F1-0655-64EF3C5A291A}"/>
              </a:ext>
            </a:extLst>
          </p:cNvPr>
          <p:cNvSpPr>
            <a:spLocks noGrp="1"/>
          </p:cNvSpPr>
          <p:nvPr>
            <p:ph type="title"/>
          </p:nvPr>
        </p:nvSpPr>
        <p:spPr/>
        <p:txBody>
          <a:bodyPr/>
          <a:lstStyle/>
          <a:p>
            <a:r>
              <a:rPr lang="en-US" sz="2800" b="1" dirty="0">
                <a:latin typeface="Bahnschrift SemiBold" panose="020B0502040204020203" pitchFamily="34" charset="0"/>
              </a:rPr>
              <a:t>Data Augmentation</a:t>
            </a:r>
            <a:endParaRPr lang="en-IN" sz="2800" b="1" dirty="0">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8C62D367-5B46-F53D-6CC2-E96697305127}"/>
              </a:ext>
            </a:extLst>
          </p:cNvPr>
          <p:cNvSpPr>
            <a:spLocks noGrp="1"/>
          </p:cNvSpPr>
          <p:nvPr>
            <p:ph idx="1"/>
          </p:nvPr>
        </p:nvSpPr>
        <p:spPr/>
        <p:txBody>
          <a:bodyPr/>
          <a:lstStyle/>
          <a:p>
            <a:pPr algn="just"/>
            <a:r>
              <a:rPr lang="en-US" sz="2400" dirty="0">
                <a:latin typeface="Times New Roman" pitchFamily="18" charset="0"/>
                <a:cs typeface="Times New Roman" pitchFamily="18" charset="0"/>
              </a:rPr>
              <a:t>After data selection, we need to upload our data to our model. But still, we have a problem that convolution neural network will not care about rotation of different angles. In our case, we are working in real-time data where disable people will communicate through sign language but we can’t expect the same angle will show by people. </a:t>
            </a:r>
          </a:p>
          <a:p>
            <a:pPr algn="just"/>
            <a:r>
              <a:rPr lang="en-US" sz="2400" dirty="0">
                <a:latin typeface="Times New Roman" pitchFamily="18" charset="0"/>
                <a:cs typeface="Times New Roman" pitchFamily="18" charset="0"/>
              </a:rPr>
              <a:t>Even though we are having different angle images in the data set to get more accuracy we are augmenting the image with different angles. This position augmentation will help to predict the hand sign at any angle or direction.</a:t>
            </a:r>
            <a:endParaRPr lang="en-IN" sz="2400" dirty="0">
              <a:latin typeface="Times New Roman" pitchFamily="18" charset="0"/>
              <a:cs typeface="Times New Roman" pitchFamily="18" charset="0"/>
            </a:endParaRPr>
          </a:p>
          <a:p>
            <a:pPr marL="0" indent="0">
              <a:buNone/>
            </a:pPr>
            <a:endParaRPr lang="en-IN" dirty="0"/>
          </a:p>
        </p:txBody>
      </p:sp>
      <p:pic>
        <p:nvPicPr>
          <p:cNvPr id="4" name="圖片 9">
            <a:extLst>
              <a:ext uri="{FF2B5EF4-FFF2-40B4-BE49-F238E27FC236}">
                <a16:creationId xmlns:a16="http://schemas.microsoft.com/office/drawing/2014/main" id="{7801D51C-C48E-0A13-4822-3A5719DC85D3}"/>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381479" y="129786"/>
            <a:ext cx="1458686" cy="735510"/>
          </a:xfrm>
          <a:prstGeom prst="rect">
            <a:avLst/>
          </a:prstGeom>
          <a:noFill/>
          <a:ln>
            <a:noFill/>
          </a:ln>
        </p:spPr>
      </p:pic>
      <p:sp>
        <p:nvSpPr>
          <p:cNvPr id="5" name="Date Placeholder 4">
            <a:extLst>
              <a:ext uri="{FF2B5EF4-FFF2-40B4-BE49-F238E27FC236}">
                <a16:creationId xmlns:a16="http://schemas.microsoft.com/office/drawing/2014/main" id="{BC928BC9-336C-2865-7554-A2FF0EA215F6}"/>
              </a:ext>
            </a:extLst>
          </p:cNvPr>
          <p:cNvSpPr>
            <a:spLocks noGrp="1"/>
          </p:cNvSpPr>
          <p:nvPr>
            <p:ph type="dt" sz="half" idx="10"/>
          </p:nvPr>
        </p:nvSpPr>
        <p:spPr/>
        <p:txBody>
          <a:bodyPr/>
          <a:lstStyle/>
          <a:p>
            <a:fld id="{04C414F7-BF79-4A5B-8E31-3651D9AFA06C}" type="datetime1">
              <a:rPr lang="en-IN" smtClean="0"/>
              <a:t>28-09-2024</a:t>
            </a:fld>
            <a:endParaRPr lang="en-IN"/>
          </a:p>
        </p:txBody>
      </p:sp>
      <p:sp>
        <p:nvSpPr>
          <p:cNvPr id="6" name="Slide Number Placeholder 5">
            <a:extLst>
              <a:ext uri="{FF2B5EF4-FFF2-40B4-BE49-F238E27FC236}">
                <a16:creationId xmlns:a16="http://schemas.microsoft.com/office/drawing/2014/main" id="{F9413799-62E1-AD30-C750-BE21A8E7D595}"/>
              </a:ext>
            </a:extLst>
          </p:cNvPr>
          <p:cNvSpPr>
            <a:spLocks noGrp="1"/>
          </p:cNvSpPr>
          <p:nvPr>
            <p:ph type="sldNum" sz="quarter" idx="12"/>
          </p:nvPr>
        </p:nvSpPr>
        <p:spPr/>
        <p:txBody>
          <a:bodyPr/>
          <a:lstStyle/>
          <a:p>
            <a:fld id="{375283D9-C0E8-42B7-98BD-254BAB77237B}" type="slidenum">
              <a:rPr lang="en-IN" smtClean="0"/>
              <a:t>10</a:t>
            </a:fld>
            <a:endParaRPr lang="en-IN"/>
          </a:p>
        </p:txBody>
      </p:sp>
    </p:spTree>
    <p:extLst>
      <p:ext uri="{BB962C8B-B14F-4D97-AF65-F5344CB8AC3E}">
        <p14:creationId xmlns:p14="http://schemas.microsoft.com/office/powerpoint/2010/main" val="1334495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9">
            <a:extLst>
              <a:ext uri="{FF2B5EF4-FFF2-40B4-BE49-F238E27FC236}">
                <a16:creationId xmlns:a16="http://schemas.microsoft.com/office/drawing/2014/main" id="{AE3497C1-625B-75A2-60D7-280C6BBA0FA3}"/>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381479" y="129786"/>
            <a:ext cx="1458686" cy="735510"/>
          </a:xfrm>
          <a:prstGeom prst="rect">
            <a:avLst/>
          </a:prstGeom>
          <a:noFill/>
          <a:ln>
            <a:noFill/>
          </a:ln>
        </p:spPr>
      </p:pic>
      <p:sp>
        <p:nvSpPr>
          <p:cNvPr id="4" name="Date Placeholder 3">
            <a:extLst>
              <a:ext uri="{FF2B5EF4-FFF2-40B4-BE49-F238E27FC236}">
                <a16:creationId xmlns:a16="http://schemas.microsoft.com/office/drawing/2014/main" id="{639C1E1E-D4C1-8C9F-E7F3-DBDF6A3A2F94}"/>
              </a:ext>
            </a:extLst>
          </p:cNvPr>
          <p:cNvSpPr>
            <a:spLocks noGrp="1"/>
          </p:cNvSpPr>
          <p:nvPr>
            <p:ph type="dt" sz="half" idx="10"/>
          </p:nvPr>
        </p:nvSpPr>
        <p:spPr/>
        <p:txBody>
          <a:bodyPr/>
          <a:lstStyle/>
          <a:p>
            <a:fld id="{88B57A19-1B2F-42A6-834C-3AB84DE19E2D}" type="datetime1">
              <a:rPr lang="en-IN" smtClean="0"/>
              <a:t>28-09-2024</a:t>
            </a:fld>
            <a:endParaRPr lang="en-IN"/>
          </a:p>
        </p:txBody>
      </p:sp>
      <p:sp>
        <p:nvSpPr>
          <p:cNvPr id="5" name="Slide Number Placeholder 4">
            <a:extLst>
              <a:ext uri="{FF2B5EF4-FFF2-40B4-BE49-F238E27FC236}">
                <a16:creationId xmlns:a16="http://schemas.microsoft.com/office/drawing/2014/main" id="{5FEE25B5-EBF4-975F-58F9-C96BA83DFDAD}"/>
              </a:ext>
            </a:extLst>
          </p:cNvPr>
          <p:cNvSpPr>
            <a:spLocks noGrp="1"/>
          </p:cNvSpPr>
          <p:nvPr>
            <p:ph type="sldNum" sz="quarter" idx="12"/>
          </p:nvPr>
        </p:nvSpPr>
        <p:spPr/>
        <p:txBody>
          <a:bodyPr/>
          <a:lstStyle/>
          <a:p>
            <a:fld id="{375283D9-C0E8-42B7-98BD-254BAB77237B}" type="slidenum">
              <a:rPr lang="en-IN" smtClean="0"/>
              <a:t>11</a:t>
            </a:fld>
            <a:endParaRPr lang="en-IN"/>
          </a:p>
        </p:txBody>
      </p:sp>
      <p:sp>
        <p:nvSpPr>
          <p:cNvPr id="9" name="Rectangle 1">
            <a:extLst>
              <a:ext uri="{FF2B5EF4-FFF2-40B4-BE49-F238E27FC236}">
                <a16:creationId xmlns:a16="http://schemas.microsoft.com/office/drawing/2014/main" id="{DB2878EE-1F9E-6A00-708E-B018B98B5BC2}"/>
              </a:ext>
            </a:extLst>
          </p:cNvPr>
          <p:cNvSpPr>
            <a:spLocks noGrp="1" noChangeArrowheads="1"/>
          </p:cNvSpPr>
          <p:nvPr>
            <p:ph idx="1"/>
          </p:nvPr>
        </p:nvSpPr>
        <p:spPr bwMode="auto">
          <a:xfrm>
            <a:off x="838200" y="1431456"/>
            <a:ext cx="10663687"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1. </a:t>
            </a:r>
            <a:r>
              <a:rPr lang="en-US" altLang="en-US" sz="2400" b="1" dirty="0">
                <a:latin typeface="Times New Roman" pitchFamily="18" charset="0"/>
                <a:cs typeface="Times New Roman" pitchFamily="18" charset="0"/>
              </a:rPr>
              <a:t>Color Jitter:</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latin typeface="Times New Roman" pitchFamily="18" charset="0"/>
                <a:cs typeface="Times New Roman" pitchFamily="18" charset="0"/>
              </a:rPr>
              <a:t>-Brightness, contrast, saturation, and hue: Varying these parameters can account for different lighting conditions and skin tones. </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b="1" dirty="0">
                <a:latin typeface="Times New Roman" pitchFamily="18" charset="0"/>
                <a:cs typeface="Times New Roman" pitchFamily="18" charset="0"/>
              </a:rPr>
              <a:t>2. Noise Addition</a:t>
            </a:r>
            <a:r>
              <a:rPr lang="en-US" altLang="en-US" sz="2400" dirty="0">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latin typeface="Times New Roman" pitchFamily="18" charset="0"/>
                <a:cs typeface="Times New Roman" pitchFamily="18" charset="0"/>
              </a:rPr>
              <a:t>-Gaussian noise or salt-and-pepper noise: Introducing noise can simulate real-world image degradation. </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b="1" dirty="0">
                <a:latin typeface="Times New Roman" pitchFamily="18" charset="0"/>
                <a:cs typeface="Times New Roman" pitchFamily="18" charset="0"/>
              </a:rPr>
              <a:t>3. Elastic Transformations:</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latin typeface="Times New Roman" pitchFamily="18" charset="0"/>
                <a:cs typeface="Times New Roman" pitchFamily="18" charset="0"/>
              </a:rPr>
              <a:t>-Non-linear deformations: Applying elastic transformations can introduce realistic distortions that mimic variations in hand shape and pose. </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b="1" dirty="0">
                <a:latin typeface="Times New Roman" pitchFamily="18" charset="0"/>
                <a:cs typeface="Times New Roman" pitchFamily="18" charset="0"/>
              </a:rPr>
              <a:t>4. Occlusion:</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latin typeface="Times New Roman" pitchFamily="18" charset="0"/>
                <a:cs typeface="Times New Roman" pitchFamily="18" charset="0"/>
              </a:rPr>
              <a:t>-Partial occlusion: Simulating partial occlusion can handle cases where parts of the hand are obscured.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3238C45A-5624-E250-CCB7-EC7BB8C1B869}"/>
              </a:ext>
            </a:extLst>
          </p:cNvPr>
          <p:cNvSpPr txBox="1"/>
          <p:nvPr/>
        </p:nvSpPr>
        <p:spPr>
          <a:xfrm>
            <a:off x="838200" y="625230"/>
            <a:ext cx="8105104" cy="480131"/>
          </a:xfrm>
          <a:prstGeom prst="rect">
            <a:avLst/>
          </a:prstGeom>
          <a:noFill/>
        </p:spPr>
        <p:txBody>
          <a:bodyPr wrap="none" rtlCol="0">
            <a:spAutoFit/>
          </a:bodyPr>
          <a:lstStyle/>
          <a:p>
            <a:pPr>
              <a:lnSpc>
                <a:spcPct val="90000"/>
              </a:lnSpc>
              <a:spcBef>
                <a:spcPct val="0"/>
              </a:spcBef>
            </a:pPr>
            <a:r>
              <a:rPr lang="en-US" sz="2800" b="1" dirty="0">
                <a:latin typeface="Bahnschrift SemiBold" panose="020B0502040204020203" pitchFamily="34" charset="0"/>
                <a:ea typeface="+mj-ea"/>
                <a:cs typeface="+mj-cs"/>
              </a:rPr>
              <a:t>Data Augmentation techniques that we have used</a:t>
            </a:r>
            <a:endParaRPr lang="en-IN" sz="2800" b="1" dirty="0">
              <a:latin typeface="Bahnschrift SemiBold" panose="020B0502040204020203" pitchFamily="34" charset="0"/>
              <a:ea typeface="+mj-ea"/>
              <a:cs typeface="+mj-cs"/>
            </a:endParaRPr>
          </a:p>
        </p:txBody>
      </p:sp>
    </p:spTree>
    <p:extLst>
      <p:ext uri="{BB962C8B-B14F-4D97-AF65-F5344CB8AC3E}">
        <p14:creationId xmlns:p14="http://schemas.microsoft.com/office/powerpoint/2010/main" val="746255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52DEA-D605-24EA-34DB-E6B4FDD0803D}"/>
              </a:ext>
            </a:extLst>
          </p:cNvPr>
          <p:cNvSpPr>
            <a:spLocks noGrp="1"/>
          </p:cNvSpPr>
          <p:nvPr>
            <p:ph type="title"/>
          </p:nvPr>
        </p:nvSpPr>
        <p:spPr/>
        <p:txBody>
          <a:bodyPr/>
          <a:lstStyle/>
          <a:p>
            <a:r>
              <a:rPr lang="en-IN" dirty="0"/>
              <a:t>LeNet like Architecture Layers Sequence</a:t>
            </a:r>
          </a:p>
        </p:txBody>
      </p:sp>
      <p:pic>
        <p:nvPicPr>
          <p:cNvPr id="5" name="Content Placeholder 4">
            <a:extLst>
              <a:ext uri="{FF2B5EF4-FFF2-40B4-BE49-F238E27FC236}">
                <a16:creationId xmlns:a16="http://schemas.microsoft.com/office/drawing/2014/main" id="{2F5DE672-4DEB-1276-04F6-0F935C14CA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88308"/>
            <a:ext cx="10515600" cy="4025972"/>
          </a:xfrm>
        </p:spPr>
      </p:pic>
      <p:pic>
        <p:nvPicPr>
          <p:cNvPr id="3" name="圖片 9">
            <a:extLst>
              <a:ext uri="{FF2B5EF4-FFF2-40B4-BE49-F238E27FC236}">
                <a16:creationId xmlns:a16="http://schemas.microsoft.com/office/drawing/2014/main" id="{3C459D7F-2451-C6ED-976B-EAE00AFB42AC}"/>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381479" y="129786"/>
            <a:ext cx="1458686" cy="735510"/>
          </a:xfrm>
          <a:prstGeom prst="rect">
            <a:avLst/>
          </a:prstGeom>
          <a:noFill/>
          <a:ln>
            <a:noFill/>
          </a:ln>
        </p:spPr>
      </p:pic>
      <p:sp>
        <p:nvSpPr>
          <p:cNvPr id="4" name="Date Placeholder 3">
            <a:extLst>
              <a:ext uri="{FF2B5EF4-FFF2-40B4-BE49-F238E27FC236}">
                <a16:creationId xmlns:a16="http://schemas.microsoft.com/office/drawing/2014/main" id="{F61D7918-9499-6C03-4720-6AA3607A99CD}"/>
              </a:ext>
            </a:extLst>
          </p:cNvPr>
          <p:cNvSpPr>
            <a:spLocks noGrp="1"/>
          </p:cNvSpPr>
          <p:nvPr>
            <p:ph type="dt" sz="half" idx="10"/>
          </p:nvPr>
        </p:nvSpPr>
        <p:spPr/>
        <p:txBody>
          <a:bodyPr/>
          <a:lstStyle/>
          <a:p>
            <a:fld id="{C6199A11-C9BD-4B2A-B850-CD051A12C7EA}" type="datetime1">
              <a:rPr lang="en-IN" smtClean="0"/>
              <a:t>28-09-2024</a:t>
            </a:fld>
            <a:endParaRPr lang="en-IN"/>
          </a:p>
        </p:txBody>
      </p:sp>
      <p:sp>
        <p:nvSpPr>
          <p:cNvPr id="6" name="Slide Number Placeholder 5">
            <a:extLst>
              <a:ext uri="{FF2B5EF4-FFF2-40B4-BE49-F238E27FC236}">
                <a16:creationId xmlns:a16="http://schemas.microsoft.com/office/drawing/2014/main" id="{33E433E1-F55B-9E5E-06C6-E1B6E5F049ED}"/>
              </a:ext>
            </a:extLst>
          </p:cNvPr>
          <p:cNvSpPr>
            <a:spLocks noGrp="1"/>
          </p:cNvSpPr>
          <p:nvPr>
            <p:ph type="sldNum" sz="quarter" idx="12"/>
          </p:nvPr>
        </p:nvSpPr>
        <p:spPr/>
        <p:txBody>
          <a:bodyPr/>
          <a:lstStyle/>
          <a:p>
            <a:fld id="{375283D9-C0E8-42B7-98BD-254BAB77237B}" type="slidenum">
              <a:rPr lang="en-IN" smtClean="0"/>
              <a:t>12</a:t>
            </a:fld>
            <a:endParaRPr lang="en-IN"/>
          </a:p>
        </p:txBody>
      </p:sp>
    </p:spTree>
    <p:extLst>
      <p:ext uri="{BB962C8B-B14F-4D97-AF65-F5344CB8AC3E}">
        <p14:creationId xmlns:p14="http://schemas.microsoft.com/office/powerpoint/2010/main" val="2369741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9C73B3-FE5E-7059-D05B-97AA3B02B226}"/>
              </a:ext>
            </a:extLst>
          </p:cNvPr>
          <p:cNvSpPr>
            <a:spLocks noGrp="1"/>
          </p:cNvSpPr>
          <p:nvPr>
            <p:ph idx="1"/>
          </p:nvPr>
        </p:nvSpPr>
        <p:spPr>
          <a:xfrm>
            <a:off x="3341299" y="264543"/>
            <a:ext cx="5509402" cy="6515819"/>
          </a:xfrm>
        </p:spPr>
        <p:style>
          <a:lnRef idx="0">
            <a:schemeClr val="dk1"/>
          </a:lnRef>
          <a:fillRef idx="3">
            <a:schemeClr val="dk1"/>
          </a:fillRef>
          <a:effectRef idx="3">
            <a:schemeClr val="dk1"/>
          </a:effectRef>
          <a:fontRef idx="minor">
            <a:schemeClr val="lt1"/>
          </a:fontRef>
        </p:style>
        <p:txBody>
          <a:bodyPr>
            <a:normAutofit fontScale="70000" lnSpcReduction="20000"/>
          </a:bodyPr>
          <a:lstStyle/>
          <a:p>
            <a:pPr marL="0" indent="0">
              <a:buNone/>
            </a:pPr>
            <a:r>
              <a:rPr lang="en-IN" b="1" dirty="0">
                <a:solidFill>
                  <a:schemeClr val="accent5">
                    <a:lumMod val="60000"/>
                    <a:lumOff val="40000"/>
                  </a:schemeClr>
                </a:solidFill>
              </a:rPr>
              <a:t>[Input Image]     </a:t>
            </a:r>
          </a:p>
          <a:p>
            <a:pPr marL="0" indent="0">
              <a:buNone/>
            </a:pPr>
            <a:r>
              <a:rPr lang="en-IN" b="1" dirty="0">
                <a:solidFill>
                  <a:schemeClr val="accent5">
                    <a:lumMod val="60000"/>
                    <a:lumOff val="40000"/>
                  </a:schemeClr>
                </a:solidFill>
              </a:rPr>
              <a:t>                ↓</a:t>
            </a:r>
          </a:p>
          <a:p>
            <a:pPr marL="0" indent="0">
              <a:buNone/>
            </a:pPr>
            <a:r>
              <a:rPr lang="en-IN" b="1" dirty="0">
                <a:solidFill>
                  <a:schemeClr val="accent5">
                    <a:lumMod val="60000"/>
                    <a:lumOff val="40000"/>
                  </a:schemeClr>
                </a:solidFill>
              </a:rPr>
              <a:t>[Conv Layer 1 (Conv + ReLU + Max Pool)]      </a:t>
            </a:r>
          </a:p>
          <a:p>
            <a:pPr marL="0" indent="0">
              <a:buNone/>
            </a:pPr>
            <a:r>
              <a:rPr lang="en-IN" b="1" dirty="0">
                <a:solidFill>
                  <a:schemeClr val="accent5">
                    <a:lumMod val="60000"/>
                    <a:lumOff val="40000"/>
                  </a:schemeClr>
                </a:solidFill>
              </a:rPr>
              <a:t>                ↓</a:t>
            </a:r>
          </a:p>
          <a:p>
            <a:pPr marL="0" indent="0">
              <a:buNone/>
            </a:pPr>
            <a:r>
              <a:rPr lang="en-IN" b="1" dirty="0">
                <a:solidFill>
                  <a:schemeClr val="accent5">
                    <a:lumMod val="60000"/>
                    <a:lumOff val="40000"/>
                  </a:schemeClr>
                </a:solidFill>
              </a:rPr>
              <a:t>[Conv Layer 2 (Conv + ReLU + Max Pool)]      </a:t>
            </a:r>
          </a:p>
          <a:p>
            <a:pPr marL="0" indent="0">
              <a:buNone/>
            </a:pPr>
            <a:r>
              <a:rPr lang="en-IN" b="1" dirty="0">
                <a:solidFill>
                  <a:schemeClr val="accent5">
                    <a:lumMod val="60000"/>
                    <a:lumOff val="40000"/>
                  </a:schemeClr>
                </a:solidFill>
              </a:rPr>
              <a:t>                ↓</a:t>
            </a:r>
          </a:p>
          <a:p>
            <a:pPr marL="0" indent="0">
              <a:buNone/>
            </a:pPr>
            <a:r>
              <a:rPr lang="en-IN" b="1" dirty="0">
                <a:solidFill>
                  <a:schemeClr val="accent5">
                    <a:lumMod val="60000"/>
                    <a:lumOff val="40000"/>
                  </a:schemeClr>
                </a:solidFill>
              </a:rPr>
              <a:t>[Conv Layer 3 (Conv + ReLU)]      </a:t>
            </a:r>
          </a:p>
          <a:p>
            <a:pPr marL="0" indent="0">
              <a:buNone/>
            </a:pPr>
            <a:r>
              <a:rPr lang="en-IN" b="1" dirty="0">
                <a:solidFill>
                  <a:schemeClr val="accent5">
                    <a:lumMod val="60000"/>
                    <a:lumOff val="40000"/>
                  </a:schemeClr>
                </a:solidFill>
              </a:rPr>
              <a:t>                ↓</a:t>
            </a:r>
          </a:p>
          <a:p>
            <a:pPr marL="0" indent="0">
              <a:buNone/>
            </a:pPr>
            <a:r>
              <a:rPr lang="en-IN" b="1" dirty="0">
                <a:solidFill>
                  <a:schemeClr val="accent5">
                    <a:lumMod val="60000"/>
                    <a:lumOff val="40000"/>
                  </a:schemeClr>
                </a:solidFill>
              </a:rPr>
              <a:t>[Conv Layer 4 (Conv + ReLU)]     </a:t>
            </a:r>
          </a:p>
          <a:p>
            <a:pPr marL="0" indent="0">
              <a:buNone/>
            </a:pPr>
            <a:r>
              <a:rPr lang="en-IN" b="1" dirty="0">
                <a:solidFill>
                  <a:schemeClr val="accent5">
                    <a:lumMod val="60000"/>
                    <a:lumOff val="40000"/>
                  </a:schemeClr>
                </a:solidFill>
              </a:rPr>
              <a:t>                ↓</a:t>
            </a:r>
          </a:p>
          <a:p>
            <a:pPr marL="0" indent="0">
              <a:buNone/>
            </a:pPr>
            <a:r>
              <a:rPr lang="en-IN" b="1" dirty="0">
                <a:solidFill>
                  <a:schemeClr val="accent5">
                    <a:lumMod val="60000"/>
                    <a:lumOff val="40000"/>
                  </a:schemeClr>
                </a:solidFill>
              </a:rPr>
              <a:t>[Conv Layer 5 (Conv + ReLU + Max Pool)]      </a:t>
            </a:r>
          </a:p>
          <a:p>
            <a:pPr marL="0" indent="0">
              <a:buNone/>
            </a:pPr>
            <a:r>
              <a:rPr lang="en-IN" b="1" dirty="0">
                <a:solidFill>
                  <a:schemeClr val="accent5">
                    <a:lumMod val="60000"/>
                    <a:lumOff val="40000"/>
                  </a:schemeClr>
                </a:solidFill>
              </a:rPr>
              <a:t>                ↓</a:t>
            </a:r>
          </a:p>
          <a:p>
            <a:pPr marL="0" indent="0">
              <a:buNone/>
            </a:pPr>
            <a:r>
              <a:rPr lang="en-IN" b="1" dirty="0">
                <a:solidFill>
                  <a:schemeClr val="accent5">
                    <a:lumMod val="60000"/>
                    <a:lumOff val="40000"/>
                  </a:schemeClr>
                </a:solidFill>
              </a:rPr>
              <a:t>[Flatten]      </a:t>
            </a:r>
          </a:p>
          <a:p>
            <a:pPr marL="0" indent="0">
              <a:buNone/>
            </a:pPr>
            <a:r>
              <a:rPr lang="en-IN" b="1" dirty="0">
                <a:solidFill>
                  <a:schemeClr val="accent5">
                    <a:lumMod val="60000"/>
                    <a:lumOff val="40000"/>
                  </a:schemeClr>
                </a:solidFill>
              </a:rPr>
              <a:t>                ↓</a:t>
            </a:r>
          </a:p>
          <a:p>
            <a:pPr marL="0" indent="0">
              <a:buNone/>
            </a:pPr>
            <a:r>
              <a:rPr lang="en-IN" b="1" dirty="0">
                <a:solidFill>
                  <a:schemeClr val="accent5">
                    <a:lumMod val="60000"/>
                    <a:lumOff val="40000"/>
                  </a:schemeClr>
                </a:solidFill>
              </a:rPr>
              <a:t>[Fully Connected Layer 1 (FC + ReLU)]      </a:t>
            </a:r>
          </a:p>
          <a:p>
            <a:pPr marL="0" indent="0">
              <a:buNone/>
            </a:pPr>
            <a:r>
              <a:rPr lang="en-IN" b="1" dirty="0">
                <a:solidFill>
                  <a:schemeClr val="accent5">
                    <a:lumMod val="60000"/>
                    <a:lumOff val="40000"/>
                  </a:schemeClr>
                </a:solidFill>
              </a:rPr>
              <a:t>                ↓</a:t>
            </a:r>
          </a:p>
          <a:p>
            <a:pPr marL="0" indent="0">
              <a:buNone/>
            </a:pPr>
            <a:r>
              <a:rPr lang="en-IN" b="1" dirty="0">
                <a:solidFill>
                  <a:schemeClr val="accent5">
                    <a:lumMod val="60000"/>
                    <a:lumOff val="40000"/>
                  </a:schemeClr>
                </a:solidFill>
              </a:rPr>
              <a:t>[Fully Connected Layer 2 (FC + ReLU)]      </a:t>
            </a:r>
          </a:p>
          <a:p>
            <a:pPr marL="0" indent="0">
              <a:buNone/>
            </a:pPr>
            <a:r>
              <a:rPr lang="en-IN" b="1" dirty="0">
                <a:solidFill>
                  <a:schemeClr val="accent5">
                    <a:lumMod val="60000"/>
                    <a:lumOff val="40000"/>
                  </a:schemeClr>
                </a:solidFill>
              </a:rPr>
              <a:t>                ↓</a:t>
            </a:r>
          </a:p>
          <a:p>
            <a:pPr marL="0" indent="0">
              <a:buNone/>
            </a:pPr>
            <a:r>
              <a:rPr lang="en-IN" b="1" dirty="0">
                <a:solidFill>
                  <a:schemeClr val="accent5">
                    <a:lumMod val="60000"/>
                    <a:lumOff val="40000"/>
                  </a:schemeClr>
                </a:solidFill>
              </a:rPr>
              <a:t>[Output Layer (SoftMax)]</a:t>
            </a:r>
          </a:p>
        </p:txBody>
      </p:sp>
      <p:pic>
        <p:nvPicPr>
          <p:cNvPr id="2" name="圖片 9">
            <a:extLst>
              <a:ext uri="{FF2B5EF4-FFF2-40B4-BE49-F238E27FC236}">
                <a16:creationId xmlns:a16="http://schemas.microsoft.com/office/drawing/2014/main" id="{8DDC7799-0044-5AFC-8332-E1B6F7F7A69B}"/>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381479" y="129786"/>
            <a:ext cx="1458686" cy="735510"/>
          </a:xfrm>
          <a:prstGeom prst="rect">
            <a:avLst/>
          </a:prstGeom>
          <a:noFill/>
          <a:ln>
            <a:noFill/>
          </a:ln>
        </p:spPr>
      </p:pic>
      <p:sp>
        <p:nvSpPr>
          <p:cNvPr id="4" name="Date Placeholder 3">
            <a:extLst>
              <a:ext uri="{FF2B5EF4-FFF2-40B4-BE49-F238E27FC236}">
                <a16:creationId xmlns:a16="http://schemas.microsoft.com/office/drawing/2014/main" id="{CBF518B0-CEFE-4D12-AFF9-E436A74A4DAB}"/>
              </a:ext>
            </a:extLst>
          </p:cNvPr>
          <p:cNvSpPr>
            <a:spLocks noGrp="1"/>
          </p:cNvSpPr>
          <p:nvPr>
            <p:ph type="dt" sz="half" idx="10"/>
          </p:nvPr>
        </p:nvSpPr>
        <p:spPr/>
        <p:txBody>
          <a:bodyPr/>
          <a:lstStyle/>
          <a:p>
            <a:fld id="{57876574-753B-4213-8890-ED59F243352B}" type="datetime1">
              <a:rPr lang="en-IN" smtClean="0"/>
              <a:t>28-09-2024</a:t>
            </a:fld>
            <a:endParaRPr lang="en-IN"/>
          </a:p>
        </p:txBody>
      </p:sp>
      <p:sp>
        <p:nvSpPr>
          <p:cNvPr id="5" name="Slide Number Placeholder 4">
            <a:extLst>
              <a:ext uri="{FF2B5EF4-FFF2-40B4-BE49-F238E27FC236}">
                <a16:creationId xmlns:a16="http://schemas.microsoft.com/office/drawing/2014/main" id="{F2357FB3-1A0B-1A38-8077-B773632AB675}"/>
              </a:ext>
            </a:extLst>
          </p:cNvPr>
          <p:cNvSpPr>
            <a:spLocks noGrp="1"/>
          </p:cNvSpPr>
          <p:nvPr>
            <p:ph type="sldNum" sz="quarter" idx="12"/>
          </p:nvPr>
        </p:nvSpPr>
        <p:spPr/>
        <p:txBody>
          <a:bodyPr/>
          <a:lstStyle/>
          <a:p>
            <a:fld id="{375283D9-C0E8-42B7-98BD-254BAB77237B}" type="slidenum">
              <a:rPr lang="en-IN" smtClean="0"/>
              <a:t>13</a:t>
            </a:fld>
            <a:endParaRPr lang="en-IN"/>
          </a:p>
        </p:txBody>
      </p:sp>
    </p:spTree>
    <p:extLst>
      <p:ext uri="{BB962C8B-B14F-4D97-AF65-F5344CB8AC3E}">
        <p14:creationId xmlns:p14="http://schemas.microsoft.com/office/powerpoint/2010/main" val="3648854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49C68E-479D-30DA-D1D6-5351E9811D17}"/>
              </a:ext>
            </a:extLst>
          </p:cNvPr>
          <p:cNvSpPr txBox="1"/>
          <p:nvPr/>
        </p:nvSpPr>
        <p:spPr>
          <a:xfrm>
            <a:off x="3145765" y="379562"/>
            <a:ext cx="5532407" cy="480131"/>
          </a:xfrm>
          <a:prstGeom prst="rect">
            <a:avLst/>
          </a:prstGeom>
          <a:noFill/>
        </p:spPr>
        <p:txBody>
          <a:bodyPr wrap="square" rtlCol="0">
            <a:spAutoFit/>
          </a:bodyPr>
          <a:lstStyle/>
          <a:p>
            <a:pPr>
              <a:lnSpc>
                <a:spcPct val="90000"/>
              </a:lnSpc>
              <a:spcBef>
                <a:spcPct val="0"/>
              </a:spcBef>
            </a:pPr>
            <a:r>
              <a:rPr lang="en-US" sz="2800" b="1" dirty="0">
                <a:latin typeface="Bahnschrift SemiBold" panose="020B0502040204020203" pitchFamily="34" charset="0"/>
                <a:ea typeface="+mj-ea"/>
                <a:cs typeface="+mj-cs"/>
              </a:rPr>
              <a:t>LeNet like Architecture</a:t>
            </a:r>
            <a:endParaRPr lang="en-IN" sz="2800" b="1" dirty="0">
              <a:latin typeface="Bahnschrift SemiBold" panose="020B0502040204020203" pitchFamily="34" charset="0"/>
              <a:ea typeface="+mj-ea"/>
              <a:cs typeface="+mj-cs"/>
            </a:endParaRPr>
          </a:p>
        </p:txBody>
      </p:sp>
      <p:pic>
        <p:nvPicPr>
          <p:cNvPr id="4098" name="Picture 2" descr="AlexNet. AlexNet, a groundbreaking deep neural… | by Saba Hesaraki | Medium">
            <a:extLst>
              <a:ext uri="{FF2B5EF4-FFF2-40B4-BE49-F238E27FC236}">
                <a16:creationId xmlns:a16="http://schemas.microsoft.com/office/drawing/2014/main" id="{9A8E534F-21B8-4F32-08DE-8ECB881230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4475" y="1459080"/>
            <a:ext cx="9299275" cy="3971925"/>
          </a:xfrm>
          <a:prstGeom prst="rect">
            <a:avLst/>
          </a:prstGeom>
          <a:noFill/>
          <a:extLst>
            <a:ext uri="{909E8E84-426E-40DD-AFC4-6F175D3DCCD1}">
              <a14:hiddenFill xmlns:a14="http://schemas.microsoft.com/office/drawing/2010/main">
                <a:solidFill>
                  <a:srgbClr val="FFFFFF"/>
                </a:solidFill>
              </a14:hiddenFill>
            </a:ext>
          </a:extLst>
        </p:spPr>
      </p:pic>
      <p:pic>
        <p:nvPicPr>
          <p:cNvPr id="2" name="圖片 9">
            <a:extLst>
              <a:ext uri="{FF2B5EF4-FFF2-40B4-BE49-F238E27FC236}">
                <a16:creationId xmlns:a16="http://schemas.microsoft.com/office/drawing/2014/main" id="{6E929DC6-6092-8373-E64E-BABA4F4FF63E}"/>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381479" y="129786"/>
            <a:ext cx="1458686" cy="735510"/>
          </a:xfrm>
          <a:prstGeom prst="rect">
            <a:avLst/>
          </a:prstGeom>
          <a:noFill/>
          <a:ln>
            <a:noFill/>
          </a:ln>
        </p:spPr>
      </p:pic>
      <p:sp>
        <p:nvSpPr>
          <p:cNvPr id="6" name="Date Placeholder 5">
            <a:extLst>
              <a:ext uri="{FF2B5EF4-FFF2-40B4-BE49-F238E27FC236}">
                <a16:creationId xmlns:a16="http://schemas.microsoft.com/office/drawing/2014/main" id="{F8F2A61F-6EBF-1DBF-F430-77F7F2B63E01}"/>
              </a:ext>
            </a:extLst>
          </p:cNvPr>
          <p:cNvSpPr>
            <a:spLocks noGrp="1"/>
          </p:cNvSpPr>
          <p:nvPr>
            <p:ph type="dt" sz="half" idx="10"/>
          </p:nvPr>
        </p:nvSpPr>
        <p:spPr/>
        <p:txBody>
          <a:bodyPr/>
          <a:lstStyle/>
          <a:p>
            <a:fld id="{685B7FB6-3944-4D7B-B123-F22F1FBD3D62}" type="datetime1">
              <a:rPr lang="en-IN" smtClean="0"/>
              <a:t>28-09-2024</a:t>
            </a:fld>
            <a:endParaRPr lang="en-IN"/>
          </a:p>
        </p:txBody>
      </p:sp>
      <p:sp>
        <p:nvSpPr>
          <p:cNvPr id="7" name="Slide Number Placeholder 6">
            <a:extLst>
              <a:ext uri="{FF2B5EF4-FFF2-40B4-BE49-F238E27FC236}">
                <a16:creationId xmlns:a16="http://schemas.microsoft.com/office/drawing/2014/main" id="{113607EE-B49E-F6E3-A97D-B17AB3C31EF1}"/>
              </a:ext>
            </a:extLst>
          </p:cNvPr>
          <p:cNvSpPr>
            <a:spLocks noGrp="1"/>
          </p:cNvSpPr>
          <p:nvPr>
            <p:ph type="sldNum" sz="quarter" idx="12"/>
          </p:nvPr>
        </p:nvSpPr>
        <p:spPr/>
        <p:txBody>
          <a:bodyPr/>
          <a:lstStyle/>
          <a:p>
            <a:fld id="{375283D9-C0E8-42B7-98BD-254BAB77237B}" type="slidenum">
              <a:rPr lang="en-IN" smtClean="0"/>
              <a:t>14</a:t>
            </a:fld>
            <a:endParaRPr lang="en-IN"/>
          </a:p>
        </p:txBody>
      </p:sp>
    </p:spTree>
    <p:extLst>
      <p:ext uri="{BB962C8B-B14F-4D97-AF65-F5344CB8AC3E}">
        <p14:creationId xmlns:p14="http://schemas.microsoft.com/office/powerpoint/2010/main" val="1228035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F68285D-2C68-6DF7-FF37-4083C765B3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737" y="1503946"/>
            <a:ext cx="9464842" cy="4732421"/>
          </a:xfrm>
          <a:prstGeom prst="rect">
            <a:avLst/>
          </a:prstGeom>
        </p:spPr>
      </p:pic>
      <p:sp>
        <p:nvSpPr>
          <p:cNvPr id="6" name="TextBox 5">
            <a:extLst>
              <a:ext uri="{FF2B5EF4-FFF2-40B4-BE49-F238E27FC236}">
                <a16:creationId xmlns:a16="http://schemas.microsoft.com/office/drawing/2014/main" id="{8791E622-01B6-726F-EA5C-087603FDCDD6}"/>
              </a:ext>
            </a:extLst>
          </p:cNvPr>
          <p:cNvSpPr txBox="1"/>
          <p:nvPr/>
        </p:nvSpPr>
        <p:spPr>
          <a:xfrm>
            <a:off x="1507958" y="770021"/>
            <a:ext cx="3732112" cy="523220"/>
          </a:xfrm>
          <a:prstGeom prst="rect">
            <a:avLst/>
          </a:prstGeom>
          <a:noFill/>
        </p:spPr>
        <p:txBody>
          <a:bodyPr wrap="none" rtlCol="0">
            <a:spAutoFit/>
          </a:bodyPr>
          <a:lstStyle/>
          <a:p>
            <a:r>
              <a:rPr lang="en-IN" sz="2800" b="1" dirty="0">
                <a:latin typeface="Bahnschrift SemiBold" panose="020B0502040204020203" pitchFamily="34" charset="0"/>
                <a:ea typeface="+mj-ea"/>
                <a:cs typeface="+mj-cs"/>
              </a:rPr>
              <a:t>Dimension and details</a:t>
            </a:r>
          </a:p>
        </p:txBody>
      </p:sp>
      <p:pic>
        <p:nvPicPr>
          <p:cNvPr id="2" name="圖片 9">
            <a:extLst>
              <a:ext uri="{FF2B5EF4-FFF2-40B4-BE49-F238E27FC236}">
                <a16:creationId xmlns:a16="http://schemas.microsoft.com/office/drawing/2014/main" id="{827827C8-9618-F775-C6A7-285AC7E07360}"/>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381479" y="129786"/>
            <a:ext cx="1458686" cy="735510"/>
          </a:xfrm>
          <a:prstGeom prst="rect">
            <a:avLst/>
          </a:prstGeom>
          <a:noFill/>
          <a:ln>
            <a:noFill/>
          </a:ln>
        </p:spPr>
      </p:pic>
      <p:sp>
        <p:nvSpPr>
          <p:cNvPr id="3" name="Date Placeholder 2">
            <a:extLst>
              <a:ext uri="{FF2B5EF4-FFF2-40B4-BE49-F238E27FC236}">
                <a16:creationId xmlns:a16="http://schemas.microsoft.com/office/drawing/2014/main" id="{DEC1CEA5-4286-F7A3-9371-D827524D0E48}"/>
              </a:ext>
            </a:extLst>
          </p:cNvPr>
          <p:cNvSpPr>
            <a:spLocks noGrp="1"/>
          </p:cNvSpPr>
          <p:nvPr>
            <p:ph type="dt" sz="half" idx="10"/>
          </p:nvPr>
        </p:nvSpPr>
        <p:spPr/>
        <p:txBody>
          <a:bodyPr/>
          <a:lstStyle/>
          <a:p>
            <a:fld id="{9C5E723E-B15F-4F18-A46E-F961685699C7}" type="datetime1">
              <a:rPr lang="en-IN" smtClean="0"/>
              <a:t>28-09-2024</a:t>
            </a:fld>
            <a:endParaRPr lang="en-IN"/>
          </a:p>
        </p:txBody>
      </p:sp>
      <p:sp>
        <p:nvSpPr>
          <p:cNvPr id="4" name="Slide Number Placeholder 3">
            <a:extLst>
              <a:ext uri="{FF2B5EF4-FFF2-40B4-BE49-F238E27FC236}">
                <a16:creationId xmlns:a16="http://schemas.microsoft.com/office/drawing/2014/main" id="{CF91FA1F-F10D-68BD-EC35-BBAEA9DAFF47}"/>
              </a:ext>
            </a:extLst>
          </p:cNvPr>
          <p:cNvSpPr>
            <a:spLocks noGrp="1"/>
          </p:cNvSpPr>
          <p:nvPr>
            <p:ph type="sldNum" sz="quarter" idx="12"/>
          </p:nvPr>
        </p:nvSpPr>
        <p:spPr/>
        <p:txBody>
          <a:bodyPr/>
          <a:lstStyle/>
          <a:p>
            <a:fld id="{375283D9-C0E8-42B7-98BD-254BAB77237B}" type="slidenum">
              <a:rPr lang="en-IN" smtClean="0"/>
              <a:t>15</a:t>
            </a:fld>
            <a:endParaRPr lang="en-IN"/>
          </a:p>
        </p:txBody>
      </p:sp>
    </p:spTree>
    <p:extLst>
      <p:ext uri="{BB962C8B-B14F-4D97-AF65-F5344CB8AC3E}">
        <p14:creationId xmlns:p14="http://schemas.microsoft.com/office/powerpoint/2010/main" val="4002691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DF35F-1702-866B-CA60-073BFBF9E03E}"/>
              </a:ext>
            </a:extLst>
          </p:cNvPr>
          <p:cNvSpPr>
            <a:spLocks noGrp="1"/>
          </p:cNvSpPr>
          <p:nvPr>
            <p:ph type="title"/>
          </p:nvPr>
        </p:nvSpPr>
        <p:spPr/>
        <p:txBody>
          <a:bodyPr/>
          <a:lstStyle/>
          <a:p>
            <a:r>
              <a:rPr lang="en-US" sz="2800" b="1" dirty="0">
                <a:latin typeface="Bahnschrift SemiBold" panose="020B0502040204020203" pitchFamily="34" charset="0"/>
              </a:rPr>
              <a:t>Parameter Settings</a:t>
            </a:r>
            <a:endParaRPr lang="en-IN" sz="2800" b="1" dirty="0">
              <a:latin typeface="Bahnschrift SemiBold" panose="020B0502040204020203" pitchFamily="34" charset="0"/>
            </a:endParaRPr>
          </a:p>
        </p:txBody>
      </p:sp>
      <p:pic>
        <p:nvPicPr>
          <p:cNvPr id="4" name="table">
            <a:extLst>
              <a:ext uri="{FF2B5EF4-FFF2-40B4-BE49-F238E27FC236}">
                <a16:creationId xmlns:a16="http://schemas.microsoft.com/office/drawing/2014/main" id="{C8BACD2A-1E22-2BD8-F59D-84384C704293}"/>
              </a:ext>
            </a:extLst>
          </p:cNvPr>
          <p:cNvPicPr>
            <a:picLocks noChangeAspect="1"/>
          </p:cNvPicPr>
          <p:nvPr/>
        </p:nvPicPr>
        <p:blipFill>
          <a:blip r:embed="rId2"/>
          <a:stretch>
            <a:fillRect/>
          </a:stretch>
        </p:blipFill>
        <p:spPr>
          <a:xfrm>
            <a:off x="1557167" y="1818458"/>
            <a:ext cx="8761582" cy="4220032"/>
          </a:xfrm>
          <a:prstGeom prst="rect">
            <a:avLst/>
          </a:prstGeom>
        </p:spPr>
      </p:pic>
      <p:pic>
        <p:nvPicPr>
          <p:cNvPr id="3" name="圖片 9">
            <a:extLst>
              <a:ext uri="{FF2B5EF4-FFF2-40B4-BE49-F238E27FC236}">
                <a16:creationId xmlns:a16="http://schemas.microsoft.com/office/drawing/2014/main" id="{7CCED445-1B73-40EA-2BB8-1247BFD91FC7}"/>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381479" y="129786"/>
            <a:ext cx="1458686" cy="735510"/>
          </a:xfrm>
          <a:prstGeom prst="rect">
            <a:avLst/>
          </a:prstGeom>
          <a:noFill/>
          <a:ln>
            <a:noFill/>
          </a:ln>
        </p:spPr>
      </p:pic>
      <p:sp>
        <p:nvSpPr>
          <p:cNvPr id="6" name="Date Placeholder 5">
            <a:extLst>
              <a:ext uri="{FF2B5EF4-FFF2-40B4-BE49-F238E27FC236}">
                <a16:creationId xmlns:a16="http://schemas.microsoft.com/office/drawing/2014/main" id="{4988CB66-CE8F-93CE-889B-B086C6C7C7E6}"/>
              </a:ext>
            </a:extLst>
          </p:cNvPr>
          <p:cNvSpPr>
            <a:spLocks noGrp="1"/>
          </p:cNvSpPr>
          <p:nvPr>
            <p:ph type="dt" sz="half" idx="10"/>
          </p:nvPr>
        </p:nvSpPr>
        <p:spPr/>
        <p:txBody>
          <a:bodyPr/>
          <a:lstStyle/>
          <a:p>
            <a:fld id="{D7479B67-AED7-4D72-9D7B-D326CDC685AD}" type="datetime1">
              <a:rPr lang="en-IN" smtClean="0"/>
              <a:t>28-09-2024</a:t>
            </a:fld>
            <a:endParaRPr lang="en-IN"/>
          </a:p>
        </p:txBody>
      </p:sp>
      <p:sp>
        <p:nvSpPr>
          <p:cNvPr id="7" name="Slide Number Placeholder 6">
            <a:extLst>
              <a:ext uri="{FF2B5EF4-FFF2-40B4-BE49-F238E27FC236}">
                <a16:creationId xmlns:a16="http://schemas.microsoft.com/office/drawing/2014/main" id="{EF9FA785-7975-2D7E-ED9F-FDF3BDAAB840}"/>
              </a:ext>
            </a:extLst>
          </p:cNvPr>
          <p:cNvSpPr>
            <a:spLocks noGrp="1"/>
          </p:cNvSpPr>
          <p:nvPr>
            <p:ph type="sldNum" sz="quarter" idx="12"/>
          </p:nvPr>
        </p:nvSpPr>
        <p:spPr/>
        <p:txBody>
          <a:bodyPr/>
          <a:lstStyle/>
          <a:p>
            <a:fld id="{375283D9-C0E8-42B7-98BD-254BAB77237B}" type="slidenum">
              <a:rPr lang="en-IN" smtClean="0"/>
              <a:t>16</a:t>
            </a:fld>
            <a:endParaRPr lang="en-IN"/>
          </a:p>
        </p:txBody>
      </p:sp>
    </p:spTree>
    <p:extLst>
      <p:ext uri="{BB962C8B-B14F-4D97-AF65-F5344CB8AC3E}">
        <p14:creationId xmlns:p14="http://schemas.microsoft.com/office/powerpoint/2010/main" val="391201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0BCC8-B375-E554-C7A7-40DEF27C3333}"/>
              </a:ext>
            </a:extLst>
          </p:cNvPr>
          <p:cNvSpPr>
            <a:spLocks noGrp="1"/>
          </p:cNvSpPr>
          <p:nvPr>
            <p:ph type="title"/>
          </p:nvPr>
        </p:nvSpPr>
        <p:spPr/>
        <p:txBody>
          <a:bodyPr/>
          <a:lstStyle/>
          <a:p>
            <a:r>
              <a:rPr lang="en-US" sz="2800" b="1" dirty="0">
                <a:latin typeface="Bahnschrift SemiBold" panose="020B0502040204020203" pitchFamily="34" charset="0"/>
              </a:rPr>
              <a:t>LeNet like architecture</a:t>
            </a:r>
            <a:endParaRPr lang="en-IN" sz="2800" b="1" dirty="0">
              <a:latin typeface="Bahnschrift SemiBold" panose="020B0502040204020203" pitchFamily="34" charset="0"/>
            </a:endParaRPr>
          </a:p>
        </p:txBody>
      </p:sp>
      <p:sp>
        <p:nvSpPr>
          <p:cNvPr id="5" name="Rectangle 2">
            <a:extLst>
              <a:ext uri="{FF2B5EF4-FFF2-40B4-BE49-F238E27FC236}">
                <a16:creationId xmlns:a16="http://schemas.microsoft.com/office/drawing/2014/main" id="{CC639CA4-D1F3-11E8-43EB-F97A275A2664}"/>
              </a:ext>
            </a:extLst>
          </p:cNvPr>
          <p:cNvSpPr>
            <a:spLocks noGrp="1" noChangeArrowheads="1"/>
          </p:cNvSpPr>
          <p:nvPr>
            <p:ph idx="1"/>
          </p:nvPr>
        </p:nvSpPr>
        <p:spPr bwMode="auto">
          <a:xfrm>
            <a:off x="402567" y="1840125"/>
            <a:ext cx="11632895" cy="3988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fontAlgn="base">
              <a:spcAft>
                <a:spcPct val="0"/>
              </a:spcAft>
              <a:buClrTx/>
              <a:buSzTx/>
              <a:tabLst/>
            </a:pPr>
            <a:r>
              <a:rPr lang="en-US" altLang="en-US" sz="1800" dirty="0">
                <a:latin typeface="Times New Roman" pitchFamily="18" charset="0"/>
                <a:cs typeface="Times New Roman" pitchFamily="18" charset="0"/>
              </a:rPr>
              <a:t>Input: 227x227x3 RGB images.</a:t>
            </a:r>
          </a:p>
          <a:p>
            <a:pPr marR="0" lvl="0" algn="just" fontAlgn="base">
              <a:spcAft>
                <a:spcPct val="0"/>
              </a:spcAft>
              <a:buClrTx/>
              <a:buSzTx/>
              <a:tabLst/>
            </a:pPr>
            <a:r>
              <a:rPr lang="en-US" altLang="en-US" sz="1800" dirty="0">
                <a:latin typeface="Times New Roman" pitchFamily="18" charset="0"/>
                <a:cs typeface="Times New Roman" pitchFamily="18" charset="0"/>
              </a:rPr>
              <a:t>Convolutional Layers:</a:t>
            </a:r>
          </a:p>
          <a:p>
            <a:pPr marR="0" lvl="0" algn="just" fontAlgn="base">
              <a:spcAft>
                <a:spcPct val="0"/>
              </a:spcAft>
              <a:buClrTx/>
              <a:buSzTx/>
              <a:tabLst/>
            </a:pPr>
            <a:r>
              <a:rPr lang="en-US" altLang="en-US" sz="1800" dirty="0">
                <a:latin typeface="Times New Roman" pitchFamily="18" charset="0"/>
                <a:cs typeface="Times New Roman" pitchFamily="18" charset="0"/>
              </a:rPr>
              <a:t>5 convolutional layers with varying filter sizes (e.g., 55x55, 27x27, 13x13).</a:t>
            </a:r>
          </a:p>
          <a:p>
            <a:pPr marR="0" lvl="0" algn="just" fontAlgn="base">
              <a:spcAft>
                <a:spcPct val="0"/>
              </a:spcAft>
              <a:buClrTx/>
              <a:buSzTx/>
              <a:tabLst/>
            </a:pPr>
            <a:r>
              <a:rPr lang="en-US" altLang="en-US" sz="1800" dirty="0">
                <a:latin typeface="Times New Roman" pitchFamily="18" charset="0"/>
                <a:cs typeface="Times New Roman" pitchFamily="18" charset="0"/>
              </a:rPr>
              <a:t>Each convolutional layer is followed by a ReLU activation function.</a:t>
            </a:r>
          </a:p>
          <a:p>
            <a:pPr marR="0" lvl="0" algn="just" fontAlgn="base">
              <a:spcAft>
                <a:spcPct val="0"/>
              </a:spcAft>
              <a:buClrTx/>
              <a:buSzTx/>
              <a:tabLst/>
            </a:pPr>
            <a:r>
              <a:rPr lang="en-US" altLang="en-US" sz="1800" dirty="0">
                <a:latin typeface="Times New Roman" pitchFamily="18" charset="0"/>
                <a:cs typeface="Times New Roman" pitchFamily="18" charset="0"/>
              </a:rPr>
              <a:t>Max-pooling layers follow some convolutional layers to downsample the feature maps.</a:t>
            </a:r>
          </a:p>
          <a:p>
            <a:pPr marR="0" lvl="0" algn="just" fontAlgn="base">
              <a:spcAft>
                <a:spcPct val="0"/>
              </a:spcAft>
              <a:buClrTx/>
              <a:buSzTx/>
              <a:tabLst/>
            </a:pPr>
            <a:r>
              <a:rPr lang="en-US" altLang="en-US" sz="1800" dirty="0">
                <a:latin typeface="Times New Roman" pitchFamily="18" charset="0"/>
                <a:cs typeface="Times New Roman" pitchFamily="18" charset="0"/>
              </a:rPr>
              <a:t>Fully Connected Layers:</a:t>
            </a:r>
          </a:p>
          <a:p>
            <a:pPr marR="0" lvl="0" algn="just" fontAlgn="base">
              <a:spcAft>
                <a:spcPct val="0"/>
              </a:spcAft>
              <a:buClrTx/>
              <a:buSzTx/>
              <a:tabLst/>
            </a:pPr>
            <a:r>
              <a:rPr lang="en-US" altLang="en-US" sz="1800" dirty="0">
                <a:latin typeface="Times New Roman" pitchFamily="18" charset="0"/>
                <a:cs typeface="Times New Roman" pitchFamily="18" charset="0"/>
              </a:rPr>
              <a:t>After convolutional layers, the feature maps are flattened and passed through 3 fully connected layers (4096 neurons in the first two, 1000 in the last for classification).</a:t>
            </a:r>
          </a:p>
          <a:p>
            <a:pPr marR="0" lvl="0" algn="just" fontAlgn="base">
              <a:spcAft>
                <a:spcPct val="0"/>
              </a:spcAft>
              <a:buClrTx/>
              <a:buSzTx/>
              <a:tabLst/>
            </a:pPr>
            <a:r>
              <a:rPr lang="en-US" altLang="en-US" sz="1800" dirty="0">
                <a:latin typeface="Times New Roman" pitchFamily="18" charset="0"/>
                <a:cs typeface="Times New Roman" pitchFamily="18" charset="0"/>
              </a:rPr>
              <a:t>The final layer uses a SoftMax activation for classifying 1000 classes.</a:t>
            </a:r>
          </a:p>
          <a:p>
            <a:pPr marR="0" lvl="0" algn="just" fontAlgn="base">
              <a:spcAft>
                <a:spcPct val="0"/>
              </a:spcAft>
              <a:buClrTx/>
              <a:buSzTx/>
              <a:tabLst/>
            </a:pPr>
            <a:r>
              <a:rPr lang="en-US" altLang="en-US" sz="1800" dirty="0">
                <a:latin typeface="Times New Roman" pitchFamily="18" charset="0"/>
                <a:cs typeface="Times New Roman" pitchFamily="18" charset="0"/>
              </a:rPr>
              <a:t>Dropout: Applied after fully connected layers to prevent overfitting by randomly turning off some neurons during training.</a:t>
            </a:r>
          </a:p>
          <a:p>
            <a:pPr marR="0" lvl="0" algn="just" fontAlgn="base">
              <a:spcAft>
                <a:spcPct val="0"/>
              </a:spcAft>
              <a:buClrTx/>
              <a:buSzTx/>
              <a:tabLst/>
            </a:pPr>
            <a:r>
              <a:rPr lang="en-US" altLang="en-US" sz="1800" dirty="0">
                <a:latin typeface="Times New Roman" pitchFamily="18" charset="0"/>
                <a:cs typeface="Times New Roman" pitchFamily="18" charset="0"/>
              </a:rPr>
              <a:t>Local Response Normalization (LRN): Helps in normalizing feature maps and enhancing generalization</a:t>
            </a:r>
            <a:r>
              <a:rPr lang="en-US" altLang="en-US" sz="1600" dirty="0">
                <a:latin typeface="Times New Roman" pitchFamily="18" charset="0"/>
                <a:cs typeface="Times New Roman" pitchFamily="18" charset="0"/>
              </a:rPr>
              <a:t>.</a:t>
            </a:r>
          </a:p>
        </p:txBody>
      </p:sp>
      <p:pic>
        <p:nvPicPr>
          <p:cNvPr id="3" name="圖片 9">
            <a:extLst>
              <a:ext uri="{FF2B5EF4-FFF2-40B4-BE49-F238E27FC236}">
                <a16:creationId xmlns:a16="http://schemas.microsoft.com/office/drawing/2014/main" id="{4FA1A34C-0F6D-2140-BAB1-11273B5F6417}"/>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381479" y="129786"/>
            <a:ext cx="1458686" cy="735510"/>
          </a:xfrm>
          <a:prstGeom prst="rect">
            <a:avLst/>
          </a:prstGeom>
          <a:noFill/>
          <a:ln>
            <a:noFill/>
          </a:ln>
        </p:spPr>
      </p:pic>
      <p:sp>
        <p:nvSpPr>
          <p:cNvPr id="4" name="Date Placeholder 3">
            <a:extLst>
              <a:ext uri="{FF2B5EF4-FFF2-40B4-BE49-F238E27FC236}">
                <a16:creationId xmlns:a16="http://schemas.microsoft.com/office/drawing/2014/main" id="{3AE9C101-9BEC-4296-0A7C-6FCEDB8E134C}"/>
              </a:ext>
            </a:extLst>
          </p:cNvPr>
          <p:cNvSpPr>
            <a:spLocks noGrp="1"/>
          </p:cNvSpPr>
          <p:nvPr>
            <p:ph type="dt" sz="half" idx="10"/>
          </p:nvPr>
        </p:nvSpPr>
        <p:spPr/>
        <p:txBody>
          <a:bodyPr/>
          <a:lstStyle/>
          <a:p>
            <a:fld id="{3783A771-8FCE-4509-BD9D-0B539B8C1C32}" type="datetime1">
              <a:rPr lang="en-IN" smtClean="0"/>
              <a:t>28-09-2024</a:t>
            </a:fld>
            <a:endParaRPr lang="en-IN"/>
          </a:p>
        </p:txBody>
      </p:sp>
      <p:sp>
        <p:nvSpPr>
          <p:cNvPr id="6" name="Slide Number Placeholder 5">
            <a:extLst>
              <a:ext uri="{FF2B5EF4-FFF2-40B4-BE49-F238E27FC236}">
                <a16:creationId xmlns:a16="http://schemas.microsoft.com/office/drawing/2014/main" id="{91B30B31-FF59-3DC7-181D-21148BD93936}"/>
              </a:ext>
            </a:extLst>
          </p:cNvPr>
          <p:cNvSpPr>
            <a:spLocks noGrp="1"/>
          </p:cNvSpPr>
          <p:nvPr>
            <p:ph type="sldNum" sz="quarter" idx="12"/>
          </p:nvPr>
        </p:nvSpPr>
        <p:spPr/>
        <p:txBody>
          <a:bodyPr/>
          <a:lstStyle/>
          <a:p>
            <a:fld id="{375283D9-C0E8-42B7-98BD-254BAB77237B}" type="slidenum">
              <a:rPr lang="en-IN" smtClean="0"/>
              <a:t>17</a:t>
            </a:fld>
            <a:endParaRPr lang="en-IN"/>
          </a:p>
        </p:txBody>
      </p:sp>
    </p:spTree>
    <p:extLst>
      <p:ext uri="{BB962C8B-B14F-4D97-AF65-F5344CB8AC3E}">
        <p14:creationId xmlns:p14="http://schemas.microsoft.com/office/powerpoint/2010/main" val="4143029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65FA8E3-2362-FC73-E1AE-162C3364315B}"/>
              </a:ext>
            </a:extLst>
          </p:cNvPr>
          <p:cNvSpPr>
            <a:spLocks noGrp="1"/>
          </p:cNvSpPr>
          <p:nvPr>
            <p:ph type="dt" sz="half" idx="10"/>
          </p:nvPr>
        </p:nvSpPr>
        <p:spPr/>
        <p:txBody>
          <a:bodyPr/>
          <a:lstStyle/>
          <a:p>
            <a:fld id="{117A813E-3791-411B-A516-10E87C1653F6}" type="datetime1">
              <a:rPr lang="en-IN" smtClean="0"/>
              <a:t>28-09-2024</a:t>
            </a:fld>
            <a:endParaRPr lang="en-IN"/>
          </a:p>
        </p:txBody>
      </p:sp>
      <p:sp>
        <p:nvSpPr>
          <p:cNvPr id="5" name="Slide Number Placeholder 4">
            <a:extLst>
              <a:ext uri="{FF2B5EF4-FFF2-40B4-BE49-F238E27FC236}">
                <a16:creationId xmlns:a16="http://schemas.microsoft.com/office/drawing/2014/main" id="{59031035-7D78-0685-397A-FF24CA0C8AE1}"/>
              </a:ext>
            </a:extLst>
          </p:cNvPr>
          <p:cNvSpPr>
            <a:spLocks noGrp="1"/>
          </p:cNvSpPr>
          <p:nvPr>
            <p:ph type="sldNum" sz="quarter" idx="12"/>
          </p:nvPr>
        </p:nvSpPr>
        <p:spPr/>
        <p:txBody>
          <a:bodyPr/>
          <a:lstStyle/>
          <a:p>
            <a:fld id="{375283D9-C0E8-42B7-98BD-254BAB77237B}" type="slidenum">
              <a:rPr lang="en-IN" smtClean="0"/>
              <a:t>18</a:t>
            </a:fld>
            <a:endParaRPr lang="en-IN"/>
          </a:p>
        </p:txBody>
      </p:sp>
      <p:sp>
        <p:nvSpPr>
          <p:cNvPr id="6" name="Rectangle 1">
            <a:extLst>
              <a:ext uri="{FF2B5EF4-FFF2-40B4-BE49-F238E27FC236}">
                <a16:creationId xmlns:a16="http://schemas.microsoft.com/office/drawing/2014/main" id="{C7A9775D-B086-0EFC-42F1-BA2F05843992}"/>
              </a:ext>
            </a:extLst>
          </p:cNvPr>
          <p:cNvSpPr>
            <a:spLocks noGrp="1" noChangeArrowheads="1"/>
          </p:cNvSpPr>
          <p:nvPr>
            <p:ph idx="1"/>
          </p:nvPr>
        </p:nvSpPr>
        <p:spPr bwMode="auto">
          <a:xfrm>
            <a:off x="672860" y="965834"/>
            <a:ext cx="11220091"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sz="2000" b="1" dirty="0">
                <a:latin typeface="Times New Roman" pitchFamily="18" charset="0"/>
                <a:cs typeface="Times New Roman" pitchFamily="18" charset="0"/>
              </a:rPr>
              <a:t>1.Prepare your dataset</a:t>
            </a:r>
            <a:r>
              <a:rPr lang="en-US" altLang="en-US" sz="2000" dirty="0">
                <a:latin typeface="Times New Roman" pitchFamily="18" charset="0"/>
                <a:cs typeface="Times New Roman" pitchFamily="18" charset="0"/>
              </a:rPr>
              <a:t>: Gather images and labels for your training and testing sets. Ensure they're in a suitable format. The dataset that we have used is MNIST.</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000" dirty="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2000" b="1" dirty="0">
                <a:latin typeface="Times New Roman" pitchFamily="18" charset="0"/>
                <a:cs typeface="Times New Roman" pitchFamily="18" charset="0"/>
              </a:rPr>
              <a:t>2.Define the architecture</a:t>
            </a:r>
            <a:r>
              <a:rPr lang="en-US" altLang="en-US" sz="2000" dirty="0">
                <a:latin typeface="Times New Roman" pitchFamily="18" charset="0"/>
                <a:cs typeface="Times New Roman" pitchFamily="18" charset="0"/>
              </a:rPr>
              <a:t>: Create a neural network model with the following layers: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latin typeface="Times New Roman" pitchFamily="18" charset="0"/>
                <a:cs typeface="Times New Roman" pitchFamily="18" charset="0"/>
              </a:rPr>
              <a:t>Convolutional layers: Apply filters to extract features from the images.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latin typeface="Times New Roman" pitchFamily="18" charset="0"/>
                <a:cs typeface="Times New Roman" pitchFamily="18" charset="0"/>
              </a:rPr>
              <a:t>Pooling layers: Downsize the feature maps to reduce computational cost.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latin typeface="Times New Roman" pitchFamily="18" charset="0"/>
                <a:cs typeface="Times New Roman" pitchFamily="18" charset="0"/>
              </a:rPr>
              <a:t>Fully connected layers: Combine features and classify the images.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latin typeface="Times New Roman" pitchFamily="18" charset="0"/>
                <a:cs typeface="Times New Roman" pitchFamily="18" charset="0"/>
              </a:rPr>
              <a:t>SoftMax layer: Output probabilities for each class. </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000" dirty="0">
              <a:latin typeface="Times New Roman" pitchFamily="18" charset="0"/>
              <a:cs typeface="Times New Roman" pitchFamily="18" charset="0"/>
            </a:endParaRPr>
          </a:p>
          <a:p>
            <a:pPr marL="0" indent="0" eaLnBrk="0" fontAlgn="base" hangingPunct="0">
              <a:lnSpc>
                <a:spcPct val="100000"/>
              </a:lnSpc>
              <a:spcBef>
                <a:spcPct val="0"/>
              </a:spcBef>
              <a:spcAft>
                <a:spcPct val="0"/>
              </a:spcAft>
              <a:buNone/>
            </a:pPr>
            <a:r>
              <a:rPr lang="en-US" sz="2000" b="1" dirty="0">
                <a:latin typeface="Times New Roman" pitchFamily="18" charset="0"/>
                <a:cs typeface="Times New Roman" pitchFamily="18" charset="0"/>
              </a:rPr>
              <a:t>3.Compile the model</a:t>
            </a:r>
            <a:r>
              <a:rPr lang="en-US" sz="2000" dirty="0">
                <a:latin typeface="Times New Roman" pitchFamily="18" charset="0"/>
                <a:cs typeface="Times New Roman" pitchFamily="18" charset="0"/>
              </a:rPr>
              <a:t>: Choose an optimizer to update weights during training and a loss function (e.g., sparse categorical cross-entropy) to measure the model's error.</a:t>
            </a:r>
          </a:p>
          <a:p>
            <a:pPr marL="0" indent="0" eaLnBrk="0" fontAlgn="base" hangingPunct="0">
              <a:lnSpc>
                <a:spcPct val="100000"/>
              </a:lnSpc>
              <a:spcBef>
                <a:spcPct val="0"/>
              </a:spcBef>
              <a:spcAft>
                <a:spcPct val="0"/>
              </a:spcAft>
              <a:buNone/>
            </a:pPr>
            <a:endParaRPr lang="en-US" altLang="en-US" sz="2000" dirty="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2000" b="1" dirty="0">
                <a:latin typeface="Times New Roman" pitchFamily="18" charset="0"/>
                <a:cs typeface="Times New Roman" pitchFamily="18" charset="0"/>
              </a:rPr>
              <a:t>4.Train the model</a:t>
            </a:r>
            <a:r>
              <a:rPr lang="en-US" altLang="en-US" sz="2000" dirty="0">
                <a:latin typeface="Times New Roman" pitchFamily="18" charset="0"/>
                <a:cs typeface="Times New Roman" pitchFamily="18" charset="0"/>
              </a:rPr>
              <a:t>: Feed the training data into the model and adjust weights iteratively using backpropagation. </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000" dirty="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2000" b="1" dirty="0">
                <a:latin typeface="Times New Roman" pitchFamily="18" charset="0"/>
                <a:cs typeface="Times New Roman" pitchFamily="18" charset="0"/>
              </a:rPr>
              <a:t>5.Evaluate the model</a:t>
            </a:r>
            <a:r>
              <a:rPr lang="en-US" altLang="en-US" sz="2000" dirty="0">
                <a:latin typeface="Times New Roman" pitchFamily="18" charset="0"/>
                <a:cs typeface="Times New Roman" pitchFamily="18" charset="0"/>
              </a:rPr>
              <a:t>: Use the test set to assess the model's performance on unseen data. Calculate metrics like accuracy, precision, recall, and F1-score </a:t>
            </a:r>
          </a:p>
        </p:txBody>
      </p:sp>
      <p:sp>
        <p:nvSpPr>
          <p:cNvPr id="7" name="TextBox 6">
            <a:extLst>
              <a:ext uri="{FF2B5EF4-FFF2-40B4-BE49-F238E27FC236}">
                <a16:creationId xmlns:a16="http://schemas.microsoft.com/office/drawing/2014/main" id="{5A6BEB46-BCBE-B727-4AD2-C7E2EEA3BD25}"/>
              </a:ext>
            </a:extLst>
          </p:cNvPr>
          <p:cNvSpPr txBox="1"/>
          <p:nvPr/>
        </p:nvSpPr>
        <p:spPr>
          <a:xfrm>
            <a:off x="672860" y="253041"/>
            <a:ext cx="5232523" cy="523220"/>
          </a:xfrm>
          <a:prstGeom prst="rect">
            <a:avLst/>
          </a:prstGeom>
          <a:noFill/>
        </p:spPr>
        <p:txBody>
          <a:bodyPr wrap="none" rtlCol="0">
            <a:spAutoFit/>
          </a:bodyPr>
          <a:lstStyle/>
          <a:p>
            <a:r>
              <a:rPr lang="en-US" sz="2800" b="1" dirty="0">
                <a:latin typeface="Bahnschrift SemiBold" panose="020B0502040204020203" pitchFamily="34" charset="0"/>
                <a:ea typeface="+mj-ea"/>
                <a:cs typeface="+mj-cs"/>
              </a:rPr>
              <a:t>Training Lenet like Architecture</a:t>
            </a:r>
            <a:endParaRPr lang="en-IN" sz="2800" b="1" dirty="0">
              <a:latin typeface="Bahnschrift SemiBold" panose="020B0502040204020203" pitchFamily="34" charset="0"/>
              <a:ea typeface="+mj-ea"/>
              <a:cs typeface="+mj-cs"/>
            </a:endParaRPr>
          </a:p>
        </p:txBody>
      </p:sp>
      <p:pic>
        <p:nvPicPr>
          <p:cNvPr id="8" name="圖片 9">
            <a:extLst>
              <a:ext uri="{FF2B5EF4-FFF2-40B4-BE49-F238E27FC236}">
                <a16:creationId xmlns:a16="http://schemas.microsoft.com/office/drawing/2014/main" id="{142E4C3D-3432-65C7-7998-EAA5A040D8F8}"/>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381479" y="129786"/>
            <a:ext cx="1458686" cy="735510"/>
          </a:xfrm>
          <a:prstGeom prst="rect">
            <a:avLst/>
          </a:prstGeom>
          <a:noFill/>
          <a:ln>
            <a:noFill/>
          </a:ln>
        </p:spPr>
      </p:pic>
    </p:spTree>
    <p:extLst>
      <p:ext uri="{BB962C8B-B14F-4D97-AF65-F5344CB8AC3E}">
        <p14:creationId xmlns:p14="http://schemas.microsoft.com/office/powerpoint/2010/main" val="3377183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07ED879-14F2-187D-1C9F-A5F37D37B66A}"/>
              </a:ext>
            </a:extLst>
          </p:cNvPr>
          <p:cNvPicPr/>
          <p:nvPr/>
        </p:nvPicPr>
        <p:blipFill>
          <a:blip r:embed="rId2"/>
          <a:stretch>
            <a:fillRect/>
          </a:stretch>
        </p:blipFill>
        <p:spPr>
          <a:xfrm>
            <a:off x="715274" y="1287049"/>
            <a:ext cx="10384077" cy="4283901"/>
          </a:xfrm>
          <a:prstGeom prst="rect">
            <a:avLst/>
          </a:prstGeom>
        </p:spPr>
      </p:pic>
      <p:pic>
        <p:nvPicPr>
          <p:cNvPr id="2" name="圖片 9">
            <a:extLst>
              <a:ext uri="{FF2B5EF4-FFF2-40B4-BE49-F238E27FC236}">
                <a16:creationId xmlns:a16="http://schemas.microsoft.com/office/drawing/2014/main" id="{201234E0-3808-C33B-C4A7-BB656668B76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381479" y="129786"/>
            <a:ext cx="1458686" cy="735510"/>
          </a:xfrm>
          <a:prstGeom prst="rect">
            <a:avLst/>
          </a:prstGeom>
          <a:noFill/>
          <a:ln>
            <a:noFill/>
          </a:ln>
        </p:spPr>
      </p:pic>
      <p:sp>
        <p:nvSpPr>
          <p:cNvPr id="3" name="Date Placeholder 2">
            <a:extLst>
              <a:ext uri="{FF2B5EF4-FFF2-40B4-BE49-F238E27FC236}">
                <a16:creationId xmlns:a16="http://schemas.microsoft.com/office/drawing/2014/main" id="{24194F84-E8FB-4412-B63F-04138F176E71}"/>
              </a:ext>
            </a:extLst>
          </p:cNvPr>
          <p:cNvSpPr>
            <a:spLocks noGrp="1"/>
          </p:cNvSpPr>
          <p:nvPr>
            <p:ph type="dt" sz="half" idx="10"/>
          </p:nvPr>
        </p:nvSpPr>
        <p:spPr/>
        <p:txBody>
          <a:bodyPr/>
          <a:lstStyle/>
          <a:p>
            <a:fld id="{74B06DD8-2855-4AC4-AEF2-6EE563ACEDDA}" type="datetime1">
              <a:rPr lang="en-IN" smtClean="0"/>
              <a:t>28-09-2024</a:t>
            </a:fld>
            <a:endParaRPr lang="en-IN"/>
          </a:p>
        </p:txBody>
      </p:sp>
      <p:sp>
        <p:nvSpPr>
          <p:cNvPr id="4" name="Slide Number Placeholder 3">
            <a:extLst>
              <a:ext uri="{FF2B5EF4-FFF2-40B4-BE49-F238E27FC236}">
                <a16:creationId xmlns:a16="http://schemas.microsoft.com/office/drawing/2014/main" id="{0CEBB7AD-D554-2FF3-394E-54BDECC248C6}"/>
              </a:ext>
            </a:extLst>
          </p:cNvPr>
          <p:cNvSpPr>
            <a:spLocks noGrp="1"/>
          </p:cNvSpPr>
          <p:nvPr>
            <p:ph type="sldNum" sz="quarter" idx="12"/>
          </p:nvPr>
        </p:nvSpPr>
        <p:spPr/>
        <p:txBody>
          <a:bodyPr/>
          <a:lstStyle/>
          <a:p>
            <a:fld id="{375283D9-C0E8-42B7-98BD-254BAB77237B}" type="slidenum">
              <a:rPr lang="en-IN" smtClean="0"/>
              <a:t>19</a:t>
            </a:fld>
            <a:endParaRPr lang="en-IN"/>
          </a:p>
        </p:txBody>
      </p:sp>
    </p:spTree>
    <p:extLst>
      <p:ext uri="{BB962C8B-B14F-4D97-AF65-F5344CB8AC3E}">
        <p14:creationId xmlns:p14="http://schemas.microsoft.com/office/powerpoint/2010/main" val="2650336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05182-8C80-6B2B-FF81-9E5576A31DBD}"/>
              </a:ext>
            </a:extLst>
          </p:cNvPr>
          <p:cNvSpPr>
            <a:spLocks noGrp="1"/>
          </p:cNvSpPr>
          <p:nvPr>
            <p:ph type="title"/>
          </p:nvPr>
        </p:nvSpPr>
        <p:spPr/>
        <p:txBody>
          <a:bodyPr/>
          <a:lstStyle/>
          <a:p>
            <a:r>
              <a:rPr lang="en-US" b="1" dirty="0">
                <a:latin typeface="Bahnschrift SemiBold" panose="020B0502040204020203" pitchFamily="34" charset="0"/>
              </a:rPr>
              <a:t>Objective</a:t>
            </a:r>
            <a:endParaRPr lang="en-IN" b="1" dirty="0">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62CBACEB-4F21-2127-4DE3-99FB12BA1FEA}"/>
              </a:ext>
            </a:extLst>
          </p:cNvPr>
          <p:cNvSpPr>
            <a:spLocks noGrp="1"/>
          </p:cNvSpPr>
          <p:nvPr>
            <p:ph idx="1"/>
          </p:nvPr>
        </p:nvSpPr>
        <p:spPr/>
        <p:txBody>
          <a:bodyPr/>
          <a:lstStyle/>
          <a:p>
            <a:pPr algn="just"/>
            <a:r>
              <a:rPr lang="en-US" sz="2800" dirty="0">
                <a:latin typeface="Times New Roman" pitchFamily="18" charset="0"/>
                <a:cs typeface="Times New Roman" pitchFamily="18" charset="0"/>
              </a:rPr>
              <a:t>The main objective of this research is to contribute to the field of automatic sign language recognition by creating a convolutional neural network classifier that can recognize sign language with high accuracy, using vision-based approaches. </a:t>
            </a:r>
          </a:p>
          <a:p>
            <a:pPr algn="just"/>
            <a:r>
              <a:rPr lang="en-US" sz="2800" dirty="0">
                <a:latin typeface="Times New Roman" pitchFamily="18" charset="0"/>
                <a:cs typeface="Times New Roman" pitchFamily="18" charset="0"/>
              </a:rPr>
              <a:t>The secondary objective is to help and facilitate vocal disabled people to communicate with the outside world. </a:t>
            </a:r>
          </a:p>
          <a:p>
            <a:pPr marL="0" indent="0">
              <a:buNone/>
            </a:pPr>
            <a:endParaRPr lang="en-IN" dirty="0"/>
          </a:p>
        </p:txBody>
      </p:sp>
      <p:pic>
        <p:nvPicPr>
          <p:cNvPr id="4" name="圖片 9">
            <a:extLst>
              <a:ext uri="{FF2B5EF4-FFF2-40B4-BE49-F238E27FC236}">
                <a16:creationId xmlns:a16="http://schemas.microsoft.com/office/drawing/2014/main" id="{77F104BE-5D02-DC4C-8CC4-A9EE588BFADE}"/>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381479" y="129786"/>
            <a:ext cx="1458686" cy="735510"/>
          </a:xfrm>
          <a:prstGeom prst="rect">
            <a:avLst/>
          </a:prstGeom>
          <a:noFill/>
          <a:ln>
            <a:noFill/>
          </a:ln>
        </p:spPr>
      </p:pic>
      <p:sp>
        <p:nvSpPr>
          <p:cNvPr id="5" name="Date Placeholder 4">
            <a:extLst>
              <a:ext uri="{FF2B5EF4-FFF2-40B4-BE49-F238E27FC236}">
                <a16:creationId xmlns:a16="http://schemas.microsoft.com/office/drawing/2014/main" id="{19FB3D1A-E905-7439-03E2-C23341A6E062}"/>
              </a:ext>
            </a:extLst>
          </p:cNvPr>
          <p:cNvSpPr>
            <a:spLocks noGrp="1"/>
          </p:cNvSpPr>
          <p:nvPr>
            <p:ph type="dt" sz="half" idx="10"/>
          </p:nvPr>
        </p:nvSpPr>
        <p:spPr/>
        <p:txBody>
          <a:bodyPr/>
          <a:lstStyle/>
          <a:p>
            <a:fld id="{D77FBDC1-B8A2-42C4-8B62-FAB499546130}" type="datetime1">
              <a:rPr lang="en-IN" smtClean="0"/>
              <a:t>28-09-2024</a:t>
            </a:fld>
            <a:endParaRPr lang="en-IN"/>
          </a:p>
        </p:txBody>
      </p:sp>
      <p:sp>
        <p:nvSpPr>
          <p:cNvPr id="6" name="Slide Number Placeholder 5">
            <a:extLst>
              <a:ext uri="{FF2B5EF4-FFF2-40B4-BE49-F238E27FC236}">
                <a16:creationId xmlns:a16="http://schemas.microsoft.com/office/drawing/2014/main" id="{34B5EAB2-DCDF-1007-ACAF-79D888BA13D1}"/>
              </a:ext>
            </a:extLst>
          </p:cNvPr>
          <p:cNvSpPr>
            <a:spLocks noGrp="1"/>
          </p:cNvSpPr>
          <p:nvPr>
            <p:ph type="sldNum" sz="quarter" idx="12"/>
          </p:nvPr>
        </p:nvSpPr>
        <p:spPr/>
        <p:txBody>
          <a:bodyPr/>
          <a:lstStyle/>
          <a:p>
            <a:fld id="{375283D9-C0E8-42B7-98BD-254BAB77237B}" type="slidenum">
              <a:rPr lang="en-IN" smtClean="0"/>
              <a:t>2</a:t>
            </a:fld>
            <a:endParaRPr lang="en-IN"/>
          </a:p>
        </p:txBody>
      </p:sp>
    </p:spTree>
    <p:extLst>
      <p:ext uri="{BB962C8B-B14F-4D97-AF65-F5344CB8AC3E}">
        <p14:creationId xmlns:p14="http://schemas.microsoft.com/office/powerpoint/2010/main" val="1192804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2820665-0081-BE4D-4B32-28B581F8D7E3}"/>
              </a:ext>
            </a:extLst>
          </p:cNvPr>
          <p:cNvGraphicFramePr>
            <a:graphicFrameLocks noGrp="1"/>
          </p:cNvGraphicFramePr>
          <p:nvPr>
            <p:ph idx="1"/>
            <p:extLst>
              <p:ext uri="{D42A27DB-BD31-4B8C-83A1-F6EECF244321}">
                <p14:modId xmlns:p14="http://schemas.microsoft.com/office/powerpoint/2010/main" val="2911452071"/>
              </p:ext>
            </p:extLst>
          </p:nvPr>
        </p:nvGraphicFramePr>
        <p:xfrm>
          <a:off x="2733258" y="1393725"/>
          <a:ext cx="6725482" cy="5081208"/>
        </p:xfrm>
        <a:graphic>
          <a:graphicData uri="http://schemas.openxmlformats.org/drawingml/2006/table">
            <a:tbl>
              <a:tblPr firstRow="1" firstCol="1" bandRow="1">
                <a:tableStyleId>{5C22544A-7EE6-4342-B048-85BDC9FD1C3A}</a:tableStyleId>
              </a:tblPr>
              <a:tblGrid>
                <a:gridCol w="1382995">
                  <a:extLst>
                    <a:ext uri="{9D8B030D-6E8A-4147-A177-3AD203B41FA5}">
                      <a16:colId xmlns:a16="http://schemas.microsoft.com/office/drawing/2014/main" val="20000"/>
                    </a:ext>
                  </a:extLst>
                </a:gridCol>
                <a:gridCol w="1387708">
                  <a:extLst>
                    <a:ext uri="{9D8B030D-6E8A-4147-A177-3AD203B41FA5}">
                      <a16:colId xmlns:a16="http://schemas.microsoft.com/office/drawing/2014/main" val="20001"/>
                    </a:ext>
                  </a:extLst>
                </a:gridCol>
                <a:gridCol w="1310403">
                  <a:extLst>
                    <a:ext uri="{9D8B030D-6E8A-4147-A177-3AD203B41FA5}">
                      <a16:colId xmlns:a16="http://schemas.microsoft.com/office/drawing/2014/main" val="20002"/>
                    </a:ext>
                  </a:extLst>
                </a:gridCol>
                <a:gridCol w="1292492">
                  <a:extLst>
                    <a:ext uri="{9D8B030D-6E8A-4147-A177-3AD203B41FA5}">
                      <a16:colId xmlns:a16="http://schemas.microsoft.com/office/drawing/2014/main" val="20003"/>
                    </a:ext>
                  </a:extLst>
                </a:gridCol>
                <a:gridCol w="1351884">
                  <a:extLst>
                    <a:ext uri="{9D8B030D-6E8A-4147-A177-3AD203B41FA5}">
                      <a16:colId xmlns:a16="http://schemas.microsoft.com/office/drawing/2014/main" val="20004"/>
                    </a:ext>
                  </a:extLst>
                </a:gridCol>
              </a:tblGrid>
              <a:tr h="171292">
                <a:tc>
                  <a:txBody>
                    <a:bodyPr/>
                    <a:lstStyle/>
                    <a:p>
                      <a:pPr indent="144145" algn="just" hangingPunct="0">
                        <a:lnSpc>
                          <a:spcPts val="1200"/>
                        </a:lnSpc>
                        <a:spcAft>
                          <a:spcPts val="0"/>
                        </a:spcAft>
                      </a:pPr>
                      <a:r>
                        <a:rPr lang="en-IN" sz="900" dirty="0">
                          <a:effectLst/>
                        </a:rPr>
                        <a:t>Alphabet</a:t>
                      </a:r>
                      <a:endParaRPr lang="en-IN" sz="1000" dirty="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Precision </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Recall </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F1 Score </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Support </a:t>
                      </a:r>
                      <a:endParaRPr lang="en-IN" sz="1000">
                        <a:effectLst/>
                        <a:latin typeface="Times New Roman"/>
                        <a:ea typeface="Times New Roman"/>
                        <a:cs typeface="Latha"/>
                      </a:endParaRPr>
                    </a:p>
                  </a:txBody>
                  <a:tcPr marL="68580" marR="68580" marT="0" marB="0"/>
                </a:tc>
                <a:extLst>
                  <a:ext uri="{0D108BD9-81ED-4DB2-BD59-A6C34878D82A}">
                    <a16:rowId xmlns:a16="http://schemas.microsoft.com/office/drawing/2014/main" val="10000"/>
                  </a:ext>
                </a:extLst>
              </a:tr>
              <a:tr h="171292">
                <a:tc>
                  <a:txBody>
                    <a:bodyPr/>
                    <a:lstStyle/>
                    <a:p>
                      <a:pPr indent="144145" algn="just" hangingPunct="0">
                        <a:lnSpc>
                          <a:spcPts val="1200"/>
                        </a:lnSpc>
                        <a:spcAft>
                          <a:spcPts val="0"/>
                        </a:spcAft>
                      </a:pPr>
                      <a:r>
                        <a:rPr lang="en-IN" sz="900">
                          <a:effectLst/>
                        </a:rPr>
                        <a:t>A</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416</a:t>
                      </a:r>
                      <a:endParaRPr lang="en-IN" sz="1000">
                        <a:effectLst/>
                        <a:latin typeface="Times New Roman"/>
                        <a:ea typeface="Times New Roman"/>
                        <a:cs typeface="Latha"/>
                      </a:endParaRPr>
                    </a:p>
                  </a:txBody>
                  <a:tcPr marL="68580" marR="68580" marT="0" marB="0"/>
                </a:tc>
                <a:extLst>
                  <a:ext uri="{0D108BD9-81ED-4DB2-BD59-A6C34878D82A}">
                    <a16:rowId xmlns:a16="http://schemas.microsoft.com/office/drawing/2014/main" val="10001"/>
                  </a:ext>
                </a:extLst>
              </a:tr>
              <a:tr h="171292">
                <a:tc>
                  <a:txBody>
                    <a:bodyPr/>
                    <a:lstStyle/>
                    <a:p>
                      <a:pPr indent="144145" algn="just" hangingPunct="0">
                        <a:lnSpc>
                          <a:spcPts val="1200"/>
                        </a:lnSpc>
                        <a:spcAft>
                          <a:spcPts val="0"/>
                        </a:spcAft>
                      </a:pPr>
                      <a:r>
                        <a:rPr lang="en-IN" sz="900">
                          <a:effectLst/>
                        </a:rPr>
                        <a:t>B</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565</a:t>
                      </a:r>
                      <a:endParaRPr lang="en-IN" sz="1000">
                        <a:effectLst/>
                        <a:latin typeface="Times New Roman"/>
                        <a:ea typeface="Times New Roman"/>
                        <a:cs typeface="Latha"/>
                      </a:endParaRPr>
                    </a:p>
                  </a:txBody>
                  <a:tcPr marL="68580" marR="68580" marT="0" marB="0"/>
                </a:tc>
                <a:extLst>
                  <a:ext uri="{0D108BD9-81ED-4DB2-BD59-A6C34878D82A}">
                    <a16:rowId xmlns:a16="http://schemas.microsoft.com/office/drawing/2014/main" val="10002"/>
                  </a:ext>
                </a:extLst>
              </a:tr>
              <a:tr h="171292">
                <a:tc>
                  <a:txBody>
                    <a:bodyPr/>
                    <a:lstStyle/>
                    <a:p>
                      <a:pPr indent="144145" algn="just" hangingPunct="0">
                        <a:lnSpc>
                          <a:spcPts val="1200"/>
                        </a:lnSpc>
                        <a:spcAft>
                          <a:spcPts val="0"/>
                        </a:spcAft>
                      </a:pPr>
                      <a:r>
                        <a:rPr lang="en-IN" sz="900">
                          <a:effectLst/>
                        </a:rPr>
                        <a:t>C</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299</a:t>
                      </a:r>
                      <a:endParaRPr lang="en-IN" sz="1000">
                        <a:effectLst/>
                        <a:latin typeface="Times New Roman"/>
                        <a:ea typeface="Times New Roman"/>
                        <a:cs typeface="Latha"/>
                      </a:endParaRPr>
                    </a:p>
                  </a:txBody>
                  <a:tcPr marL="68580" marR="68580" marT="0" marB="0"/>
                </a:tc>
                <a:extLst>
                  <a:ext uri="{0D108BD9-81ED-4DB2-BD59-A6C34878D82A}">
                    <a16:rowId xmlns:a16="http://schemas.microsoft.com/office/drawing/2014/main" val="10003"/>
                  </a:ext>
                </a:extLst>
              </a:tr>
              <a:tr h="171292">
                <a:tc>
                  <a:txBody>
                    <a:bodyPr/>
                    <a:lstStyle/>
                    <a:p>
                      <a:pPr indent="144145" algn="just" hangingPunct="0">
                        <a:lnSpc>
                          <a:spcPts val="1200"/>
                        </a:lnSpc>
                        <a:spcAft>
                          <a:spcPts val="0"/>
                        </a:spcAft>
                      </a:pPr>
                      <a:r>
                        <a:rPr lang="en-IN" sz="900">
                          <a:effectLst/>
                        </a:rPr>
                        <a:t>D</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254</a:t>
                      </a:r>
                      <a:endParaRPr lang="en-IN" sz="1000">
                        <a:effectLst/>
                        <a:latin typeface="Times New Roman"/>
                        <a:ea typeface="Times New Roman"/>
                        <a:cs typeface="Latha"/>
                      </a:endParaRPr>
                    </a:p>
                  </a:txBody>
                  <a:tcPr marL="68580" marR="68580" marT="0" marB="0"/>
                </a:tc>
                <a:extLst>
                  <a:ext uri="{0D108BD9-81ED-4DB2-BD59-A6C34878D82A}">
                    <a16:rowId xmlns:a16="http://schemas.microsoft.com/office/drawing/2014/main" val="10004"/>
                  </a:ext>
                </a:extLst>
              </a:tr>
              <a:tr h="171292">
                <a:tc>
                  <a:txBody>
                    <a:bodyPr/>
                    <a:lstStyle/>
                    <a:p>
                      <a:pPr indent="144145" algn="just" hangingPunct="0">
                        <a:lnSpc>
                          <a:spcPts val="1200"/>
                        </a:lnSpc>
                        <a:spcAft>
                          <a:spcPts val="0"/>
                        </a:spcAft>
                      </a:pPr>
                      <a:r>
                        <a:rPr lang="en-IN" sz="900">
                          <a:effectLst/>
                        </a:rPr>
                        <a:t>E</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457</a:t>
                      </a:r>
                      <a:endParaRPr lang="en-IN" sz="1000">
                        <a:effectLst/>
                        <a:latin typeface="Times New Roman"/>
                        <a:ea typeface="Times New Roman"/>
                        <a:cs typeface="Latha"/>
                      </a:endParaRPr>
                    </a:p>
                  </a:txBody>
                  <a:tcPr marL="68580" marR="68580" marT="0" marB="0"/>
                </a:tc>
                <a:extLst>
                  <a:ext uri="{0D108BD9-81ED-4DB2-BD59-A6C34878D82A}">
                    <a16:rowId xmlns:a16="http://schemas.microsoft.com/office/drawing/2014/main" val="10005"/>
                  </a:ext>
                </a:extLst>
              </a:tr>
              <a:tr h="171292">
                <a:tc>
                  <a:txBody>
                    <a:bodyPr/>
                    <a:lstStyle/>
                    <a:p>
                      <a:pPr indent="144145" algn="just" hangingPunct="0">
                        <a:lnSpc>
                          <a:spcPts val="1200"/>
                        </a:lnSpc>
                        <a:spcAft>
                          <a:spcPts val="0"/>
                        </a:spcAft>
                      </a:pPr>
                      <a:r>
                        <a:rPr lang="en-IN" sz="900">
                          <a:effectLst/>
                        </a:rPr>
                        <a:t>F</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247</a:t>
                      </a:r>
                      <a:endParaRPr lang="en-IN" sz="1000">
                        <a:effectLst/>
                        <a:latin typeface="Times New Roman"/>
                        <a:ea typeface="Times New Roman"/>
                        <a:cs typeface="Latha"/>
                      </a:endParaRPr>
                    </a:p>
                  </a:txBody>
                  <a:tcPr marL="68580" marR="68580" marT="0" marB="0"/>
                </a:tc>
                <a:extLst>
                  <a:ext uri="{0D108BD9-81ED-4DB2-BD59-A6C34878D82A}">
                    <a16:rowId xmlns:a16="http://schemas.microsoft.com/office/drawing/2014/main" val="10006"/>
                  </a:ext>
                </a:extLst>
              </a:tr>
              <a:tr h="171292">
                <a:tc>
                  <a:txBody>
                    <a:bodyPr/>
                    <a:lstStyle/>
                    <a:p>
                      <a:pPr indent="144145" algn="just" hangingPunct="0">
                        <a:lnSpc>
                          <a:spcPts val="1200"/>
                        </a:lnSpc>
                        <a:spcAft>
                          <a:spcPts val="0"/>
                        </a:spcAft>
                      </a:pPr>
                      <a:r>
                        <a:rPr lang="en-IN" sz="900">
                          <a:effectLst/>
                        </a:rPr>
                        <a:t>G</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231</a:t>
                      </a:r>
                      <a:endParaRPr lang="en-IN" sz="1000">
                        <a:effectLst/>
                        <a:latin typeface="Times New Roman"/>
                        <a:ea typeface="Times New Roman"/>
                        <a:cs typeface="Latha"/>
                      </a:endParaRPr>
                    </a:p>
                  </a:txBody>
                  <a:tcPr marL="68580" marR="68580" marT="0" marB="0"/>
                </a:tc>
                <a:extLst>
                  <a:ext uri="{0D108BD9-81ED-4DB2-BD59-A6C34878D82A}">
                    <a16:rowId xmlns:a16="http://schemas.microsoft.com/office/drawing/2014/main" val="10007"/>
                  </a:ext>
                </a:extLst>
              </a:tr>
              <a:tr h="171292">
                <a:tc>
                  <a:txBody>
                    <a:bodyPr/>
                    <a:lstStyle/>
                    <a:p>
                      <a:pPr indent="144145" algn="just" hangingPunct="0">
                        <a:lnSpc>
                          <a:spcPts val="1200"/>
                        </a:lnSpc>
                        <a:spcAft>
                          <a:spcPts val="0"/>
                        </a:spcAft>
                      </a:pPr>
                      <a:r>
                        <a:rPr lang="en-IN" sz="900">
                          <a:effectLst/>
                        </a:rPr>
                        <a:t>H</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dirty="0">
                          <a:effectLst/>
                        </a:rPr>
                        <a:t>1.00</a:t>
                      </a:r>
                      <a:endParaRPr lang="en-IN" sz="1000" dirty="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493</a:t>
                      </a:r>
                      <a:endParaRPr lang="en-IN" sz="1000">
                        <a:effectLst/>
                        <a:latin typeface="Times New Roman"/>
                        <a:ea typeface="Times New Roman"/>
                        <a:cs typeface="Latha"/>
                      </a:endParaRPr>
                    </a:p>
                  </a:txBody>
                  <a:tcPr marL="68580" marR="68580" marT="0" marB="0"/>
                </a:tc>
                <a:extLst>
                  <a:ext uri="{0D108BD9-81ED-4DB2-BD59-A6C34878D82A}">
                    <a16:rowId xmlns:a16="http://schemas.microsoft.com/office/drawing/2014/main" val="10008"/>
                  </a:ext>
                </a:extLst>
              </a:tr>
              <a:tr h="171292">
                <a:tc>
                  <a:txBody>
                    <a:bodyPr/>
                    <a:lstStyle/>
                    <a:p>
                      <a:pPr indent="144145" algn="just" hangingPunct="0">
                        <a:lnSpc>
                          <a:spcPts val="1200"/>
                        </a:lnSpc>
                        <a:spcAft>
                          <a:spcPts val="0"/>
                        </a:spcAft>
                      </a:pPr>
                      <a:r>
                        <a:rPr lang="en-IN" sz="900">
                          <a:effectLst/>
                        </a:rPr>
                        <a:t>I</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dirty="0">
                          <a:effectLst/>
                        </a:rPr>
                        <a:t>1.00</a:t>
                      </a:r>
                      <a:endParaRPr lang="en-IN" sz="1000" dirty="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505</a:t>
                      </a:r>
                      <a:endParaRPr lang="en-IN" sz="1000">
                        <a:effectLst/>
                        <a:latin typeface="Times New Roman"/>
                        <a:ea typeface="Times New Roman"/>
                        <a:cs typeface="Latha"/>
                      </a:endParaRPr>
                    </a:p>
                  </a:txBody>
                  <a:tcPr marL="68580" marR="68580" marT="0" marB="0"/>
                </a:tc>
                <a:extLst>
                  <a:ext uri="{0D108BD9-81ED-4DB2-BD59-A6C34878D82A}">
                    <a16:rowId xmlns:a16="http://schemas.microsoft.com/office/drawing/2014/main" val="10009"/>
                  </a:ext>
                </a:extLst>
              </a:tr>
              <a:tr h="171292">
                <a:tc>
                  <a:txBody>
                    <a:bodyPr/>
                    <a:lstStyle/>
                    <a:p>
                      <a:pPr indent="144145" algn="just" hangingPunct="0">
                        <a:lnSpc>
                          <a:spcPts val="1200"/>
                        </a:lnSpc>
                        <a:spcAft>
                          <a:spcPts val="0"/>
                        </a:spcAft>
                      </a:pPr>
                      <a:r>
                        <a:rPr lang="en-IN" sz="900">
                          <a:effectLst/>
                        </a:rPr>
                        <a:t>K</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307</a:t>
                      </a:r>
                      <a:endParaRPr lang="en-IN" sz="1000">
                        <a:effectLst/>
                        <a:latin typeface="Times New Roman"/>
                        <a:ea typeface="Times New Roman"/>
                        <a:cs typeface="Latha"/>
                      </a:endParaRPr>
                    </a:p>
                  </a:txBody>
                  <a:tcPr marL="68580" marR="68580" marT="0" marB="0"/>
                </a:tc>
                <a:extLst>
                  <a:ext uri="{0D108BD9-81ED-4DB2-BD59-A6C34878D82A}">
                    <a16:rowId xmlns:a16="http://schemas.microsoft.com/office/drawing/2014/main" val="10010"/>
                  </a:ext>
                </a:extLst>
              </a:tr>
              <a:tr h="171292">
                <a:tc>
                  <a:txBody>
                    <a:bodyPr/>
                    <a:lstStyle/>
                    <a:p>
                      <a:pPr indent="144145" algn="just" hangingPunct="0">
                        <a:lnSpc>
                          <a:spcPts val="1200"/>
                        </a:lnSpc>
                        <a:spcAft>
                          <a:spcPts val="0"/>
                        </a:spcAft>
                      </a:pPr>
                      <a:r>
                        <a:rPr lang="en-IN" sz="900">
                          <a:effectLst/>
                        </a:rPr>
                        <a:t>L</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207</a:t>
                      </a:r>
                      <a:endParaRPr lang="en-IN" sz="1000">
                        <a:effectLst/>
                        <a:latin typeface="Times New Roman"/>
                        <a:ea typeface="Times New Roman"/>
                        <a:cs typeface="Latha"/>
                      </a:endParaRPr>
                    </a:p>
                  </a:txBody>
                  <a:tcPr marL="68580" marR="68580" marT="0" marB="0"/>
                </a:tc>
                <a:extLst>
                  <a:ext uri="{0D108BD9-81ED-4DB2-BD59-A6C34878D82A}">
                    <a16:rowId xmlns:a16="http://schemas.microsoft.com/office/drawing/2014/main" val="10011"/>
                  </a:ext>
                </a:extLst>
              </a:tr>
              <a:tr h="171292">
                <a:tc>
                  <a:txBody>
                    <a:bodyPr/>
                    <a:lstStyle/>
                    <a:p>
                      <a:pPr indent="144145" algn="just" hangingPunct="0">
                        <a:lnSpc>
                          <a:spcPts val="1200"/>
                        </a:lnSpc>
                        <a:spcAft>
                          <a:spcPts val="0"/>
                        </a:spcAft>
                      </a:pPr>
                      <a:r>
                        <a:rPr lang="en-IN" sz="900">
                          <a:effectLst/>
                        </a:rPr>
                        <a:t>M</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357</a:t>
                      </a:r>
                      <a:endParaRPr lang="en-IN" sz="1000">
                        <a:effectLst/>
                        <a:latin typeface="Times New Roman"/>
                        <a:ea typeface="Times New Roman"/>
                        <a:cs typeface="Latha"/>
                      </a:endParaRPr>
                    </a:p>
                  </a:txBody>
                  <a:tcPr marL="68580" marR="68580" marT="0" marB="0"/>
                </a:tc>
                <a:extLst>
                  <a:ext uri="{0D108BD9-81ED-4DB2-BD59-A6C34878D82A}">
                    <a16:rowId xmlns:a16="http://schemas.microsoft.com/office/drawing/2014/main" val="10012"/>
                  </a:ext>
                </a:extLst>
              </a:tr>
              <a:tr h="171292">
                <a:tc>
                  <a:txBody>
                    <a:bodyPr/>
                    <a:lstStyle/>
                    <a:p>
                      <a:pPr indent="144145" algn="just" hangingPunct="0">
                        <a:lnSpc>
                          <a:spcPts val="1200"/>
                        </a:lnSpc>
                        <a:spcAft>
                          <a:spcPts val="0"/>
                        </a:spcAft>
                      </a:pPr>
                      <a:r>
                        <a:rPr lang="en-IN" sz="900">
                          <a:effectLst/>
                        </a:rPr>
                        <a:t>N</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273</a:t>
                      </a:r>
                      <a:endParaRPr lang="en-IN" sz="1000">
                        <a:effectLst/>
                        <a:latin typeface="Times New Roman"/>
                        <a:ea typeface="Times New Roman"/>
                        <a:cs typeface="Latha"/>
                      </a:endParaRPr>
                    </a:p>
                  </a:txBody>
                  <a:tcPr marL="68580" marR="68580" marT="0" marB="0"/>
                </a:tc>
                <a:extLst>
                  <a:ext uri="{0D108BD9-81ED-4DB2-BD59-A6C34878D82A}">
                    <a16:rowId xmlns:a16="http://schemas.microsoft.com/office/drawing/2014/main" val="10013"/>
                  </a:ext>
                </a:extLst>
              </a:tr>
              <a:tr h="155356">
                <a:tc>
                  <a:txBody>
                    <a:bodyPr/>
                    <a:lstStyle/>
                    <a:p>
                      <a:pPr indent="144145" algn="just" hangingPunct="0">
                        <a:lnSpc>
                          <a:spcPts val="1200"/>
                        </a:lnSpc>
                        <a:spcAft>
                          <a:spcPts val="0"/>
                        </a:spcAft>
                      </a:pPr>
                      <a:r>
                        <a:rPr lang="en-IN" sz="900">
                          <a:effectLst/>
                        </a:rPr>
                        <a:t>O</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265</a:t>
                      </a:r>
                      <a:endParaRPr lang="en-IN" sz="1000">
                        <a:effectLst/>
                        <a:latin typeface="Times New Roman"/>
                        <a:ea typeface="Times New Roman"/>
                        <a:cs typeface="Latha"/>
                      </a:endParaRPr>
                    </a:p>
                  </a:txBody>
                  <a:tcPr marL="68580" marR="68580" marT="0" marB="0"/>
                </a:tc>
                <a:extLst>
                  <a:ext uri="{0D108BD9-81ED-4DB2-BD59-A6C34878D82A}">
                    <a16:rowId xmlns:a16="http://schemas.microsoft.com/office/drawing/2014/main" val="10014"/>
                  </a:ext>
                </a:extLst>
              </a:tr>
              <a:tr h="171292">
                <a:tc>
                  <a:txBody>
                    <a:bodyPr/>
                    <a:lstStyle/>
                    <a:p>
                      <a:pPr indent="144145" algn="just" hangingPunct="0">
                        <a:lnSpc>
                          <a:spcPts val="1200"/>
                        </a:lnSpc>
                        <a:spcAft>
                          <a:spcPts val="0"/>
                        </a:spcAft>
                      </a:pPr>
                      <a:r>
                        <a:rPr lang="en-IN" sz="900">
                          <a:effectLst/>
                        </a:rPr>
                        <a:t>P</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274</a:t>
                      </a:r>
                      <a:endParaRPr lang="en-IN" sz="1000">
                        <a:effectLst/>
                        <a:latin typeface="Times New Roman"/>
                        <a:ea typeface="Times New Roman"/>
                        <a:cs typeface="Latha"/>
                      </a:endParaRPr>
                    </a:p>
                  </a:txBody>
                  <a:tcPr marL="68580" marR="68580" marT="0" marB="0"/>
                </a:tc>
                <a:extLst>
                  <a:ext uri="{0D108BD9-81ED-4DB2-BD59-A6C34878D82A}">
                    <a16:rowId xmlns:a16="http://schemas.microsoft.com/office/drawing/2014/main" val="10015"/>
                  </a:ext>
                </a:extLst>
              </a:tr>
              <a:tr h="171292">
                <a:tc>
                  <a:txBody>
                    <a:bodyPr/>
                    <a:lstStyle/>
                    <a:p>
                      <a:pPr indent="144145" algn="just" hangingPunct="0">
                        <a:lnSpc>
                          <a:spcPts val="1200"/>
                        </a:lnSpc>
                        <a:spcAft>
                          <a:spcPts val="0"/>
                        </a:spcAft>
                      </a:pPr>
                      <a:r>
                        <a:rPr lang="en-IN" sz="900">
                          <a:effectLst/>
                        </a:rPr>
                        <a:t>Q</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221</a:t>
                      </a:r>
                      <a:endParaRPr lang="en-IN" sz="1000">
                        <a:effectLst/>
                        <a:latin typeface="Times New Roman"/>
                        <a:ea typeface="Times New Roman"/>
                        <a:cs typeface="Latha"/>
                      </a:endParaRPr>
                    </a:p>
                  </a:txBody>
                  <a:tcPr marL="68580" marR="68580" marT="0" marB="0"/>
                </a:tc>
                <a:extLst>
                  <a:ext uri="{0D108BD9-81ED-4DB2-BD59-A6C34878D82A}">
                    <a16:rowId xmlns:a16="http://schemas.microsoft.com/office/drawing/2014/main" val="10016"/>
                  </a:ext>
                </a:extLst>
              </a:tr>
              <a:tr h="171292">
                <a:tc>
                  <a:txBody>
                    <a:bodyPr/>
                    <a:lstStyle/>
                    <a:p>
                      <a:pPr indent="144145" algn="just" hangingPunct="0">
                        <a:lnSpc>
                          <a:spcPts val="1200"/>
                        </a:lnSpc>
                        <a:spcAft>
                          <a:spcPts val="0"/>
                        </a:spcAft>
                      </a:pPr>
                      <a:r>
                        <a:rPr lang="en-IN" sz="900">
                          <a:effectLst/>
                        </a:rPr>
                        <a:t>R</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0.99</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120</a:t>
                      </a:r>
                      <a:endParaRPr lang="en-IN" sz="1000">
                        <a:effectLst/>
                        <a:latin typeface="Times New Roman"/>
                        <a:ea typeface="Times New Roman"/>
                        <a:cs typeface="Latha"/>
                      </a:endParaRPr>
                    </a:p>
                  </a:txBody>
                  <a:tcPr marL="68580" marR="68580" marT="0" marB="0"/>
                </a:tc>
                <a:extLst>
                  <a:ext uri="{0D108BD9-81ED-4DB2-BD59-A6C34878D82A}">
                    <a16:rowId xmlns:a16="http://schemas.microsoft.com/office/drawing/2014/main" val="10017"/>
                  </a:ext>
                </a:extLst>
              </a:tr>
              <a:tr h="171292">
                <a:tc>
                  <a:txBody>
                    <a:bodyPr/>
                    <a:lstStyle/>
                    <a:p>
                      <a:pPr indent="144145" algn="just" hangingPunct="0">
                        <a:lnSpc>
                          <a:spcPts val="1200"/>
                        </a:lnSpc>
                        <a:spcAft>
                          <a:spcPts val="0"/>
                        </a:spcAft>
                      </a:pPr>
                      <a:r>
                        <a:rPr lang="en-IN" sz="900">
                          <a:effectLst/>
                        </a:rPr>
                        <a:t>S</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217</a:t>
                      </a:r>
                      <a:endParaRPr lang="en-IN" sz="1000">
                        <a:effectLst/>
                        <a:latin typeface="Times New Roman"/>
                        <a:ea typeface="Times New Roman"/>
                        <a:cs typeface="Latha"/>
                      </a:endParaRPr>
                    </a:p>
                  </a:txBody>
                  <a:tcPr marL="68580" marR="68580" marT="0" marB="0"/>
                </a:tc>
                <a:extLst>
                  <a:ext uri="{0D108BD9-81ED-4DB2-BD59-A6C34878D82A}">
                    <a16:rowId xmlns:a16="http://schemas.microsoft.com/office/drawing/2014/main" val="10018"/>
                  </a:ext>
                </a:extLst>
              </a:tr>
              <a:tr h="171292">
                <a:tc>
                  <a:txBody>
                    <a:bodyPr/>
                    <a:lstStyle/>
                    <a:p>
                      <a:pPr indent="144145" algn="just" hangingPunct="0">
                        <a:lnSpc>
                          <a:spcPts val="1200"/>
                        </a:lnSpc>
                        <a:spcAft>
                          <a:spcPts val="0"/>
                        </a:spcAft>
                      </a:pPr>
                      <a:r>
                        <a:rPr lang="en-IN" sz="900">
                          <a:effectLst/>
                        </a:rPr>
                        <a:t>T</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0.95</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0.98</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204</a:t>
                      </a:r>
                      <a:endParaRPr lang="en-IN" sz="1000">
                        <a:effectLst/>
                        <a:latin typeface="Times New Roman"/>
                        <a:ea typeface="Times New Roman"/>
                        <a:cs typeface="Latha"/>
                      </a:endParaRPr>
                    </a:p>
                  </a:txBody>
                  <a:tcPr marL="68580" marR="68580" marT="0" marB="0"/>
                </a:tc>
                <a:extLst>
                  <a:ext uri="{0D108BD9-81ED-4DB2-BD59-A6C34878D82A}">
                    <a16:rowId xmlns:a16="http://schemas.microsoft.com/office/drawing/2014/main" val="10019"/>
                  </a:ext>
                </a:extLst>
              </a:tr>
              <a:tr h="171292">
                <a:tc>
                  <a:txBody>
                    <a:bodyPr/>
                    <a:lstStyle/>
                    <a:p>
                      <a:pPr indent="144145" algn="just" hangingPunct="0">
                        <a:lnSpc>
                          <a:spcPts val="1200"/>
                        </a:lnSpc>
                        <a:spcAft>
                          <a:spcPts val="0"/>
                        </a:spcAft>
                      </a:pPr>
                      <a:r>
                        <a:rPr lang="en-IN" sz="900">
                          <a:effectLst/>
                        </a:rPr>
                        <a:t>U</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0.99</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170</a:t>
                      </a:r>
                      <a:endParaRPr lang="en-IN" sz="1000">
                        <a:effectLst/>
                        <a:latin typeface="Times New Roman"/>
                        <a:ea typeface="Times New Roman"/>
                        <a:cs typeface="Latha"/>
                      </a:endParaRPr>
                    </a:p>
                  </a:txBody>
                  <a:tcPr marL="68580" marR="68580" marT="0" marB="0"/>
                </a:tc>
                <a:extLst>
                  <a:ext uri="{0D108BD9-81ED-4DB2-BD59-A6C34878D82A}">
                    <a16:rowId xmlns:a16="http://schemas.microsoft.com/office/drawing/2014/main" val="10020"/>
                  </a:ext>
                </a:extLst>
              </a:tr>
              <a:tr h="171292">
                <a:tc>
                  <a:txBody>
                    <a:bodyPr/>
                    <a:lstStyle/>
                    <a:p>
                      <a:pPr indent="144145" algn="just" hangingPunct="0">
                        <a:lnSpc>
                          <a:spcPts val="1200"/>
                        </a:lnSpc>
                        <a:spcAft>
                          <a:spcPts val="0"/>
                        </a:spcAft>
                      </a:pPr>
                      <a:r>
                        <a:rPr lang="en-IN" sz="900">
                          <a:effectLst/>
                        </a:rPr>
                        <a:t>V</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116</a:t>
                      </a:r>
                      <a:endParaRPr lang="en-IN" sz="1000">
                        <a:effectLst/>
                        <a:latin typeface="Times New Roman"/>
                        <a:ea typeface="Times New Roman"/>
                        <a:cs typeface="Latha"/>
                      </a:endParaRPr>
                    </a:p>
                  </a:txBody>
                  <a:tcPr marL="68580" marR="68580" marT="0" marB="0"/>
                </a:tc>
                <a:extLst>
                  <a:ext uri="{0D108BD9-81ED-4DB2-BD59-A6C34878D82A}">
                    <a16:rowId xmlns:a16="http://schemas.microsoft.com/office/drawing/2014/main" val="10021"/>
                  </a:ext>
                </a:extLst>
              </a:tr>
              <a:tr h="171292">
                <a:tc>
                  <a:txBody>
                    <a:bodyPr/>
                    <a:lstStyle/>
                    <a:p>
                      <a:pPr indent="144145" algn="just" hangingPunct="0">
                        <a:lnSpc>
                          <a:spcPts val="1200"/>
                        </a:lnSpc>
                        <a:spcAft>
                          <a:spcPts val="0"/>
                        </a:spcAft>
                      </a:pPr>
                      <a:r>
                        <a:rPr lang="en-IN" sz="900">
                          <a:effectLst/>
                        </a:rPr>
                        <a:t>W</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441</a:t>
                      </a:r>
                      <a:endParaRPr lang="en-IN" sz="1000">
                        <a:effectLst/>
                        <a:latin typeface="Times New Roman"/>
                        <a:ea typeface="Times New Roman"/>
                        <a:cs typeface="Latha"/>
                      </a:endParaRPr>
                    </a:p>
                  </a:txBody>
                  <a:tcPr marL="68580" marR="68580" marT="0" marB="0"/>
                </a:tc>
                <a:extLst>
                  <a:ext uri="{0D108BD9-81ED-4DB2-BD59-A6C34878D82A}">
                    <a16:rowId xmlns:a16="http://schemas.microsoft.com/office/drawing/2014/main" val="10022"/>
                  </a:ext>
                </a:extLst>
              </a:tr>
              <a:tr h="171292">
                <a:tc>
                  <a:txBody>
                    <a:bodyPr/>
                    <a:lstStyle/>
                    <a:p>
                      <a:pPr indent="144145" algn="just" hangingPunct="0">
                        <a:lnSpc>
                          <a:spcPts val="1200"/>
                        </a:lnSpc>
                        <a:spcAft>
                          <a:spcPts val="0"/>
                        </a:spcAft>
                      </a:pPr>
                      <a:r>
                        <a:rPr lang="en-IN" sz="900">
                          <a:effectLst/>
                        </a:rPr>
                        <a:t>X</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0.96</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0.98</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229</a:t>
                      </a:r>
                      <a:endParaRPr lang="en-IN" sz="1000">
                        <a:effectLst/>
                        <a:latin typeface="Times New Roman"/>
                        <a:ea typeface="Times New Roman"/>
                        <a:cs typeface="Latha"/>
                      </a:endParaRPr>
                    </a:p>
                  </a:txBody>
                  <a:tcPr marL="68580" marR="68580" marT="0" marB="0"/>
                </a:tc>
                <a:extLst>
                  <a:ext uri="{0D108BD9-81ED-4DB2-BD59-A6C34878D82A}">
                    <a16:rowId xmlns:a16="http://schemas.microsoft.com/office/drawing/2014/main" val="10023"/>
                  </a:ext>
                </a:extLst>
              </a:tr>
              <a:tr h="171292">
                <a:tc>
                  <a:txBody>
                    <a:bodyPr/>
                    <a:lstStyle/>
                    <a:p>
                      <a:pPr indent="144145" algn="just" hangingPunct="0">
                        <a:lnSpc>
                          <a:spcPts val="1200"/>
                        </a:lnSpc>
                        <a:spcAft>
                          <a:spcPts val="0"/>
                        </a:spcAft>
                      </a:pPr>
                      <a:r>
                        <a:rPr lang="en-IN" sz="900">
                          <a:effectLst/>
                        </a:rPr>
                        <a:t>Y</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331</a:t>
                      </a:r>
                      <a:endParaRPr lang="en-IN" sz="1000">
                        <a:effectLst/>
                        <a:latin typeface="Times New Roman"/>
                        <a:ea typeface="Times New Roman"/>
                        <a:cs typeface="Latha"/>
                      </a:endParaRPr>
                    </a:p>
                  </a:txBody>
                  <a:tcPr marL="68580" marR="68580" marT="0" marB="0"/>
                </a:tc>
                <a:extLst>
                  <a:ext uri="{0D108BD9-81ED-4DB2-BD59-A6C34878D82A}">
                    <a16:rowId xmlns:a16="http://schemas.microsoft.com/office/drawing/2014/main" val="10024"/>
                  </a:ext>
                </a:extLst>
              </a:tr>
              <a:tr h="285234">
                <a:tc>
                  <a:txBody>
                    <a:bodyPr/>
                    <a:lstStyle/>
                    <a:p>
                      <a:pPr indent="144145" algn="just" hangingPunct="0">
                        <a:lnSpc>
                          <a:spcPts val="1200"/>
                        </a:lnSpc>
                        <a:spcAft>
                          <a:spcPts val="0"/>
                        </a:spcAft>
                      </a:pPr>
                      <a:r>
                        <a:rPr lang="en-IN" sz="900">
                          <a:effectLst/>
                        </a:rPr>
                        <a:t>accuracy                           </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 </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 </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     </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7172</a:t>
                      </a:r>
                      <a:endParaRPr lang="en-IN" sz="1000">
                        <a:effectLst/>
                        <a:latin typeface="Times New Roman"/>
                        <a:ea typeface="Times New Roman"/>
                        <a:cs typeface="Latha"/>
                      </a:endParaRPr>
                    </a:p>
                  </a:txBody>
                  <a:tcPr marL="68580" marR="68580" marT="0" marB="0"/>
                </a:tc>
                <a:extLst>
                  <a:ext uri="{0D108BD9-81ED-4DB2-BD59-A6C34878D82A}">
                    <a16:rowId xmlns:a16="http://schemas.microsoft.com/office/drawing/2014/main" val="10025"/>
                  </a:ext>
                </a:extLst>
              </a:tr>
              <a:tr h="271614">
                <a:tc>
                  <a:txBody>
                    <a:bodyPr/>
                    <a:lstStyle/>
                    <a:p>
                      <a:pPr indent="144145" algn="just" hangingPunct="0">
                        <a:lnSpc>
                          <a:spcPts val="1200"/>
                        </a:lnSpc>
                        <a:spcAft>
                          <a:spcPts val="0"/>
                        </a:spcAft>
                      </a:pPr>
                      <a:r>
                        <a:rPr lang="en-IN" sz="900">
                          <a:effectLst/>
                        </a:rPr>
                        <a:t>macro avg       </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7172</a:t>
                      </a:r>
                      <a:endParaRPr lang="en-IN" sz="1000">
                        <a:effectLst/>
                        <a:latin typeface="Times New Roman"/>
                        <a:ea typeface="Times New Roman"/>
                        <a:cs typeface="Latha"/>
                      </a:endParaRPr>
                    </a:p>
                  </a:txBody>
                  <a:tcPr marL="68580" marR="68580" marT="0" marB="0"/>
                </a:tc>
                <a:extLst>
                  <a:ext uri="{0D108BD9-81ED-4DB2-BD59-A6C34878D82A}">
                    <a16:rowId xmlns:a16="http://schemas.microsoft.com/office/drawing/2014/main" val="10026"/>
                  </a:ext>
                </a:extLst>
              </a:tr>
              <a:tr h="257996">
                <a:tc>
                  <a:txBody>
                    <a:bodyPr/>
                    <a:lstStyle/>
                    <a:p>
                      <a:pPr indent="144145" algn="just" hangingPunct="0">
                        <a:lnSpc>
                          <a:spcPts val="1200"/>
                        </a:lnSpc>
                        <a:spcAft>
                          <a:spcPts val="0"/>
                        </a:spcAft>
                      </a:pPr>
                      <a:r>
                        <a:rPr lang="en-IN" sz="900">
                          <a:effectLst/>
                        </a:rPr>
                        <a:t>weighted avg       </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a:effectLst/>
                        </a:rPr>
                        <a:t>1.00</a:t>
                      </a:r>
                      <a:endParaRPr lang="en-IN" sz="1000">
                        <a:effectLst/>
                        <a:latin typeface="Times New Roman"/>
                        <a:ea typeface="Times New Roman"/>
                        <a:cs typeface="Latha"/>
                      </a:endParaRPr>
                    </a:p>
                  </a:txBody>
                  <a:tcPr marL="68580" marR="68580" marT="0" marB="0"/>
                </a:tc>
                <a:tc>
                  <a:txBody>
                    <a:bodyPr/>
                    <a:lstStyle/>
                    <a:p>
                      <a:pPr indent="144145" algn="just" hangingPunct="0">
                        <a:lnSpc>
                          <a:spcPts val="1200"/>
                        </a:lnSpc>
                        <a:spcAft>
                          <a:spcPts val="0"/>
                        </a:spcAft>
                      </a:pPr>
                      <a:r>
                        <a:rPr lang="en-IN" sz="900" dirty="0">
                          <a:effectLst/>
                        </a:rPr>
                        <a:t>7172</a:t>
                      </a:r>
                      <a:endParaRPr lang="en-IN" sz="1000" dirty="0">
                        <a:effectLst/>
                        <a:latin typeface="Times New Roman"/>
                        <a:ea typeface="Times New Roman"/>
                        <a:cs typeface="Latha"/>
                      </a:endParaRPr>
                    </a:p>
                  </a:txBody>
                  <a:tcPr marL="68580" marR="68580" marT="0" marB="0"/>
                </a:tc>
                <a:extLst>
                  <a:ext uri="{0D108BD9-81ED-4DB2-BD59-A6C34878D82A}">
                    <a16:rowId xmlns:a16="http://schemas.microsoft.com/office/drawing/2014/main" val="10027"/>
                  </a:ext>
                </a:extLst>
              </a:tr>
            </a:tbl>
          </a:graphicData>
        </a:graphic>
      </p:graphicFrame>
      <p:sp>
        <p:nvSpPr>
          <p:cNvPr id="5" name="TextBox 4">
            <a:extLst>
              <a:ext uri="{FF2B5EF4-FFF2-40B4-BE49-F238E27FC236}">
                <a16:creationId xmlns:a16="http://schemas.microsoft.com/office/drawing/2014/main" id="{566F424C-64BE-194D-8C31-44FC997CD666}"/>
              </a:ext>
            </a:extLst>
          </p:cNvPr>
          <p:cNvSpPr txBox="1"/>
          <p:nvPr/>
        </p:nvSpPr>
        <p:spPr>
          <a:xfrm>
            <a:off x="4364051" y="383067"/>
            <a:ext cx="3463897" cy="523220"/>
          </a:xfrm>
          <a:prstGeom prst="rect">
            <a:avLst/>
          </a:prstGeom>
          <a:noFill/>
        </p:spPr>
        <p:txBody>
          <a:bodyPr wrap="none" rtlCol="0">
            <a:spAutoFit/>
          </a:bodyPr>
          <a:lstStyle/>
          <a:p>
            <a:r>
              <a:rPr lang="en-IN" sz="2800" b="1" dirty="0"/>
              <a:t>Testing and Validation</a:t>
            </a:r>
          </a:p>
        </p:txBody>
      </p:sp>
      <p:pic>
        <p:nvPicPr>
          <p:cNvPr id="2" name="圖片 9">
            <a:extLst>
              <a:ext uri="{FF2B5EF4-FFF2-40B4-BE49-F238E27FC236}">
                <a16:creationId xmlns:a16="http://schemas.microsoft.com/office/drawing/2014/main" id="{87D047BB-B4E6-F4D0-BABF-7FFD37D2A9C8}"/>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381479" y="129786"/>
            <a:ext cx="1458686" cy="735510"/>
          </a:xfrm>
          <a:prstGeom prst="rect">
            <a:avLst/>
          </a:prstGeom>
          <a:noFill/>
          <a:ln>
            <a:noFill/>
          </a:ln>
        </p:spPr>
      </p:pic>
      <p:sp>
        <p:nvSpPr>
          <p:cNvPr id="3" name="Date Placeholder 2">
            <a:extLst>
              <a:ext uri="{FF2B5EF4-FFF2-40B4-BE49-F238E27FC236}">
                <a16:creationId xmlns:a16="http://schemas.microsoft.com/office/drawing/2014/main" id="{C45FC590-0A9B-C8BD-B9CF-3A173764EA77}"/>
              </a:ext>
            </a:extLst>
          </p:cNvPr>
          <p:cNvSpPr>
            <a:spLocks noGrp="1"/>
          </p:cNvSpPr>
          <p:nvPr>
            <p:ph type="dt" sz="half" idx="10"/>
          </p:nvPr>
        </p:nvSpPr>
        <p:spPr/>
        <p:txBody>
          <a:bodyPr/>
          <a:lstStyle/>
          <a:p>
            <a:fld id="{855AF678-3F0C-44E2-8929-A60737DBF96D}" type="datetime1">
              <a:rPr lang="en-IN" smtClean="0"/>
              <a:t>28-09-2024</a:t>
            </a:fld>
            <a:endParaRPr lang="en-IN"/>
          </a:p>
        </p:txBody>
      </p:sp>
      <p:sp>
        <p:nvSpPr>
          <p:cNvPr id="6" name="Slide Number Placeholder 5">
            <a:extLst>
              <a:ext uri="{FF2B5EF4-FFF2-40B4-BE49-F238E27FC236}">
                <a16:creationId xmlns:a16="http://schemas.microsoft.com/office/drawing/2014/main" id="{3B7DCBED-9A28-80B7-CA98-5B0921338FE2}"/>
              </a:ext>
            </a:extLst>
          </p:cNvPr>
          <p:cNvSpPr>
            <a:spLocks noGrp="1"/>
          </p:cNvSpPr>
          <p:nvPr>
            <p:ph type="sldNum" sz="quarter" idx="12"/>
          </p:nvPr>
        </p:nvSpPr>
        <p:spPr/>
        <p:txBody>
          <a:bodyPr/>
          <a:lstStyle/>
          <a:p>
            <a:fld id="{375283D9-C0E8-42B7-98BD-254BAB77237B}" type="slidenum">
              <a:rPr lang="en-IN" smtClean="0"/>
              <a:t>20</a:t>
            </a:fld>
            <a:endParaRPr lang="en-IN"/>
          </a:p>
        </p:txBody>
      </p:sp>
    </p:spTree>
    <p:extLst>
      <p:ext uri="{BB962C8B-B14F-4D97-AF65-F5344CB8AC3E}">
        <p14:creationId xmlns:p14="http://schemas.microsoft.com/office/powerpoint/2010/main" val="2641046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E7D7E-3E96-70C7-75D8-B659B1DFBF61}"/>
              </a:ext>
            </a:extLst>
          </p:cNvPr>
          <p:cNvSpPr>
            <a:spLocks noGrp="1"/>
          </p:cNvSpPr>
          <p:nvPr>
            <p:ph type="title"/>
          </p:nvPr>
        </p:nvSpPr>
        <p:spPr/>
        <p:txBody>
          <a:bodyPr/>
          <a:lstStyle/>
          <a:p>
            <a:pPr algn="ctr"/>
            <a:r>
              <a:rPr lang="en-US" sz="4400" b="1" dirty="0">
                <a:latin typeface="Times New Roman" pitchFamily="18" charset="0"/>
                <a:cs typeface="Times New Roman" pitchFamily="18" charset="0"/>
              </a:rPr>
              <a:t>Comparison with Another Model</a:t>
            </a:r>
            <a:endParaRPr lang="en-IN" dirty="0"/>
          </a:p>
        </p:txBody>
      </p:sp>
      <p:graphicFrame>
        <p:nvGraphicFramePr>
          <p:cNvPr id="6" name="Content Placeholder 3">
            <a:extLst>
              <a:ext uri="{FF2B5EF4-FFF2-40B4-BE49-F238E27FC236}">
                <a16:creationId xmlns:a16="http://schemas.microsoft.com/office/drawing/2014/main" id="{572D021C-EBAA-EE31-C3D6-965CFBA38599}"/>
              </a:ext>
            </a:extLst>
          </p:cNvPr>
          <p:cNvGraphicFramePr>
            <a:graphicFrameLocks noGrp="1"/>
          </p:cNvGraphicFramePr>
          <p:nvPr>
            <p:ph idx="1"/>
            <p:extLst>
              <p:ext uri="{D42A27DB-BD31-4B8C-83A1-F6EECF244321}">
                <p14:modId xmlns:p14="http://schemas.microsoft.com/office/powerpoint/2010/main" val="3462467597"/>
              </p:ext>
            </p:extLst>
          </p:nvPr>
        </p:nvGraphicFramePr>
        <p:xfrm>
          <a:off x="1139868" y="1528172"/>
          <a:ext cx="10108505" cy="4995236"/>
        </p:xfrm>
        <a:graphic>
          <a:graphicData uri="http://schemas.openxmlformats.org/drawingml/2006/table">
            <a:tbl>
              <a:tblPr firstRow="1" firstCol="1" bandRow="1">
                <a:tableStyleId>{5C22544A-7EE6-4342-B048-85BDC9FD1C3A}</a:tableStyleId>
              </a:tblPr>
              <a:tblGrid>
                <a:gridCol w="2585728">
                  <a:extLst>
                    <a:ext uri="{9D8B030D-6E8A-4147-A177-3AD203B41FA5}">
                      <a16:colId xmlns:a16="http://schemas.microsoft.com/office/drawing/2014/main" val="20000"/>
                    </a:ext>
                  </a:extLst>
                </a:gridCol>
                <a:gridCol w="1587385">
                  <a:extLst>
                    <a:ext uri="{9D8B030D-6E8A-4147-A177-3AD203B41FA5}">
                      <a16:colId xmlns:a16="http://schemas.microsoft.com/office/drawing/2014/main" val="20001"/>
                    </a:ext>
                  </a:extLst>
                </a:gridCol>
                <a:gridCol w="1999111">
                  <a:extLst>
                    <a:ext uri="{9D8B030D-6E8A-4147-A177-3AD203B41FA5}">
                      <a16:colId xmlns:a16="http://schemas.microsoft.com/office/drawing/2014/main" val="20002"/>
                    </a:ext>
                  </a:extLst>
                </a:gridCol>
                <a:gridCol w="2387759">
                  <a:extLst>
                    <a:ext uri="{9D8B030D-6E8A-4147-A177-3AD203B41FA5}">
                      <a16:colId xmlns:a16="http://schemas.microsoft.com/office/drawing/2014/main" val="20003"/>
                    </a:ext>
                  </a:extLst>
                </a:gridCol>
                <a:gridCol w="1548522">
                  <a:extLst>
                    <a:ext uri="{9D8B030D-6E8A-4147-A177-3AD203B41FA5}">
                      <a16:colId xmlns:a16="http://schemas.microsoft.com/office/drawing/2014/main" val="20004"/>
                    </a:ext>
                  </a:extLst>
                </a:gridCol>
              </a:tblGrid>
              <a:tr h="587270">
                <a:tc>
                  <a:txBody>
                    <a:bodyPr/>
                    <a:lstStyle/>
                    <a:p>
                      <a:pPr indent="144145" algn="ctr" hangingPunct="0">
                        <a:lnSpc>
                          <a:spcPts val="1200"/>
                        </a:lnSpc>
                        <a:spcAft>
                          <a:spcPts val="0"/>
                        </a:spcAft>
                      </a:pPr>
                      <a:endParaRPr lang="en-IN" sz="1800" dirty="0">
                        <a:effectLst/>
                        <a:latin typeface="Times New Roman" pitchFamily="18" charset="0"/>
                        <a:cs typeface="Times New Roman" pitchFamily="18" charset="0"/>
                      </a:endParaRPr>
                    </a:p>
                    <a:p>
                      <a:pPr indent="144145" algn="ctr" hangingPunct="0">
                        <a:lnSpc>
                          <a:spcPts val="1200"/>
                        </a:lnSpc>
                        <a:spcAft>
                          <a:spcPts val="0"/>
                        </a:spcAft>
                      </a:pPr>
                      <a:r>
                        <a:rPr lang="en-IN" sz="1800" dirty="0">
                          <a:effectLst/>
                          <a:latin typeface="Times New Roman" pitchFamily="18" charset="0"/>
                          <a:cs typeface="Times New Roman" pitchFamily="18" charset="0"/>
                        </a:rPr>
                        <a:t>Authors(s)</a:t>
                      </a:r>
                    </a:p>
                    <a:p>
                      <a:pPr indent="144145" algn="ctr" hangingPunct="0">
                        <a:lnSpc>
                          <a:spcPts val="1200"/>
                        </a:lnSpc>
                        <a:spcAft>
                          <a:spcPts val="0"/>
                        </a:spcAft>
                      </a:pPr>
                      <a:r>
                        <a:rPr lang="en-IN" sz="1800" dirty="0">
                          <a:effectLst/>
                          <a:latin typeface="Times New Roman" pitchFamily="18" charset="0"/>
                          <a:cs typeface="Times New Roman" pitchFamily="18" charset="0"/>
                        </a:rPr>
                        <a:t> </a:t>
                      </a:r>
                      <a:endParaRPr lang="en-IN" sz="1800" dirty="0">
                        <a:effectLst/>
                        <a:latin typeface="Times New Roman" pitchFamily="18" charset="0"/>
                        <a:ea typeface="Times New Roman"/>
                        <a:cs typeface="Times New Roman" pitchFamily="18" charset="0"/>
                      </a:endParaRPr>
                    </a:p>
                  </a:txBody>
                  <a:tcPr marL="68580" marR="68580" marT="0" marB="0"/>
                </a:tc>
                <a:tc>
                  <a:txBody>
                    <a:bodyPr/>
                    <a:lstStyle/>
                    <a:p>
                      <a:pPr indent="144145" algn="ctr" hangingPunct="0">
                        <a:lnSpc>
                          <a:spcPts val="1200"/>
                        </a:lnSpc>
                        <a:spcAft>
                          <a:spcPts val="0"/>
                        </a:spcAft>
                      </a:pPr>
                      <a:endParaRPr lang="en-IN" sz="1800" dirty="0">
                        <a:effectLst/>
                        <a:latin typeface="Times New Roman" pitchFamily="18" charset="0"/>
                        <a:cs typeface="Times New Roman" pitchFamily="18" charset="0"/>
                      </a:endParaRPr>
                    </a:p>
                    <a:p>
                      <a:pPr indent="144145" algn="ctr" hangingPunct="0">
                        <a:lnSpc>
                          <a:spcPts val="1200"/>
                        </a:lnSpc>
                        <a:spcAft>
                          <a:spcPts val="0"/>
                        </a:spcAft>
                      </a:pPr>
                      <a:r>
                        <a:rPr lang="en-IN" sz="1800" dirty="0">
                          <a:effectLst/>
                          <a:latin typeface="Times New Roman" pitchFamily="18" charset="0"/>
                          <a:cs typeface="Times New Roman" pitchFamily="18" charset="0"/>
                        </a:rPr>
                        <a:t>Publication</a:t>
                      </a:r>
                    </a:p>
                    <a:p>
                      <a:pPr indent="144145" algn="ctr" hangingPunct="0">
                        <a:lnSpc>
                          <a:spcPts val="1200"/>
                        </a:lnSpc>
                        <a:spcAft>
                          <a:spcPts val="0"/>
                        </a:spcAft>
                      </a:pPr>
                      <a:endParaRPr lang="en-IN" sz="1800" dirty="0">
                        <a:effectLst/>
                        <a:latin typeface="Times New Roman" pitchFamily="18" charset="0"/>
                        <a:cs typeface="Times New Roman" pitchFamily="18" charset="0"/>
                      </a:endParaRPr>
                    </a:p>
                    <a:p>
                      <a:pPr indent="144145" algn="ctr" hangingPunct="0">
                        <a:lnSpc>
                          <a:spcPts val="1200"/>
                        </a:lnSpc>
                        <a:spcAft>
                          <a:spcPts val="0"/>
                        </a:spcAft>
                      </a:pPr>
                      <a:r>
                        <a:rPr lang="en-IN" sz="1800" dirty="0">
                          <a:effectLst/>
                          <a:latin typeface="Times New Roman" pitchFamily="18" charset="0"/>
                          <a:cs typeface="Times New Roman" pitchFamily="18" charset="0"/>
                        </a:rPr>
                        <a:t> Year</a:t>
                      </a:r>
                      <a:endParaRPr lang="en-IN" sz="1800" dirty="0">
                        <a:effectLst/>
                        <a:latin typeface="Times New Roman" pitchFamily="18" charset="0"/>
                        <a:ea typeface="Times New Roman"/>
                        <a:cs typeface="Times New Roman" pitchFamily="18" charset="0"/>
                      </a:endParaRPr>
                    </a:p>
                  </a:txBody>
                  <a:tcPr marL="68580" marR="68580" marT="0" marB="0"/>
                </a:tc>
                <a:tc>
                  <a:txBody>
                    <a:bodyPr/>
                    <a:lstStyle/>
                    <a:p>
                      <a:pPr indent="144145" algn="ctr" hangingPunct="0">
                        <a:lnSpc>
                          <a:spcPts val="1200"/>
                        </a:lnSpc>
                        <a:spcAft>
                          <a:spcPts val="0"/>
                        </a:spcAft>
                      </a:pPr>
                      <a:endParaRPr lang="en-IN" sz="1800" dirty="0">
                        <a:effectLst/>
                        <a:latin typeface="Times New Roman" pitchFamily="18" charset="0"/>
                        <a:cs typeface="Times New Roman" pitchFamily="18" charset="0"/>
                      </a:endParaRPr>
                    </a:p>
                    <a:p>
                      <a:pPr indent="144145" algn="ctr" hangingPunct="0">
                        <a:lnSpc>
                          <a:spcPts val="1200"/>
                        </a:lnSpc>
                        <a:spcAft>
                          <a:spcPts val="0"/>
                        </a:spcAft>
                      </a:pPr>
                      <a:r>
                        <a:rPr lang="en-IN" sz="1800" dirty="0">
                          <a:effectLst/>
                          <a:latin typeface="Times New Roman" pitchFamily="18" charset="0"/>
                          <a:cs typeface="Times New Roman" pitchFamily="18" charset="0"/>
                        </a:rPr>
                        <a:t>Dataset</a:t>
                      </a:r>
                      <a:endParaRPr lang="en-IN" sz="1800" dirty="0">
                        <a:effectLst/>
                        <a:latin typeface="Times New Roman" pitchFamily="18" charset="0"/>
                        <a:ea typeface="Times New Roman"/>
                        <a:cs typeface="Times New Roman" pitchFamily="18" charset="0"/>
                      </a:endParaRPr>
                    </a:p>
                  </a:txBody>
                  <a:tcPr marL="68580" marR="68580" marT="0" marB="0"/>
                </a:tc>
                <a:tc>
                  <a:txBody>
                    <a:bodyPr/>
                    <a:lstStyle/>
                    <a:p>
                      <a:pPr indent="144145" algn="ctr" hangingPunct="0">
                        <a:lnSpc>
                          <a:spcPts val="1200"/>
                        </a:lnSpc>
                        <a:spcAft>
                          <a:spcPts val="0"/>
                        </a:spcAft>
                      </a:pPr>
                      <a:endParaRPr lang="en-IN" sz="1800" dirty="0">
                        <a:effectLst/>
                        <a:latin typeface="Times New Roman" pitchFamily="18" charset="0"/>
                        <a:cs typeface="Times New Roman" pitchFamily="18" charset="0"/>
                      </a:endParaRPr>
                    </a:p>
                    <a:p>
                      <a:pPr indent="144145" algn="ctr" hangingPunct="0">
                        <a:lnSpc>
                          <a:spcPts val="1200"/>
                        </a:lnSpc>
                        <a:spcAft>
                          <a:spcPts val="0"/>
                        </a:spcAft>
                      </a:pPr>
                      <a:r>
                        <a:rPr lang="en-IN" sz="1800" dirty="0">
                          <a:effectLst/>
                          <a:latin typeface="Times New Roman" pitchFamily="18" charset="0"/>
                          <a:cs typeface="Times New Roman" pitchFamily="18" charset="0"/>
                        </a:rPr>
                        <a:t>Model</a:t>
                      </a:r>
                      <a:endParaRPr lang="en-IN" sz="1800" dirty="0">
                        <a:effectLst/>
                        <a:latin typeface="Times New Roman" pitchFamily="18" charset="0"/>
                        <a:ea typeface="Times New Roman"/>
                        <a:cs typeface="Times New Roman" pitchFamily="18" charset="0"/>
                      </a:endParaRPr>
                    </a:p>
                  </a:txBody>
                  <a:tcPr marL="68580" marR="68580" marT="0" marB="0"/>
                </a:tc>
                <a:tc>
                  <a:txBody>
                    <a:bodyPr/>
                    <a:lstStyle/>
                    <a:p>
                      <a:pPr indent="144145" algn="ctr" hangingPunct="0">
                        <a:lnSpc>
                          <a:spcPts val="1200"/>
                        </a:lnSpc>
                        <a:spcAft>
                          <a:spcPts val="0"/>
                        </a:spcAft>
                      </a:pPr>
                      <a:endParaRPr lang="en-IN" sz="1800" dirty="0">
                        <a:effectLst/>
                        <a:latin typeface="Times New Roman" pitchFamily="18" charset="0"/>
                        <a:cs typeface="Times New Roman" pitchFamily="18" charset="0"/>
                      </a:endParaRPr>
                    </a:p>
                    <a:p>
                      <a:pPr indent="144145" algn="ctr" hangingPunct="0">
                        <a:lnSpc>
                          <a:spcPts val="1200"/>
                        </a:lnSpc>
                        <a:spcAft>
                          <a:spcPts val="0"/>
                        </a:spcAft>
                      </a:pPr>
                      <a:r>
                        <a:rPr lang="en-IN" sz="1800" dirty="0">
                          <a:effectLst/>
                          <a:latin typeface="Times New Roman" pitchFamily="18" charset="0"/>
                          <a:cs typeface="Times New Roman" pitchFamily="18" charset="0"/>
                        </a:rPr>
                        <a:t>Accuracy</a:t>
                      </a:r>
                      <a:endParaRPr lang="en-IN" sz="1800" dirty="0">
                        <a:effectLst/>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val="10000"/>
                  </a:ext>
                </a:extLst>
              </a:tr>
              <a:tr h="570631">
                <a:tc>
                  <a:txBody>
                    <a:bodyPr/>
                    <a:lstStyle/>
                    <a:p>
                      <a:pPr indent="144145" algn="l" hangingPunct="0">
                        <a:lnSpc>
                          <a:spcPts val="1200"/>
                        </a:lnSpc>
                        <a:spcAft>
                          <a:spcPts val="0"/>
                        </a:spcAft>
                      </a:pPr>
                      <a:r>
                        <a:rPr lang="en-IN" sz="1800" dirty="0">
                          <a:effectLst/>
                          <a:latin typeface="Times New Roman" pitchFamily="18" charset="0"/>
                          <a:cs typeface="Times New Roman" pitchFamily="18" charset="0"/>
                        </a:rPr>
                        <a:t>Virender Ranga et al.</a:t>
                      </a:r>
                      <a:endParaRPr lang="en-IN" sz="1800" dirty="0">
                        <a:effectLst/>
                        <a:latin typeface="Times New Roman" pitchFamily="18" charset="0"/>
                        <a:ea typeface="Times New Roman"/>
                        <a:cs typeface="Times New Roman" pitchFamily="18" charset="0"/>
                      </a:endParaRPr>
                    </a:p>
                  </a:txBody>
                  <a:tcPr marL="68580" marR="68580" marT="0" marB="0" anchor="ctr"/>
                </a:tc>
                <a:tc>
                  <a:txBody>
                    <a:bodyPr/>
                    <a:lstStyle/>
                    <a:p>
                      <a:pPr indent="144145" algn="ctr" hangingPunct="0">
                        <a:lnSpc>
                          <a:spcPts val="1200"/>
                        </a:lnSpc>
                        <a:spcAft>
                          <a:spcPts val="0"/>
                        </a:spcAft>
                      </a:pPr>
                      <a:r>
                        <a:rPr lang="en-IN" sz="1800" dirty="0">
                          <a:effectLst/>
                          <a:latin typeface="Times New Roman" pitchFamily="18" charset="0"/>
                          <a:cs typeface="Times New Roman" pitchFamily="18" charset="0"/>
                        </a:rPr>
                        <a:t>2018</a:t>
                      </a:r>
                      <a:endParaRPr lang="en-IN" sz="1800" dirty="0">
                        <a:effectLst/>
                        <a:latin typeface="Times New Roman" pitchFamily="18" charset="0"/>
                        <a:ea typeface="Times New Roman"/>
                        <a:cs typeface="Times New Roman" pitchFamily="18" charset="0"/>
                      </a:endParaRPr>
                    </a:p>
                  </a:txBody>
                  <a:tcPr marL="68580" marR="68580" marT="0" marB="0" anchor="ctr"/>
                </a:tc>
                <a:tc>
                  <a:txBody>
                    <a:bodyPr/>
                    <a:lstStyle/>
                    <a:p>
                      <a:pPr indent="144145" algn="l" hangingPunct="0">
                        <a:lnSpc>
                          <a:spcPts val="1200"/>
                        </a:lnSpc>
                        <a:spcAft>
                          <a:spcPts val="0"/>
                        </a:spcAft>
                      </a:pPr>
                      <a:r>
                        <a:rPr lang="en-IN" sz="1800" dirty="0">
                          <a:effectLst/>
                          <a:latin typeface="Times New Roman" pitchFamily="18" charset="0"/>
                          <a:cs typeface="Times New Roman" pitchFamily="18" charset="0"/>
                        </a:rPr>
                        <a:t>ASL Dataset</a:t>
                      </a:r>
                      <a:endParaRPr lang="en-IN" sz="1800" dirty="0">
                        <a:effectLst/>
                        <a:latin typeface="Times New Roman" pitchFamily="18" charset="0"/>
                        <a:ea typeface="Times New Roman"/>
                        <a:cs typeface="Times New Roman" pitchFamily="18" charset="0"/>
                      </a:endParaRPr>
                    </a:p>
                  </a:txBody>
                  <a:tcPr marL="68580" marR="68580" marT="0" marB="0" anchor="ctr"/>
                </a:tc>
                <a:tc>
                  <a:txBody>
                    <a:bodyPr/>
                    <a:lstStyle/>
                    <a:p>
                      <a:pPr indent="144145" algn="l" hangingPunct="0">
                        <a:lnSpc>
                          <a:spcPts val="1200"/>
                        </a:lnSpc>
                        <a:spcAft>
                          <a:spcPts val="0"/>
                        </a:spcAft>
                      </a:pPr>
                      <a:endParaRPr lang="en-IN" sz="1800" dirty="0">
                        <a:effectLst/>
                        <a:latin typeface="Times New Roman" pitchFamily="18" charset="0"/>
                        <a:cs typeface="Times New Roman" pitchFamily="18" charset="0"/>
                      </a:endParaRPr>
                    </a:p>
                    <a:p>
                      <a:pPr indent="144145" algn="l" hangingPunct="0">
                        <a:lnSpc>
                          <a:spcPts val="1200"/>
                        </a:lnSpc>
                        <a:spcAft>
                          <a:spcPts val="0"/>
                        </a:spcAft>
                      </a:pPr>
                      <a:r>
                        <a:rPr lang="en-IN" sz="1800" dirty="0">
                          <a:effectLst/>
                          <a:latin typeface="Times New Roman" pitchFamily="18" charset="0"/>
                          <a:cs typeface="Times New Roman" pitchFamily="18" charset="0"/>
                        </a:rPr>
                        <a:t>Random Forest, SVM,</a:t>
                      </a:r>
                    </a:p>
                    <a:p>
                      <a:pPr indent="144145" algn="l" hangingPunct="0">
                        <a:lnSpc>
                          <a:spcPts val="1200"/>
                        </a:lnSpc>
                        <a:spcAft>
                          <a:spcPts val="0"/>
                        </a:spcAft>
                      </a:pPr>
                      <a:r>
                        <a:rPr lang="en-IN" sz="1800" dirty="0">
                          <a:effectLst/>
                          <a:latin typeface="Times New Roman" pitchFamily="18" charset="0"/>
                          <a:cs typeface="Times New Roman" pitchFamily="18" charset="0"/>
                        </a:rPr>
                        <a:t> </a:t>
                      </a:r>
                    </a:p>
                    <a:p>
                      <a:pPr indent="144145" algn="l" hangingPunct="0">
                        <a:lnSpc>
                          <a:spcPts val="1200"/>
                        </a:lnSpc>
                        <a:spcAft>
                          <a:spcPts val="0"/>
                        </a:spcAft>
                      </a:pPr>
                      <a:r>
                        <a:rPr lang="en-IN" sz="1800" dirty="0">
                          <a:effectLst/>
                          <a:latin typeface="Times New Roman" pitchFamily="18" charset="0"/>
                          <a:cs typeface="Times New Roman" pitchFamily="18" charset="0"/>
                        </a:rPr>
                        <a:t>KN</a:t>
                      </a:r>
                      <a:endParaRPr lang="en-IN" sz="1800" dirty="0">
                        <a:effectLst/>
                        <a:latin typeface="Times New Roman" pitchFamily="18" charset="0"/>
                        <a:ea typeface="Times New Roman"/>
                        <a:cs typeface="Times New Roman" pitchFamily="18" charset="0"/>
                      </a:endParaRPr>
                    </a:p>
                  </a:txBody>
                  <a:tcPr marL="68580" marR="68580" marT="0" marB="0" anchor="ctr"/>
                </a:tc>
                <a:tc>
                  <a:txBody>
                    <a:bodyPr/>
                    <a:lstStyle/>
                    <a:p>
                      <a:pPr indent="144145" algn="ctr" hangingPunct="0">
                        <a:lnSpc>
                          <a:spcPts val="1200"/>
                        </a:lnSpc>
                        <a:spcAft>
                          <a:spcPts val="0"/>
                        </a:spcAft>
                      </a:pPr>
                      <a:r>
                        <a:rPr lang="en-IN" sz="1800" dirty="0">
                          <a:effectLst/>
                          <a:latin typeface="Times New Roman" pitchFamily="18" charset="0"/>
                          <a:cs typeface="Times New Roman" pitchFamily="18" charset="0"/>
                        </a:rPr>
                        <a:t>97.01</a:t>
                      </a:r>
                      <a:endParaRPr lang="en-IN" sz="1800" dirty="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val="10001"/>
                  </a:ext>
                </a:extLst>
              </a:tr>
              <a:tr h="1157900">
                <a:tc>
                  <a:txBody>
                    <a:bodyPr/>
                    <a:lstStyle/>
                    <a:p>
                      <a:pPr indent="144145" algn="l" hangingPunct="0">
                        <a:lnSpc>
                          <a:spcPts val="1200"/>
                        </a:lnSpc>
                        <a:spcAft>
                          <a:spcPts val="0"/>
                        </a:spcAft>
                      </a:pPr>
                      <a:r>
                        <a:rPr lang="en-IN" sz="1800" dirty="0">
                          <a:effectLst/>
                          <a:latin typeface="Times New Roman" pitchFamily="18" charset="0"/>
                          <a:cs typeface="Times New Roman" pitchFamily="18" charset="0"/>
                        </a:rPr>
                        <a:t>Wenjin Taoa et al</a:t>
                      </a:r>
                      <a:endParaRPr lang="en-IN" sz="1800" dirty="0">
                        <a:effectLst/>
                        <a:latin typeface="Times New Roman" pitchFamily="18" charset="0"/>
                        <a:ea typeface="Times New Roman"/>
                        <a:cs typeface="Times New Roman" pitchFamily="18" charset="0"/>
                      </a:endParaRPr>
                    </a:p>
                  </a:txBody>
                  <a:tcPr marL="68580" marR="68580" marT="0" marB="0" anchor="ctr"/>
                </a:tc>
                <a:tc>
                  <a:txBody>
                    <a:bodyPr/>
                    <a:lstStyle/>
                    <a:p>
                      <a:pPr indent="144145" algn="ctr" hangingPunct="0">
                        <a:lnSpc>
                          <a:spcPts val="1200"/>
                        </a:lnSpc>
                        <a:spcAft>
                          <a:spcPts val="0"/>
                        </a:spcAft>
                      </a:pPr>
                      <a:r>
                        <a:rPr lang="en-IN" sz="1800" dirty="0">
                          <a:effectLst/>
                          <a:latin typeface="Times New Roman" pitchFamily="18" charset="0"/>
                          <a:cs typeface="Times New Roman" pitchFamily="18" charset="0"/>
                        </a:rPr>
                        <a:t>2018</a:t>
                      </a:r>
                      <a:endParaRPr lang="en-IN" sz="1800" dirty="0">
                        <a:effectLst/>
                        <a:latin typeface="Times New Roman" pitchFamily="18" charset="0"/>
                        <a:ea typeface="Times New Roman"/>
                        <a:cs typeface="Times New Roman" pitchFamily="18" charset="0"/>
                      </a:endParaRPr>
                    </a:p>
                  </a:txBody>
                  <a:tcPr marL="68580" marR="68580" marT="0" marB="0" anchor="ctr"/>
                </a:tc>
                <a:tc>
                  <a:txBody>
                    <a:bodyPr/>
                    <a:lstStyle/>
                    <a:p>
                      <a:pPr indent="144145" algn="l" hangingPunct="0">
                        <a:lnSpc>
                          <a:spcPts val="1200"/>
                        </a:lnSpc>
                        <a:spcAft>
                          <a:spcPts val="0"/>
                        </a:spcAft>
                      </a:pPr>
                      <a:r>
                        <a:rPr lang="en-IN" sz="1800" dirty="0">
                          <a:effectLst/>
                          <a:latin typeface="Times New Roman" pitchFamily="18" charset="0"/>
                          <a:cs typeface="Times New Roman" pitchFamily="18" charset="0"/>
                        </a:rPr>
                        <a:t>ASL alphabet</a:t>
                      </a:r>
                    </a:p>
                    <a:p>
                      <a:pPr indent="144145" algn="l" hangingPunct="0">
                        <a:lnSpc>
                          <a:spcPts val="1200"/>
                        </a:lnSpc>
                        <a:spcAft>
                          <a:spcPts val="0"/>
                        </a:spcAft>
                      </a:pPr>
                      <a:endParaRPr lang="en-IN" sz="1800" dirty="0">
                        <a:effectLst/>
                        <a:latin typeface="Times New Roman" pitchFamily="18" charset="0"/>
                        <a:cs typeface="Times New Roman" pitchFamily="18" charset="0"/>
                      </a:endParaRPr>
                    </a:p>
                    <a:p>
                      <a:pPr indent="144145" algn="l" hangingPunct="0">
                        <a:lnSpc>
                          <a:spcPts val="1200"/>
                        </a:lnSpc>
                        <a:spcAft>
                          <a:spcPts val="0"/>
                        </a:spcAft>
                      </a:pPr>
                      <a:r>
                        <a:rPr lang="en-IN" sz="1800" dirty="0">
                          <a:effectLst/>
                          <a:latin typeface="Times New Roman" pitchFamily="18" charset="0"/>
                          <a:cs typeface="Times New Roman" pitchFamily="18" charset="0"/>
                        </a:rPr>
                        <a:t> dataset</a:t>
                      </a:r>
                      <a:endParaRPr lang="en-IN" sz="1800" dirty="0">
                        <a:effectLst/>
                        <a:latin typeface="Times New Roman" pitchFamily="18" charset="0"/>
                        <a:ea typeface="Times New Roman"/>
                        <a:cs typeface="Times New Roman" pitchFamily="18" charset="0"/>
                      </a:endParaRPr>
                    </a:p>
                  </a:txBody>
                  <a:tcPr marL="68580" marR="68580" marT="0" marB="0" anchor="ctr"/>
                </a:tc>
                <a:tc>
                  <a:txBody>
                    <a:bodyPr/>
                    <a:lstStyle/>
                    <a:p>
                      <a:pPr indent="144145" algn="l" hangingPunct="0">
                        <a:lnSpc>
                          <a:spcPts val="1200"/>
                        </a:lnSpc>
                        <a:spcAft>
                          <a:spcPts val="0"/>
                        </a:spcAft>
                      </a:pPr>
                      <a:r>
                        <a:rPr lang="en-IN" sz="1800" dirty="0">
                          <a:effectLst/>
                          <a:latin typeface="Times New Roman" pitchFamily="18" charset="0"/>
                          <a:cs typeface="Times New Roman" pitchFamily="18" charset="0"/>
                        </a:rPr>
                        <a:t>Convolutional neural</a:t>
                      </a:r>
                    </a:p>
                    <a:p>
                      <a:pPr indent="144145" algn="l" hangingPunct="0">
                        <a:lnSpc>
                          <a:spcPts val="1200"/>
                        </a:lnSpc>
                        <a:spcAft>
                          <a:spcPts val="0"/>
                        </a:spcAft>
                      </a:pPr>
                      <a:endParaRPr lang="en-IN" sz="1800" dirty="0">
                        <a:effectLst/>
                        <a:latin typeface="Times New Roman" pitchFamily="18" charset="0"/>
                        <a:cs typeface="Times New Roman" pitchFamily="18" charset="0"/>
                      </a:endParaRPr>
                    </a:p>
                    <a:p>
                      <a:pPr indent="144145" algn="l" hangingPunct="0">
                        <a:lnSpc>
                          <a:spcPts val="1200"/>
                        </a:lnSpc>
                        <a:spcAft>
                          <a:spcPts val="0"/>
                        </a:spcAft>
                      </a:pPr>
                      <a:r>
                        <a:rPr lang="en-IN" sz="1800" dirty="0">
                          <a:effectLst/>
                          <a:latin typeface="Times New Roman" pitchFamily="18" charset="0"/>
                          <a:cs typeface="Times New Roman" pitchFamily="18" charset="0"/>
                        </a:rPr>
                        <a:t>network with multi </a:t>
                      </a:r>
                    </a:p>
                    <a:p>
                      <a:pPr indent="144145" algn="l" hangingPunct="0">
                        <a:lnSpc>
                          <a:spcPts val="1200"/>
                        </a:lnSpc>
                        <a:spcAft>
                          <a:spcPts val="0"/>
                        </a:spcAft>
                      </a:pPr>
                      <a:endParaRPr lang="en-IN" sz="1800" dirty="0">
                        <a:effectLst/>
                        <a:latin typeface="Times New Roman" pitchFamily="18" charset="0"/>
                        <a:cs typeface="Times New Roman" pitchFamily="18" charset="0"/>
                      </a:endParaRPr>
                    </a:p>
                    <a:p>
                      <a:pPr indent="144145" algn="l" hangingPunct="0">
                        <a:lnSpc>
                          <a:spcPts val="1200"/>
                        </a:lnSpc>
                        <a:spcAft>
                          <a:spcPts val="0"/>
                        </a:spcAft>
                      </a:pPr>
                      <a:r>
                        <a:rPr lang="en-IN" sz="1800" dirty="0">
                          <a:effectLst/>
                          <a:latin typeface="Times New Roman" pitchFamily="18" charset="0"/>
                          <a:cs typeface="Times New Roman" pitchFamily="18" charset="0"/>
                        </a:rPr>
                        <a:t>view augmentation </a:t>
                      </a:r>
                      <a:endParaRPr lang="en-IN" sz="1800" dirty="0">
                        <a:effectLst/>
                        <a:latin typeface="Times New Roman" pitchFamily="18" charset="0"/>
                        <a:ea typeface="Times New Roman"/>
                        <a:cs typeface="Times New Roman" pitchFamily="18" charset="0"/>
                      </a:endParaRPr>
                    </a:p>
                  </a:txBody>
                  <a:tcPr marL="68580" marR="68580" marT="0" marB="0" anchor="ctr"/>
                </a:tc>
                <a:tc>
                  <a:txBody>
                    <a:bodyPr/>
                    <a:lstStyle/>
                    <a:p>
                      <a:pPr indent="144145" algn="ctr" hangingPunct="0">
                        <a:lnSpc>
                          <a:spcPts val="1200"/>
                        </a:lnSpc>
                        <a:spcAft>
                          <a:spcPts val="0"/>
                        </a:spcAft>
                      </a:pPr>
                      <a:r>
                        <a:rPr lang="en-IN" sz="1800" dirty="0">
                          <a:effectLst/>
                          <a:latin typeface="Times New Roman" pitchFamily="18" charset="0"/>
                          <a:cs typeface="Times New Roman" pitchFamily="18" charset="0"/>
                        </a:rPr>
                        <a:t>99.4</a:t>
                      </a:r>
                      <a:endParaRPr lang="en-IN" sz="1800" dirty="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val="10002"/>
                  </a:ext>
                </a:extLst>
              </a:tr>
              <a:tr h="864266">
                <a:tc>
                  <a:txBody>
                    <a:bodyPr/>
                    <a:lstStyle/>
                    <a:p>
                      <a:pPr indent="144145" algn="l" hangingPunct="0">
                        <a:lnSpc>
                          <a:spcPts val="1200"/>
                        </a:lnSpc>
                        <a:spcAft>
                          <a:spcPts val="0"/>
                        </a:spcAft>
                      </a:pPr>
                      <a:r>
                        <a:rPr lang="en-IN" sz="1800">
                          <a:effectLst/>
                          <a:latin typeface="Times New Roman" pitchFamily="18" charset="0"/>
                          <a:cs typeface="Times New Roman" pitchFamily="18" charset="0"/>
                        </a:rPr>
                        <a:t>Hyojoo Shin et al</a:t>
                      </a:r>
                      <a:endParaRPr lang="en-IN" sz="1800">
                        <a:effectLst/>
                        <a:latin typeface="Times New Roman" pitchFamily="18" charset="0"/>
                        <a:ea typeface="Times New Roman"/>
                        <a:cs typeface="Times New Roman" pitchFamily="18" charset="0"/>
                      </a:endParaRPr>
                    </a:p>
                  </a:txBody>
                  <a:tcPr marL="68580" marR="68580" marT="0" marB="0" anchor="ctr"/>
                </a:tc>
                <a:tc>
                  <a:txBody>
                    <a:bodyPr/>
                    <a:lstStyle/>
                    <a:p>
                      <a:pPr indent="144145" algn="ctr" hangingPunct="0">
                        <a:lnSpc>
                          <a:spcPts val="1200"/>
                        </a:lnSpc>
                        <a:spcAft>
                          <a:spcPts val="0"/>
                        </a:spcAft>
                      </a:pPr>
                      <a:r>
                        <a:rPr lang="en-IN" sz="1800" dirty="0">
                          <a:effectLst/>
                          <a:latin typeface="Times New Roman" pitchFamily="18" charset="0"/>
                          <a:cs typeface="Times New Roman" pitchFamily="18" charset="0"/>
                        </a:rPr>
                        <a:t>2019</a:t>
                      </a:r>
                      <a:endParaRPr lang="en-IN" sz="1800" dirty="0">
                        <a:effectLst/>
                        <a:latin typeface="Times New Roman" pitchFamily="18" charset="0"/>
                        <a:ea typeface="Times New Roman"/>
                        <a:cs typeface="Times New Roman" pitchFamily="18" charset="0"/>
                      </a:endParaRPr>
                    </a:p>
                  </a:txBody>
                  <a:tcPr marL="68580" marR="68580" marT="0" marB="0" anchor="ctr"/>
                </a:tc>
                <a:tc>
                  <a:txBody>
                    <a:bodyPr/>
                    <a:lstStyle/>
                    <a:p>
                      <a:pPr indent="144145" algn="l" hangingPunct="0">
                        <a:lnSpc>
                          <a:spcPts val="1200"/>
                        </a:lnSpc>
                        <a:spcAft>
                          <a:spcPts val="0"/>
                        </a:spcAft>
                      </a:pPr>
                      <a:r>
                        <a:rPr lang="en-IN" sz="1800" dirty="0">
                          <a:effectLst/>
                          <a:latin typeface="Times New Roman" pitchFamily="18" charset="0"/>
                          <a:cs typeface="Times New Roman" pitchFamily="18" charset="0"/>
                        </a:rPr>
                        <a:t>Korean Sign </a:t>
                      </a:r>
                    </a:p>
                    <a:p>
                      <a:pPr indent="144145" algn="l" hangingPunct="0">
                        <a:lnSpc>
                          <a:spcPts val="1200"/>
                        </a:lnSpc>
                        <a:spcAft>
                          <a:spcPts val="0"/>
                        </a:spcAft>
                      </a:pPr>
                      <a:endParaRPr lang="en-IN" sz="1800" dirty="0">
                        <a:effectLst/>
                        <a:latin typeface="Times New Roman" pitchFamily="18" charset="0"/>
                        <a:cs typeface="Times New Roman" pitchFamily="18" charset="0"/>
                      </a:endParaRPr>
                    </a:p>
                    <a:p>
                      <a:pPr indent="144145" algn="l" hangingPunct="0">
                        <a:lnSpc>
                          <a:spcPts val="1200"/>
                        </a:lnSpc>
                        <a:spcAft>
                          <a:spcPts val="0"/>
                        </a:spcAft>
                      </a:pPr>
                      <a:r>
                        <a:rPr lang="en-IN" sz="1800" dirty="0">
                          <a:effectLst/>
                          <a:latin typeface="Times New Roman" pitchFamily="18" charset="0"/>
                          <a:cs typeface="Times New Roman" pitchFamily="18" charset="0"/>
                        </a:rPr>
                        <a:t>language dataset</a:t>
                      </a:r>
                      <a:endParaRPr lang="en-IN" sz="1800" dirty="0">
                        <a:effectLst/>
                        <a:latin typeface="Times New Roman" pitchFamily="18" charset="0"/>
                        <a:ea typeface="Times New Roman"/>
                        <a:cs typeface="Times New Roman" pitchFamily="18" charset="0"/>
                      </a:endParaRPr>
                    </a:p>
                  </a:txBody>
                  <a:tcPr marL="68580" marR="68580" marT="0" marB="0" anchor="ctr"/>
                </a:tc>
                <a:tc>
                  <a:txBody>
                    <a:bodyPr/>
                    <a:lstStyle/>
                    <a:p>
                      <a:pPr indent="144145" algn="l" hangingPunct="0">
                        <a:lnSpc>
                          <a:spcPts val="1200"/>
                        </a:lnSpc>
                        <a:spcAft>
                          <a:spcPts val="0"/>
                        </a:spcAft>
                      </a:pPr>
                      <a:r>
                        <a:rPr lang="en-IN" sz="1800" dirty="0">
                          <a:effectLst/>
                          <a:latin typeface="Times New Roman" pitchFamily="18" charset="0"/>
                          <a:cs typeface="Times New Roman" pitchFamily="18" charset="0"/>
                        </a:rPr>
                        <a:t>Support vector </a:t>
                      </a:r>
                    </a:p>
                    <a:p>
                      <a:pPr indent="144145" algn="l" hangingPunct="0">
                        <a:lnSpc>
                          <a:spcPts val="1200"/>
                        </a:lnSpc>
                        <a:spcAft>
                          <a:spcPts val="0"/>
                        </a:spcAft>
                      </a:pPr>
                      <a:endParaRPr lang="en-IN" sz="1800" dirty="0">
                        <a:effectLst/>
                        <a:latin typeface="Times New Roman" pitchFamily="18" charset="0"/>
                        <a:cs typeface="Times New Roman" pitchFamily="18" charset="0"/>
                      </a:endParaRPr>
                    </a:p>
                    <a:p>
                      <a:pPr indent="144145" algn="l" hangingPunct="0">
                        <a:lnSpc>
                          <a:spcPts val="1200"/>
                        </a:lnSpc>
                        <a:spcAft>
                          <a:spcPts val="0"/>
                        </a:spcAft>
                      </a:pPr>
                      <a:r>
                        <a:rPr lang="en-IN" sz="1800" dirty="0">
                          <a:effectLst/>
                          <a:latin typeface="Times New Roman" pitchFamily="18" charset="0"/>
                          <a:cs typeface="Times New Roman" pitchFamily="18" charset="0"/>
                        </a:rPr>
                        <a:t>machine</a:t>
                      </a:r>
                      <a:endParaRPr lang="en-IN" sz="1800" dirty="0">
                        <a:effectLst/>
                        <a:latin typeface="Times New Roman" pitchFamily="18" charset="0"/>
                        <a:ea typeface="Times New Roman"/>
                        <a:cs typeface="Times New Roman" pitchFamily="18" charset="0"/>
                      </a:endParaRPr>
                    </a:p>
                  </a:txBody>
                  <a:tcPr marL="68580" marR="68580" marT="0" marB="0" anchor="ctr"/>
                </a:tc>
                <a:tc>
                  <a:txBody>
                    <a:bodyPr/>
                    <a:lstStyle/>
                    <a:p>
                      <a:pPr indent="144145" algn="ctr" hangingPunct="0">
                        <a:lnSpc>
                          <a:spcPts val="1200"/>
                        </a:lnSpc>
                        <a:spcAft>
                          <a:spcPts val="0"/>
                        </a:spcAft>
                      </a:pPr>
                      <a:r>
                        <a:rPr lang="en-IN" sz="1800" dirty="0">
                          <a:effectLst/>
                          <a:latin typeface="Times New Roman" pitchFamily="18" charset="0"/>
                          <a:cs typeface="Times New Roman" pitchFamily="18" charset="0"/>
                        </a:rPr>
                        <a:t>84.5</a:t>
                      </a:r>
                      <a:endParaRPr lang="en-IN" sz="1800" dirty="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val="10003"/>
                  </a:ext>
                </a:extLst>
              </a:tr>
              <a:tr h="280177">
                <a:tc>
                  <a:txBody>
                    <a:bodyPr/>
                    <a:lstStyle/>
                    <a:p>
                      <a:pPr indent="144145" algn="l" hangingPunct="0">
                        <a:lnSpc>
                          <a:spcPts val="1200"/>
                        </a:lnSpc>
                        <a:spcAft>
                          <a:spcPts val="0"/>
                        </a:spcAft>
                      </a:pPr>
                      <a:endParaRPr lang="en-IN" sz="1800" dirty="0">
                        <a:effectLst/>
                        <a:latin typeface="Times New Roman" pitchFamily="18" charset="0"/>
                        <a:cs typeface="Times New Roman" pitchFamily="18" charset="0"/>
                      </a:endParaRPr>
                    </a:p>
                    <a:p>
                      <a:pPr indent="144145" algn="l" hangingPunct="0">
                        <a:lnSpc>
                          <a:spcPts val="1200"/>
                        </a:lnSpc>
                        <a:spcAft>
                          <a:spcPts val="0"/>
                        </a:spcAft>
                      </a:pPr>
                      <a:r>
                        <a:rPr lang="en-IN" sz="1800" dirty="0">
                          <a:effectLst/>
                          <a:latin typeface="Times New Roman" pitchFamily="18" charset="0"/>
                          <a:cs typeface="Times New Roman" pitchFamily="18" charset="0"/>
                        </a:rPr>
                        <a:t>Zhi-jie Liang et al</a:t>
                      </a:r>
                    </a:p>
                    <a:p>
                      <a:pPr indent="144145" algn="l" hangingPunct="0">
                        <a:lnSpc>
                          <a:spcPts val="1200"/>
                        </a:lnSpc>
                        <a:spcAft>
                          <a:spcPts val="0"/>
                        </a:spcAft>
                      </a:pPr>
                      <a:endParaRPr lang="en-IN" sz="1800" dirty="0">
                        <a:effectLst/>
                        <a:latin typeface="Times New Roman" pitchFamily="18" charset="0"/>
                        <a:ea typeface="Times New Roman"/>
                        <a:cs typeface="Times New Roman" pitchFamily="18" charset="0"/>
                      </a:endParaRPr>
                    </a:p>
                  </a:txBody>
                  <a:tcPr marL="68580" marR="68580" marT="0" marB="0" anchor="ctr"/>
                </a:tc>
                <a:tc>
                  <a:txBody>
                    <a:bodyPr/>
                    <a:lstStyle/>
                    <a:p>
                      <a:pPr indent="144145" algn="ctr" hangingPunct="0">
                        <a:lnSpc>
                          <a:spcPts val="1200"/>
                        </a:lnSpc>
                        <a:spcAft>
                          <a:spcPts val="0"/>
                        </a:spcAft>
                      </a:pPr>
                      <a:r>
                        <a:rPr lang="en-IN" sz="1800" dirty="0">
                          <a:effectLst/>
                          <a:latin typeface="Times New Roman" pitchFamily="18" charset="0"/>
                          <a:cs typeface="Times New Roman" pitchFamily="18" charset="0"/>
                        </a:rPr>
                        <a:t>2018</a:t>
                      </a:r>
                      <a:endParaRPr lang="en-IN" sz="1800" dirty="0">
                        <a:effectLst/>
                        <a:latin typeface="Times New Roman" pitchFamily="18" charset="0"/>
                        <a:ea typeface="Times New Roman"/>
                        <a:cs typeface="Times New Roman" pitchFamily="18" charset="0"/>
                      </a:endParaRPr>
                    </a:p>
                  </a:txBody>
                  <a:tcPr marL="68580" marR="68580" marT="0" marB="0" anchor="ctr"/>
                </a:tc>
                <a:tc>
                  <a:txBody>
                    <a:bodyPr/>
                    <a:lstStyle/>
                    <a:p>
                      <a:pPr indent="144145" algn="l" hangingPunct="0">
                        <a:lnSpc>
                          <a:spcPts val="1200"/>
                        </a:lnSpc>
                        <a:spcAft>
                          <a:spcPts val="0"/>
                        </a:spcAft>
                      </a:pPr>
                      <a:r>
                        <a:rPr lang="en-IN" sz="1800" dirty="0">
                          <a:effectLst/>
                          <a:latin typeface="Times New Roman" pitchFamily="18" charset="0"/>
                          <a:cs typeface="Times New Roman" pitchFamily="18" charset="0"/>
                        </a:rPr>
                        <a:t>SLVM</a:t>
                      </a:r>
                      <a:endParaRPr lang="en-IN" sz="1800" dirty="0">
                        <a:effectLst/>
                        <a:latin typeface="Times New Roman" pitchFamily="18" charset="0"/>
                        <a:ea typeface="Times New Roman"/>
                        <a:cs typeface="Times New Roman" pitchFamily="18" charset="0"/>
                      </a:endParaRPr>
                    </a:p>
                  </a:txBody>
                  <a:tcPr marL="68580" marR="68580" marT="0" marB="0" anchor="ctr"/>
                </a:tc>
                <a:tc>
                  <a:txBody>
                    <a:bodyPr/>
                    <a:lstStyle/>
                    <a:p>
                      <a:pPr indent="144145" algn="l" hangingPunct="0">
                        <a:lnSpc>
                          <a:spcPts val="1200"/>
                        </a:lnSpc>
                        <a:spcAft>
                          <a:spcPts val="0"/>
                        </a:spcAft>
                      </a:pPr>
                      <a:r>
                        <a:rPr lang="en-IN" sz="1800" dirty="0">
                          <a:effectLst/>
                          <a:latin typeface="Times New Roman" pitchFamily="18" charset="0"/>
                          <a:cs typeface="Times New Roman" pitchFamily="18" charset="0"/>
                        </a:rPr>
                        <a:t>3D CNN</a:t>
                      </a:r>
                      <a:endParaRPr lang="en-IN" sz="1800" dirty="0">
                        <a:effectLst/>
                        <a:latin typeface="Times New Roman" pitchFamily="18" charset="0"/>
                        <a:ea typeface="Times New Roman"/>
                        <a:cs typeface="Times New Roman" pitchFamily="18" charset="0"/>
                      </a:endParaRPr>
                    </a:p>
                  </a:txBody>
                  <a:tcPr marL="68580" marR="68580" marT="0" marB="0" anchor="ctr"/>
                </a:tc>
                <a:tc>
                  <a:txBody>
                    <a:bodyPr/>
                    <a:lstStyle/>
                    <a:p>
                      <a:pPr indent="144145" algn="ctr" hangingPunct="0">
                        <a:lnSpc>
                          <a:spcPts val="1200"/>
                        </a:lnSpc>
                        <a:spcAft>
                          <a:spcPts val="0"/>
                        </a:spcAft>
                      </a:pPr>
                      <a:r>
                        <a:rPr lang="en-IN" sz="1800" dirty="0">
                          <a:effectLst/>
                          <a:latin typeface="Times New Roman" pitchFamily="18" charset="0"/>
                          <a:cs typeface="Times New Roman" pitchFamily="18" charset="0"/>
                        </a:rPr>
                        <a:t>89.2</a:t>
                      </a:r>
                      <a:endParaRPr lang="en-IN" sz="1800" dirty="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val="10004"/>
                  </a:ext>
                </a:extLst>
              </a:tr>
              <a:tr h="570631">
                <a:tc>
                  <a:txBody>
                    <a:bodyPr/>
                    <a:lstStyle/>
                    <a:p>
                      <a:pPr indent="144145" algn="l" hangingPunct="0">
                        <a:lnSpc>
                          <a:spcPts val="1200"/>
                        </a:lnSpc>
                        <a:spcAft>
                          <a:spcPts val="0"/>
                        </a:spcAft>
                      </a:pPr>
                      <a:r>
                        <a:rPr lang="en-IN" sz="1800">
                          <a:effectLst/>
                          <a:latin typeface="Times New Roman" pitchFamily="18" charset="0"/>
                          <a:cs typeface="Times New Roman" pitchFamily="18" charset="0"/>
                        </a:rPr>
                        <a:t>Kian Ming Lim et al</a:t>
                      </a:r>
                      <a:endParaRPr lang="en-IN" sz="1800">
                        <a:effectLst/>
                        <a:latin typeface="Times New Roman" pitchFamily="18" charset="0"/>
                        <a:ea typeface="Times New Roman"/>
                        <a:cs typeface="Times New Roman" pitchFamily="18" charset="0"/>
                      </a:endParaRPr>
                    </a:p>
                  </a:txBody>
                  <a:tcPr marL="68580" marR="68580" marT="0" marB="0" anchor="ctr"/>
                </a:tc>
                <a:tc>
                  <a:txBody>
                    <a:bodyPr/>
                    <a:lstStyle/>
                    <a:p>
                      <a:pPr indent="144145" algn="ctr" hangingPunct="0">
                        <a:lnSpc>
                          <a:spcPts val="1200"/>
                        </a:lnSpc>
                        <a:spcAft>
                          <a:spcPts val="0"/>
                        </a:spcAft>
                      </a:pPr>
                      <a:r>
                        <a:rPr lang="en-IN" sz="1800" dirty="0">
                          <a:effectLst/>
                          <a:latin typeface="Times New Roman" pitchFamily="18" charset="0"/>
                          <a:cs typeface="Times New Roman" pitchFamily="18" charset="0"/>
                        </a:rPr>
                        <a:t>2019</a:t>
                      </a:r>
                      <a:endParaRPr lang="en-IN" sz="1800" dirty="0">
                        <a:effectLst/>
                        <a:latin typeface="Times New Roman" pitchFamily="18" charset="0"/>
                        <a:ea typeface="Times New Roman"/>
                        <a:cs typeface="Times New Roman" pitchFamily="18" charset="0"/>
                      </a:endParaRPr>
                    </a:p>
                  </a:txBody>
                  <a:tcPr marL="68580" marR="68580" marT="0" marB="0" anchor="ctr"/>
                </a:tc>
                <a:tc>
                  <a:txBody>
                    <a:bodyPr/>
                    <a:lstStyle/>
                    <a:p>
                      <a:pPr indent="144145" algn="l" hangingPunct="0">
                        <a:lnSpc>
                          <a:spcPts val="1200"/>
                        </a:lnSpc>
                        <a:spcAft>
                          <a:spcPts val="0"/>
                        </a:spcAft>
                      </a:pPr>
                      <a:endParaRPr lang="en-IN" sz="1800" dirty="0">
                        <a:effectLst/>
                        <a:latin typeface="Times New Roman" pitchFamily="18" charset="0"/>
                        <a:cs typeface="Times New Roman" pitchFamily="18" charset="0"/>
                      </a:endParaRPr>
                    </a:p>
                    <a:p>
                      <a:pPr indent="144145" algn="l" hangingPunct="0">
                        <a:lnSpc>
                          <a:spcPts val="1200"/>
                        </a:lnSpc>
                        <a:spcAft>
                          <a:spcPts val="0"/>
                        </a:spcAft>
                      </a:pPr>
                      <a:r>
                        <a:rPr lang="en-IN" sz="1800" dirty="0">
                          <a:effectLst/>
                          <a:latin typeface="Times New Roman" pitchFamily="18" charset="0"/>
                          <a:cs typeface="Times New Roman" pitchFamily="18" charset="0"/>
                        </a:rPr>
                        <a:t>Annotated hand </a:t>
                      </a:r>
                    </a:p>
                    <a:p>
                      <a:pPr indent="144145" algn="l" hangingPunct="0">
                        <a:lnSpc>
                          <a:spcPts val="1200"/>
                        </a:lnSpc>
                        <a:spcAft>
                          <a:spcPts val="0"/>
                        </a:spcAft>
                      </a:pPr>
                      <a:endParaRPr lang="en-IN" sz="1800" dirty="0">
                        <a:effectLst/>
                        <a:latin typeface="Times New Roman" pitchFamily="18" charset="0"/>
                        <a:cs typeface="Times New Roman" pitchFamily="18" charset="0"/>
                      </a:endParaRPr>
                    </a:p>
                    <a:p>
                      <a:pPr indent="144145" algn="l" hangingPunct="0">
                        <a:lnSpc>
                          <a:spcPts val="1200"/>
                        </a:lnSpc>
                        <a:spcAft>
                          <a:spcPts val="0"/>
                        </a:spcAft>
                      </a:pPr>
                      <a:r>
                        <a:rPr lang="en-IN" sz="1800" dirty="0">
                          <a:effectLst/>
                          <a:latin typeface="Times New Roman" pitchFamily="18" charset="0"/>
                          <a:cs typeface="Times New Roman" pitchFamily="18" charset="0"/>
                        </a:rPr>
                        <a:t>dataset</a:t>
                      </a:r>
                      <a:endParaRPr lang="en-IN" sz="1800" dirty="0">
                        <a:effectLst/>
                        <a:latin typeface="Times New Roman" pitchFamily="18" charset="0"/>
                        <a:ea typeface="Times New Roman"/>
                        <a:cs typeface="Times New Roman" pitchFamily="18" charset="0"/>
                      </a:endParaRPr>
                    </a:p>
                  </a:txBody>
                  <a:tcPr marL="68580" marR="68580" marT="0" marB="0" anchor="ctr"/>
                </a:tc>
                <a:tc>
                  <a:txBody>
                    <a:bodyPr/>
                    <a:lstStyle/>
                    <a:p>
                      <a:pPr indent="144145" algn="l" hangingPunct="0">
                        <a:lnSpc>
                          <a:spcPts val="1200"/>
                        </a:lnSpc>
                        <a:spcAft>
                          <a:spcPts val="0"/>
                        </a:spcAft>
                      </a:pPr>
                      <a:r>
                        <a:rPr lang="en-IN" sz="1800" dirty="0">
                          <a:effectLst/>
                          <a:latin typeface="Times New Roman" pitchFamily="18" charset="0"/>
                          <a:cs typeface="Times New Roman" pitchFamily="18" charset="0"/>
                        </a:rPr>
                        <a:t>CNN</a:t>
                      </a:r>
                      <a:endParaRPr lang="en-IN" sz="1800" dirty="0">
                        <a:effectLst/>
                        <a:latin typeface="Times New Roman" pitchFamily="18" charset="0"/>
                        <a:ea typeface="Times New Roman"/>
                        <a:cs typeface="Times New Roman" pitchFamily="18" charset="0"/>
                      </a:endParaRPr>
                    </a:p>
                  </a:txBody>
                  <a:tcPr marL="68580" marR="68580" marT="0" marB="0" anchor="ctr"/>
                </a:tc>
                <a:tc>
                  <a:txBody>
                    <a:bodyPr/>
                    <a:lstStyle/>
                    <a:p>
                      <a:pPr indent="144145" algn="ctr" hangingPunct="0">
                        <a:lnSpc>
                          <a:spcPts val="1200"/>
                        </a:lnSpc>
                        <a:spcAft>
                          <a:spcPts val="0"/>
                        </a:spcAft>
                      </a:pPr>
                      <a:r>
                        <a:rPr lang="en-IN" sz="1800" dirty="0">
                          <a:effectLst/>
                          <a:latin typeface="Times New Roman" pitchFamily="18" charset="0"/>
                          <a:cs typeface="Times New Roman" pitchFamily="18" charset="0"/>
                        </a:rPr>
                        <a:t>95.6</a:t>
                      </a:r>
                      <a:endParaRPr lang="en-IN" sz="1800" dirty="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val="10005"/>
                  </a:ext>
                </a:extLst>
              </a:tr>
              <a:tr h="578705">
                <a:tc>
                  <a:txBody>
                    <a:bodyPr/>
                    <a:lstStyle/>
                    <a:p>
                      <a:pPr indent="144145" algn="l" hangingPunct="0">
                        <a:lnSpc>
                          <a:spcPts val="1200"/>
                        </a:lnSpc>
                        <a:spcAft>
                          <a:spcPts val="0"/>
                        </a:spcAft>
                      </a:pPr>
                      <a:r>
                        <a:rPr lang="en-IN" sz="1800">
                          <a:effectLst/>
                          <a:latin typeface="Times New Roman" pitchFamily="18" charset="0"/>
                          <a:cs typeface="Times New Roman" pitchFamily="18" charset="0"/>
                        </a:rPr>
                        <a:t>Proposed Model</a:t>
                      </a:r>
                      <a:endParaRPr lang="en-IN" sz="1800">
                        <a:effectLst/>
                        <a:latin typeface="Times New Roman" pitchFamily="18" charset="0"/>
                        <a:ea typeface="Times New Roman"/>
                        <a:cs typeface="Times New Roman" pitchFamily="18" charset="0"/>
                      </a:endParaRPr>
                    </a:p>
                  </a:txBody>
                  <a:tcPr marL="68580" marR="68580" marT="0" marB="0" anchor="ctr"/>
                </a:tc>
                <a:tc>
                  <a:txBody>
                    <a:bodyPr/>
                    <a:lstStyle/>
                    <a:p>
                      <a:pPr indent="144145" algn="l" hangingPunct="0">
                        <a:lnSpc>
                          <a:spcPts val="1200"/>
                        </a:lnSpc>
                        <a:spcAft>
                          <a:spcPts val="0"/>
                        </a:spcAft>
                      </a:pPr>
                      <a:r>
                        <a:rPr lang="en-IN" sz="1800">
                          <a:effectLst/>
                          <a:latin typeface="Times New Roman" pitchFamily="18" charset="0"/>
                          <a:cs typeface="Times New Roman" pitchFamily="18" charset="0"/>
                        </a:rPr>
                        <a:t>-</a:t>
                      </a:r>
                      <a:endParaRPr lang="en-IN" sz="1800">
                        <a:effectLst/>
                        <a:latin typeface="Times New Roman" pitchFamily="18" charset="0"/>
                        <a:ea typeface="Times New Roman"/>
                        <a:cs typeface="Times New Roman" pitchFamily="18" charset="0"/>
                      </a:endParaRPr>
                    </a:p>
                  </a:txBody>
                  <a:tcPr marL="68580" marR="68580" marT="0" marB="0" anchor="ctr"/>
                </a:tc>
                <a:tc>
                  <a:txBody>
                    <a:bodyPr/>
                    <a:lstStyle/>
                    <a:p>
                      <a:pPr indent="144145" algn="l" hangingPunct="0">
                        <a:lnSpc>
                          <a:spcPts val="1200"/>
                        </a:lnSpc>
                        <a:spcAft>
                          <a:spcPts val="0"/>
                        </a:spcAft>
                      </a:pPr>
                      <a:endParaRPr lang="en-IN" sz="1800" dirty="0">
                        <a:effectLst/>
                        <a:latin typeface="Times New Roman" pitchFamily="18" charset="0"/>
                        <a:cs typeface="Times New Roman" pitchFamily="18" charset="0"/>
                      </a:endParaRPr>
                    </a:p>
                    <a:p>
                      <a:pPr indent="144145" algn="l" hangingPunct="0">
                        <a:lnSpc>
                          <a:spcPts val="1200"/>
                        </a:lnSpc>
                        <a:spcAft>
                          <a:spcPts val="0"/>
                        </a:spcAft>
                      </a:pPr>
                      <a:r>
                        <a:rPr lang="en-IN" sz="1800" dirty="0">
                          <a:effectLst/>
                          <a:latin typeface="Times New Roman" pitchFamily="18" charset="0"/>
                          <a:cs typeface="Times New Roman" pitchFamily="18" charset="0"/>
                        </a:rPr>
                        <a:t>MNIST hand sign </a:t>
                      </a:r>
                    </a:p>
                    <a:p>
                      <a:pPr indent="144145" algn="l" hangingPunct="0">
                        <a:lnSpc>
                          <a:spcPts val="1200"/>
                        </a:lnSpc>
                        <a:spcAft>
                          <a:spcPts val="0"/>
                        </a:spcAft>
                      </a:pPr>
                      <a:endParaRPr lang="en-IN" sz="1800" dirty="0">
                        <a:effectLst/>
                        <a:latin typeface="Times New Roman" pitchFamily="18" charset="0"/>
                        <a:cs typeface="Times New Roman" pitchFamily="18" charset="0"/>
                      </a:endParaRPr>
                    </a:p>
                    <a:p>
                      <a:pPr indent="144145" algn="l" hangingPunct="0">
                        <a:lnSpc>
                          <a:spcPts val="1200"/>
                        </a:lnSpc>
                        <a:spcAft>
                          <a:spcPts val="0"/>
                        </a:spcAft>
                      </a:pPr>
                      <a:r>
                        <a:rPr lang="en-IN" sz="1800" dirty="0">
                          <a:effectLst/>
                          <a:latin typeface="Times New Roman" pitchFamily="18" charset="0"/>
                          <a:cs typeface="Times New Roman" pitchFamily="18" charset="0"/>
                        </a:rPr>
                        <a:t> dataset</a:t>
                      </a:r>
                      <a:endParaRPr lang="en-IN" sz="1800" dirty="0">
                        <a:effectLst/>
                        <a:latin typeface="Times New Roman" pitchFamily="18" charset="0"/>
                        <a:ea typeface="Times New Roman"/>
                        <a:cs typeface="Times New Roman" pitchFamily="18" charset="0"/>
                      </a:endParaRPr>
                    </a:p>
                  </a:txBody>
                  <a:tcPr marL="68580" marR="68580" marT="0" marB="0" anchor="ctr"/>
                </a:tc>
                <a:tc>
                  <a:txBody>
                    <a:bodyPr/>
                    <a:lstStyle/>
                    <a:p>
                      <a:pPr indent="144145" algn="l" hangingPunct="0">
                        <a:lnSpc>
                          <a:spcPts val="1200"/>
                        </a:lnSpc>
                        <a:spcAft>
                          <a:spcPts val="0"/>
                        </a:spcAft>
                      </a:pPr>
                      <a:r>
                        <a:rPr lang="en-IN" sz="1800" dirty="0">
                          <a:effectLst/>
                          <a:latin typeface="Times New Roman" pitchFamily="18" charset="0"/>
                          <a:cs typeface="Times New Roman" pitchFamily="18" charset="0"/>
                        </a:rPr>
                        <a:t>LeNet like </a:t>
                      </a:r>
                    </a:p>
                    <a:p>
                      <a:pPr indent="144145" algn="l" hangingPunct="0">
                        <a:lnSpc>
                          <a:spcPts val="1200"/>
                        </a:lnSpc>
                        <a:spcAft>
                          <a:spcPts val="0"/>
                        </a:spcAft>
                      </a:pPr>
                      <a:endParaRPr lang="en-IN" sz="1800" dirty="0">
                        <a:effectLst/>
                        <a:latin typeface="Times New Roman" pitchFamily="18" charset="0"/>
                        <a:cs typeface="Times New Roman" pitchFamily="18" charset="0"/>
                      </a:endParaRPr>
                    </a:p>
                    <a:p>
                      <a:pPr indent="144145" algn="l" hangingPunct="0">
                        <a:lnSpc>
                          <a:spcPts val="1200"/>
                        </a:lnSpc>
                        <a:spcAft>
                          <a:spcPts val="0"/>
                        </a:spcAft>
                      </a:pPr>
                      <a:r>
                        <a:rPr lang="en-IN" sz="1800" dirty="0">
                          <a:effectLst/>
                          <a:latin typeface="Times New Roman" pitchFamily="18" charset="0"/>
                          <a:cs typeface="Times New Roman" pitchFamily="18" charset="0"/>
                        </a:rPr>
                        <a:t>Architecture </a:t>
                      </a:r>
                      <a:endParaRPr lang="en-IN" sz="1800" dirty="0">
                        <a:effectLst/>
                        <a:latin typeface="Times New Roman" pitchFamily="18" charset="0"/>
                        <a:ea typeface="Times New Roman"/>
                        <a:cs typeface="Times New Roman" pitchFamily="18" charset="0"/>
                      </a:endParaRPr>
                    </a:p>
                  </a:txBody>
                  <a:tcPr marL="68580" marR="68580" marT="0" marB="0" anchor="ctr"/>
                </a:tc>
                <a:tc>
                  <a:txBody>
                    <a:bodyPr/>
                    <a:lstStyle/>
                    <a:p>
                      <a:pPr indent="144145" algn="ctr" hangingPunct="0">
                        <a:lnSpc>
                          <a:spcPts val="1200"/>
                        </a:lnSpc>
                        <a:spcAft>
                          <a:spcPts val="0"/>
                        </a:spcAft>
                      </a:pPr>
                      <a:r>
                        <a:rPr lang="en-IN" sz="1800" dirty="0">
                          <a:effectLst/>
                          <a:latin typeface="Times New Roman" pitchFamily="18" charset="0"/>
                          <a:cs typeface="Times New Roman" pitchFamily="18" charset="0"/>
                        </a:rPr>
                        <a:t>99.59</a:t>
                      </a:r>
                      <a:endParaRPr lang="en-IN" sz="1800" dirty="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val="10006"/>
                  </a:ext>
                </a:extLst>
              </a:tr>
            </a:tbl>
          </a:graphicData>
        </a:graphic>
      </p:graphicFrame>
      <p:pic>
        <p:nvPicPr>
          <p:cNvPr id="3" name="圖片 9">
            <a:extLst>
              <a:ext uri="{FF2B5EF4-FFF2-40B4-BE49-F238E27FC236}">
                <a16:creationId xmlns:a16="http://schemas.microsoft.com/office/drawing/2014/main" id="{3DAAD5D5-75C1-4855-DD45-1BAD7049C208}"/>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381479" y="129786"/>
            <a:ext cx="1458686" cy="735510"/>
          </a:xfrm>
          <a:prstGeom prst="rect">
            <a:avLst/>
          </a:prstGeom>
          <a:noFill/>
          <a:ln>
            <a:noFill/>
          </a:ln>
        </p:spPr>
      </p:pic>
      <p:sp>
        <p:nvSpPr>
          <p:cNvPr id="4" name="Date Placeholder 3">
            <a:extLst>
              <a:ext uri="{FF2B5EF4-FFF2-40B4-BE49-F238E27FC236}">
                <a16:creationId xmlns:a16="http://schemas.microsoft.com/office/drawing/2014/main" id="{510B5E81-513B-7FF8-86A5-EAC2937BEB97}"/>
              </a:ext>
            </a:extLst>
          </p:cNvPr>
          <p:cNvSpPr>
            <a:spLocks noGrp="1"/>
          </p:cNvSpPr>
          <p:nvPr>
            <p:ph type="dt" sz="half" idx="10"/>
          </p:nvPr>
        </p:nvSpPr>
        <p:spPr/>
        <p:txBody>
          <a:bodyPr/>
          <a:lstStyle/>
          <a:p>
            <a:fld id="{D6F82E7B-A8F0-4ABD-9E1A-36F84CD22AFE}" type="datetime1">
              <a:rPr lang="en-IN" smtClean="0"/>
              <a:t>28-09-2024</a:t>
            </a:fld>
            <a:endParaRPr lang="en-IN"/>
          </a:p>
        </p:txBody>
      </p:sp>
      <p:sp>
        <p:nvSpPr>
          <p:cNvPr id="5" name="Slide Number Placeholder 4">
            <a:extLst>
              <a:ext uri="{FF2B5EF4-FFF2-40B4-BE49-F238E27FC236}">
                <a16:creationId xmlns:a16="http://schemas.microsoft.com/office/drawing/2014/main" id="{FC36665D-87BD-7836-D262-5578DEF0820A}"/>
              </a:ext>
            </a:extLst>
          </p:cNvPr>
          <p:cNvSpPr>
            <a:spLocks noGrp="1"/>
          </p:cNvSpPr>
          <p:nvPr>
            <p:ph type="sldNum" sz="quarter" idx="12"/>
          </p:nvPr>
        </p:nvSpPr>
        <p:spPr/>
        <p:txBody>
          <a:bodyPr/>
          <a:lstStyle/>
          <a:p>
            <a:fld id="{375283D9-C0E8-42B7-98BD-254BAB77237B}" type="slidenum">
              <a:rPr lang="en-IN" smtClean="0"/>
              <a:t>21</a:t>
            </a:fld>
            <a:endParaRPr lang="en-IN"/>
          </a:p>
        </p:txBody>
      </p:sp>
    </p:spTree>
    <p:extLst>
      <p:ext uri="{BB962C8B-B14F-4D97-AF65-F5344CB8AC3E}">
        <p14:creationId xmlns:p14="http://schemas.microsoft.com/office/powerpoint/2010/main" val="2632671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89FE5-1A0A-2E9D-196B-95270DCFBFD5}"/>
              </a:ext>
            </a:extLst>
          </p:cNvPr>
          <p:cNvSpPr>
            <a:spLocks noGrp="1"/>
          </p:cNvSpPr>
          <p:nvPr>
            <p:ph type="title"/>
          </p:nvPr>
        </p:nvSpPr>
        <p:spPr/>
        <p:txBody>
          <a:bodyPr/>
          <a:lstStyle/>
          <a:p>
            <a:pPr algn="ctr"/>
            <a:r>
              <a:rPr lang="en-US" sz="4400" b="1" dirty="0">
                <a:latin typeface="Times New Roman" pitchFamily="18" charset="0"/>
                <a:cs typeface="Times New Roman" pitchFamily="18" charset="0"/>
              </a:rPr>
              <a:t>Testing Sample Images</a:t>
            </a:r>
            <a:endParaRPr lang="en-IN" dirty="0"/>
          </a:p>
        </p:txBody>
      </p:sp>
      <p:pic>
        <p:nvPicPr>
          <p:cNvPr id="5" name="Content Placeholder 3">
            <a:extLst>
              <a:ext uri="{FF2B5EF4-FFF2-40B4-BE49-F238E27FC236}">
                <a16:creationId xmlns:a16="http://schemas.microsoft.com/office/drawing/2014/main" id="{6E61C713-689F-D0B3-5346-4E55D91905EE}"/>
              </a:ext>
            </a:extLst>
          </p:cNvPr>
          <p:cNvPicPr>
            <a:picLocks noGrp="1"/>
          </p:cNvPicPr>
          <p:nvPr>
            <p:ph idx="1"/>
          </p:nvPr>
        </p:nvPicPr>
        <p:blipFill>
          <a:blip r:embed="rId2"/>
          <a:stretch>
            <a:fillRect/>
          </a:stretch>
        </p:blipFill>
        <p:spPr>
          <a:xfrm>
            <a:off x="3380686" y="1966912"/>
            <a:ext cx="4646856" cy="4525963"/>
          </a:xfrm>
          <a:prstGeom prst="rect">
            <a:avLst/>
          </a:prstGeom>
        </p:spPr>
      </p:pic>
      <p:pic>
        <p:nvPicPr>
          <p:cNvPr id="3" name="圖片 9">
            <a:extLst>
              <a:ext uri="{FF2B5EF4-FFF2-40B4-BE49-F238E27FC236}">
                <a16:creationId xmlns:a16="http://schemas.microsoft.com/office/drawing/2014/main" id="{3EDD259F-38BE-AB94-1E22-76BAF1E9553F}"/>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381479" y="129786"/>
            <a:ext cx="1458686" cy="735510"/>
          </a:xfrm>
          <a:prstGeom prst="rect">
            <a:avLst/>
          </a:prstGeom>
          <a:noFill/>
          <a:ln>
            <a:noFill/>
          </a:ln>
        </p:spPr>
      </p:pic>
      <p:sp>
        <p:nvSpPr>
          <p:cNvPr id="4" name="Date Placeholder 3">
            <a:extLst>
              <a:ext uri="{FF2B5EF4-FFF2-40B4-BE49-F238E27FC236}">
                <a16:creationId xmlns:a16="http://schemas.microsoft.com/office/drawing/2014/main" id="{843751E5-7637-5028-15CE-473B70F5C3BD}"/>
              </a:ext>
            </a:extLst>
          </p:cNvPr>
          <p:cNvSpPr>
            <a:spLocks noGrp="1"/>
          </p:cNvSpPr>
          <p:nvPr>
            <p:ph type="dt" sz="half" idx="10"/>
          </p:nvPr>
        </p:nvSpPr>
        <p:spPr/>
        <p:txBody>
          <a:bodyPr/>
          <a:lstStyle/>
          <a:p>
            <a:fld id="{DC614B88-C6EC-4271-815C-81DF656BBE3F}" type="datetime1">
              <a:rPr lang="en-IN" smtClean="0"/>
              <a:t>28-09-2024</a:t>
            </a:fld>
            <a:endParaRPr lang="en-IN"/>
          </a:p>
        </p:txBody>
      </p:sp>
      <p:sp>
        <p:nvSpPr>
          <p:cNvPr id="6" name="Slide Number Placeholder 5">
            <a:extLst>
              <a:ext uri="{FF2B5EF4-FFF2-40B4-BE49-F238E27FC236}">
                <a16:creationId xmlns:a16="http://schemas.microsoft.com/office/drawing/2014/main" id="{01C58765-31D0-456B-B176-30897227FDAF}"/>
              </a:ext>
            </a:extLst>
          </p:cNvPr>
          <p:cNvSpPr>
            <a:spLocks noGrp="1"/>
          </p:cNvSpPr>
          <p:nvPr>
            <p:ph type="sldNum" sz="quarter" idx="12"/>
          </p:nvPr>
        </p:nvSpPr>
        <p:spPr/>
        <p:txBody>
          <a:bodyPr/>
          <a:lstStyle/>
          <a:p>
            <a:fld id="{375283D9-C0E8-42B7-98BD-254BAB77237B}" type="slidenum">
              <a:rPr lang="en-IN" smtClean="0"/>
              <a:t>22</a:t>
            </a:fld>
            <a:endParaRPr lang="en-IN"/>
          </a:p>
        </p:txBody>
      </p:sp>
    </p:spTree>
    <p:extLst>
      <p:ext uri="{BB962C8B-B14F-4D97-AF65-F5344CB8AC3E}">
        <p14:creationId xmlns:p14="http://schemas.microsoft.com/office/powerpoint/2010/main" val="751813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DA2F3-2EC2-6291-2DF7-69E82303A07D}"/>
              </a:ext>
            </a:extLst>
          </p:cNvPr>
          <p:cNvSpPr>
            <a:spLocks noGrp="1"/>
          </p:cNvSpPr>
          <p:nvPr>
            <p:ph type="title"/>
          </p:nvPr>
        </p:nvSpPr>
        <p:spPr/>
        <p:txBody>
          <a:bodyPr>
            <a:normAutofit fontScale="90000"/>
          </a:bodyPr>
          <a:lstStyle/>
          <a:p>
            <a:pPr algn="ctr"/>
            <a:br>
              <a:rPr lang="en-US" sz="4400" b="1" dirty="0">
                <a:latin typeface="Times New Roman" pitchFamily="18" charset="0"/>
                <a:cs typeface="Times New Roman" pitchFamily="18" charset="0"/>
              </a:rPr>
            </a:br>
            <a:r>
              <a:rPr lang="en-US" sz="4400" b="1" dirty="0">
                <a:latin typeface="Times New Roman" pitchFamily="18" charset="0"/>
                <a:cs typeface="Times New Roman" pitchFamily="18" charset="0"/>
              </a:rPr>
              <a:t>Conclusion and Future work </a:t>
            </a:r>
            <a:br>
              <a:rPr lang="en-IN" dirty="0"/>
            </a:br>
            <a:endParaRPr lang="en-IN" dirty="0"/>
          </a:p>
        </p:txBody>
      </p:sp>
      <p:sp>
        <p:nvSpPr>
          <p:cNvPr id="3" name="Content Placeholder 2">
            <a:extLst>
              <a:ext uri="{FF2B5EF4-FFF2-40B4-BE49-F238E27FC236}">
                <a16:creationId xmlns:a16="http://schemas.microsoft.com/office/drawing/2014/main" id="{1EB7F441-C076-36C8-4065-2684AD4A5D7E}"/>
              </a:ext>
            </a:extLst>
          </p:cNvPr>
          <p:cNvSpPr>
            <a:spLocks noGrp="1"/>
          </p:cNvSpPr>
          <p:nvPr>
            <p:ph idx="1"/>
          </p:nvPr>
        </p:nvSpPr>
        <p:spPr/>
        <p:txBody>
          <a:bodyPr>
            <a:normAutofit fontScale="92500" lnSpcReduction="10000"/>
          </a:bodyPr>
          <a:lstStyle/>
          <a:p>
            <a:pPr hangingPunct="0"/>
            <a:r>
              <a:rPr lang="en-US" sz="2400" dirty="0">
                <a:latin typeface="Times New Roman" pitchFamily="18" charset="0"/>
                <a:cs typeface="Times New Roman" pitchFamily="18" charset="0"/>
              </a:rPr>
              <a:t>We discussed the sign language and drawbacks of sign language. The various recent research article has reviewed with advantage and disadvantage.</a:t>
            </a:r>
          </a:p>
          <a:p>
            <a:pPr hangingPunct="0"/>
            <a:r>
              <a:rPr lang="en-US" sz="2400" dirty="0">
                <a:latin typeface="Times New Roman" pitchFamily="18" charset="0"/>
                <a:cs typeface="Times New Roman" pitchFamily="18" charset="0"/>
              </a:rPr>
              <a:t>From that analysis of various models we designed LeNet like a model with a combination of conv , max pool, dropout, dense layer. </a:t>
            </a:r>
          </a:p>
          <a:p>
            <a:pPr hangingPunct="0"/>
            <a:r>
              <a:rPr lang="en-US" sz="2400" dirty="0">
                <a:latin typeface="Times New Roman" pitchFamily="18" charset="0"/>
                <a:cs typeface="Times New Roman" pitchFamily="18" charset="0"/>
              </a:rPr>
              <a:t>To avoid over fitting dropout layer has been added in different places which gives the best result. We trained our model with different epoch and the result has registered in our article. </a:t>
            </a:r>
          </a:p>
          <a:p>
            <a:pPr hangingPunct="0"/>
            <a:r>
              <a:rPr lang="en-US" sz="2400" dirty="0">
                <a:latin typeface="Times New Roman" pitchFamily="18" charset="0"/>
                <a:cs typeface="Times New Roman" pitchFamily="18" charset="0"/>
              </a:rPr>
              <a:t>Our methodology LeNet like architecture recognizing 24 different hand signs in order to reduce the communication gap between the normal and deaf and dumb people. </a:t>
            </a:r>
          </a:p>
          <a:p>
            <a:pPr hangingPunct="0"/>
            <a:r>
              <a:rPr lang="en-US" sz="2400" dirty="0">
                <a:latin typeface="Times New Roman" pitchFamily="18" charset="0"/>
                <a:cs typeface="Times New Roman" pitchFamily="18" charset="0"/>
              </a:rPr>
              <a:t>We trained our LeNet like a model and got an accuracy of 99.60%. the accuracy which we got is really acceptable. And still, we are working to improve our model to the next level. </a:t>
            </a:r>
            <a:endParaRPr lang="en-IN"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In the future, we will try to incorporate this algorithm in a mobile application so that people can directly use them as much as possible</a:t>
            </a:r>
            <a:endParaRPr lang="en-IN" sz="2400" dirty="0">
              <a:latin typeface="Times New Roman" pitchFamily="18" charset="0"/>
              <a:cs typeface="Times New Roman" pitchFamily="18" charset="0"/>
            </a:endParaRPr>
          </a:p>
          <a:p>
            <a:endParaRPr lang="en-IN" sz="2400" dirty="0"/>
          </a:p>
        </p:txBody>
      </p:sp>
      <p:pic>
        <p:nvPicPr>
          <p:cNvPr id="4" name="圖片 9">
            <a:extLst>
              <a:ext uri="{FF2B5EF4-FFF2-40B4-BE49-F238E27FC236}">
                <a16:creationId xmlns:a16="http://schemas.microsoft.com/office/drawing/2014/main" id="{692EAD83-EC5F-E712-AB03-AB45BD77236D}"/>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381479" y="129786"/>
            <a:ext cx="1458686" cy="735510"/>
          </a:xfrm>
          <a:prstGeom prst="rect">
            <a:avLst/>
          </a:prstGeom>
          <a:noFill/>
          <a:ln>
            <a:noFill/>
          </a:ln>
        </p:spPr>
      </p:pic>
      <p:sp>
        <p:nvSpPr>
          <p:cNvPr id="5" name="Date Placeholder 4">
            <a:extLst>
              <a:ext uri="{FF2B5EF4-FFF2-40B4-BE49-F238E27FC236}">
                <a16:creationId xmlns:a16="http://schemas.microsoft.com/office/drawing/2014/main" id="{F3759FD2-0F45-5EC1-4C97-3E0655E236AA}"/>
              </a:ext>
            </a:extLst>
          </p:cNvPr>
          <p:cNvSpPr>
            <a:spLocks noGrp="1"/>
          </p:cNvSpPr>
          <p:nvPr>
            <p:ph type="dt" sz="half" idx="10"/>
          </p:nvPr>
        </p:nvSpPr>
        <p:spPr/>
        <p:txBody>
          <a:bodyPr/>
          <a:lstStyle/>
          <a:p>
            <a:fld id="{BBD0316A-FDA3-4C86-873F-3AFDA542F306}" type="datetime1">
              <a:rPr lang="en-IN" smtClean="0"/>
              <a:t>28-09-2024</a:t>
            </a:fld>
            <a:endParaRPr lang="en-IN"/>
          </a:p>
        </p:txBody>
      </p:sp>
      <p:sp>
        <p:nvSpPr>
          <p:cNvPr id="6" name="Slide Number Placeholder 5">
            <a:extLst>
              <a:ext uri="{FF2B5EF4-FFF2-40B4-BE49-F238E27FC236}">
                <a16:creationId xmlns:a16="http://schemas.microsoft.com/office/drawing/2014/main" id="{F2A72715-C562-41AF-B945-B34900384798}"/>
              </a:ext>
            </a:extLst>
          </p:cNvPr>
          <p:cNvSpPr>
            <a:spLocks noGrp="1"/>
          </p:cNvSpPr>
          <p:nvPr>
            <p:ph type="sldNum" sz="quarter" idx="12"/>
          </p:nvPr>
        </p:nvSpPr>
        <p:spPr/>
        <p:txBody>
          <a:bodyPr/>
          <a:lstStyle/>
          <a:p>
            <a:fld id="{375283D9-C0E8-42B7-98BD-254BAB77237B}" type="slidenum">
              <a:rPr lang="en-IN" smtClean="0"/>
              <a:t>23</a:t>
            </a:fld>
            <a:endParaRPr lang="en-IN"/>
          </a:p>
        </p:txBody>
      </p:sp>
    </p:spTree>
    <p:extLst>
      <p:ext uri="{BB962C8B-B14F-4D97-AF65-F5344CB8AC3E}">
        <p14:creationId xmlns:p14="http://schemas.microsoft.com/office/powerpoint/2010/main" val="3010330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EEFFB-4566-58D2-EB01-7400DCD0AC56}"/>
              </a:ext>
            </a:extLst>
          </p:cNvPr>
          <p:cNvSpPr>
            <a:spLocks noGrp="1"/>
          </p:cNvSpPr>
          <p:nvPr>
            <p:ph type="title"/>
          </p:nvPr>
        </p:nvSpPr>
        <p:spPr/>
        <p:txBody>
          <a:bodyPr/>
          <a:lstStyle/>
          <a:p>
            <a:pPr algn="ctr"/>
            <a:r>
              <a:rPr lang="en-IN" sz="4000" b="1" dirty="0">
                <a:latin typeface="Times New Roman" pitchFamily="18" charset="0"/>
                <a:cs typeface="Times New Roman" pitchFamily="18" charset="0"/>
              </a:rPr>
              <a:t>References</a:t>
            </a:r>
          </a:p>
        </p:txBody>
      </p:sp>
      <p:sp>
        <p:nvSpPr>
          <p:cNvPr id="3" name="Content Placeholder 2">
            <a:extLst>
              <a:ext uri="{FF2B5EF4-FFF2-40B4-BE49-F238E27FC236}">
                <a16:creationId xmlns:a16="http://schemas.microsoft.com/office/drawing/2014/main" id="{9EB4856A-D081-4A22-759A-0CE64284E5A0}"/>
              </a:ext>
            </a:extLst>
          </p:cNvPr>
          <p:cNvSpPr>
            <a:spLocks noGrp="1"/>
          </p:cNvSpPr>
          <p:nvPr>
            <p:ph idx="1"/>
          </p:nvPr>
        </p:nvSpPr>
        <p:spPr/>
        <p:txBody>
          <a:bodyPr>
            <a:normAutofit fontScale="92500" lnSpcReduction="10000"/>
          </a:bodyPr>
          <a:lstStyle/>
          <a:p>
            <a:pPr lvl="0" hangingPunct="0"/>
            <a:r>
              <a:rPr lang="en-US" sz="1600" dirty="0">
                <a:latin typeface="Times New Roman" pitchFamily="18" charset="0"/>
                <a:cs typeface="Times New Roman" pitchFamily="18" charset="0"/>
              </a:rPr>
              <a:t>ASL Alphabet Image data set for alphabets in the American Sign Language , </a:t>
            </a:r>
            <a:r>
              <a:rPr lang="en-US" sz="1600" dirty="0">
                <a:latin typeface="Times New Roman" pitchFamily="18" charset="0"/>
                <a:cs typeface="Times New Roman" pitchFamily="18" charset="0"/>
                <a:hlinkClick r:id="rId2"/>
              </a:rPr>
              <a:t>https://www.kaggle.com/grassknoted/asl-alphabet</a:t>
            </a:r>
            <a:endParaRPr lang="en-IN" sz="1600" dirty="0">
              <a:latin typeface="Times New Roman" pitchFamily="18" charset="0"/>
              <a:cs typeface="Times New Roman" pitchFamily="18" charset="0"/>
            </a:endParaRPr>
          </a:p>
          <a:p>
            <a:pPr lvl="0" hangingPunct="0"/>
            <a:r>
              <a:rPr lang="en-US" sz="1600" dirty="0">
                <a:latin typeface="Times New Roman" pitchFamily="18" charset="0"/>
                <a:cs typeface="Times New Roman" pitchFamily="18" charset="0"/>
              </a:rPr>
              <a:t>A. Das, S. Gawde, K. Suratwala and D. Kalbande,(2018) "Sign Language Recognition Using Deep Learning on Custom Processed Static Gesture Images," 2018 International Conference on Smart City and Emerging Technology (ICSCET),  pp. 1-6, doi: 10.1109/ICSCET.2018.8537248</a:t>
            </a:r>
            <a:endParaRPr lang="en-IN" sz="1600" dirty="0">
              <a:latin typeface="Times New Roman" pitchFamily="18" charset="0"/>
              <a:cs typeface="Times New Roman" pitchFamily="18" charset="0"/>
            </a:endParaRPr>
          </a:p>
          <a:p>
            <a:pPr lvl="0" hangingPunct="0"/>
            <a:r>
              <a:rPr lang="en-US" sz="1600" dirty="0">
                <a:latin typeface="Times New Roman" pitchFamily="18" charset="0"/>
                <a:cs typeface="Times New Roman" pitchFamily="18" charset="0"/>
              </a:rPr>
              <a:t>Andrew G. Howard, Menglong Zhu, Bo Chen, Dmitry Kalenichenko, Weijun Wang, Tobias Weyand, Marco Andreetto, Hartwig Adam,(2017) MobileNets: Efficient Convolutional Neural Networks for Mobile Vision Applications, https://arxiv.org/abs/1704.04861, .</a:t>
            </a:r>
            <a:endParaRPr lang="en-IN" sz="1600" dirty="0">
              <a:latin typeface="Times New Roman" pitchFamily="18" charset="0"/>
              <a:cs typeface="Times New Roman" pitchFamily="18" charset="0"/>
            </a:endParaRPr>
          </a:p>
          <a:p>
            <a:pPr lvl="0" hangingPunct="0"/>
            <a:r>
              <a:rPr lang="en-US" sz="1600" dirty="0">
                <a:latin typeface="Times New Roman" pitchFamily="18" charset="0"/>
                <a:cs typeface="Times New Roman" pitchFamily="18" charset="0"/>
              </a:rPr>
              <a:t>Christian Szegedy,Wei Liu, Yangqing Jia, Pierre Sermanet, Scott Reed, Dragomir Anguelov, Dumitru Erhan, Vincent Vanhoucke, Andrew Rabinovich,(2014) Going Deeper with Convolutions, https://arxiv.org/abs/1409.4842,.</a:t>
            </a:r>
            <a:endParaRPr lang="en-IN" sz="1600" dirty="0">
              <a:latin typeface="Times New Roman" pitchFamily="18" charset="0"/>
              <a:cs typeface="Times New Roman" pitchFamily="18" charset="0"/>
            </a:endParaRPr>
          </a:p>
          <a:p>
            <a:pPr lvl="0" hangingPunct="0"/>
            <a:r>
              <a:rPr lang="en-US" sz="1600" dirty="0">
                <a:latin typeface="Times New Roman" pitchFamily="18" charset="0"/>
                <a:cs typeface="Times New Roman" pitchFamily="18" charset="0"/>
              </a:rPr>
              <a:t> Becky Sue Parton(2005). “Sign language recognition and translation: A multidisciplined approach from the field of artificial intelligence”.Journal of deaf studies and deaf education, 11(1):94–101</a:t>
            </a:r>
            <a:endParaRPr lang="en-IN" sz="1600" dirty="0">
              <a:latin typeface="Times New Roman" pitchFamily="18" charset="0"/>
              <a:cs typeface="Times New Roman" pitchFamily="18" charset="0"/>
            </a:endParaRPr>
          </a:p>
          <a:p>
            <a:pPr lvl="0" hangingPunct="0"/>
            <a:r>
              <a:rPr lang="en-US" sz="1600" dirty="0">
                <a:latin typeface="Times New Roman" pitchFamily="18" charset="0"/>
                <a:cs typeface="Times New Roman" pitchFamily="18" charset="0"/>
              </a:rPr>
              <a:t>Mukul Singh Kushwah, Manish Sharma, Kunal Jain, and Anish Chopra(2017)“Sign language interpretation using pseudo glove”. In Proceeding of International Conference on Intelligent Communication, Control and Devices, pages 9–18. Springer, 2017</a:t>
            </a:r>
            <a:endParaRPr lang="en-IN" sz="1600" dirty="0">
              <a:latin typeface="Times New Roman" pitchFamily="18" charset="0"/>
              <a:cs typeface="Times New Roman" pitchFamily="18" charset="0"/>
            </a:endParaRPr>
          </a:p>
          <a:p>
            <a:pPr lvl="0" hangingPunct="0"/>
            <a:r>
              <a:rPr lang="en-US" sz="1600" dirty="0">
                <a:latin typeface="Times New Roman" pitchFamily="18" charset="0"/>
                <a:cs typeface="Times New Roman" pitchFamily="18" charset="0"/>
              </a:rPr>
              <a:t>Joze, H.R.V., Koller, O.(2018) MS-ASL: A Large-Scale Data Set and Benchmark for Understanding American Sign Language. arXiv 2018, arXiv:1812.01053</a:t>
            </a:r>
            <a:endParaRPr lang="en-IN" sz="1600" dirty="0">
              <a:latin typeface="Times New Roman" pitchFamily="18" charset="0"/>
              <a:cs typeface="Times New Roman" pitchFamily="18" charset="0"/>
            </a:endParaRPr>
          </a:p>
          <a:p>
            <a:pPr lvl="0" hangingPunct="0"/>
            <a:r>
              <a:rPr lang="en-US" sz="1600" dirty="0">
                <a:latin typeface="Times New Roman" pitchFamily="18" charset="0"/>
                <a:cs typeface="Times New Roman" pitchFamily="18" charset="0"/>
              </a:rPr>
              <a:t>Cui. R., Liu H., Zhang. C.(2019) A deep neural framework for continuous sign language recognition by iterative training. IEEE Trans.Multimed. 21, 1880–1891</a:t>
            </a:r>
            <a:endParaRPr lang="en-IN" sz="1600" dirty="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p>
            <a:endParaRPr lang="en-IN" sz="1600" dirty="0"/>
          </a:p>
        </p:txBody>
      </p:sp>
      <p:pic>
        <p:nvPicPr>
          <p:cNvPr id="4" name="圖片 9">
            <a:extLst>
              <a:ext uri="{FF2B5EF4-FFF2-40B4-BE49-F238E27FC236}">
                <a16:creationId xmlns:a16="http://schemas.microsoft.com/office/drawing/2014/main" id="{E9C65B3D-9485-F939-3403-87995E3B7CCE}"/>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381479" y="129786"/>
            <a:ext cx="1458686" cy="735510"/>
          </a:xfrm>
          <a:prstGeom prst="rect">
            <a:avLst/>
          </a:prstGeom>
          <a:noFill/>
          <a:ln>
            <a:noFill/>
          </a:ln>
        </p:spPr>
      </p:pic>
      <p:sp>
        <p:nvSpPr>
          <p:cNvPr id="5" name="Date Placeholder 4">
            <a:extLst>
              <a:ext uri="{FF2B5EF4-FFF2-40B4-BE49-F238E27FC236}">
                <a16:creationId xmlns:a16="http://schemas.microsoft.com/office/drawing/2014/main" id="{1AD8A44A-C4AB-97E8-574C-80C2EBECE6DB}"/>
              </a:ext>
            </a:extLst>
          </p:cNvPr>
          <p:cNvSpPr>
            <a:spLocks noGrp="1"/>
          </p:cNvSpPr>
          <p:nvPr>
            <p:ph type="dt" sz="half" idx="10"/>
          </p:nvPr>
        </p:nvSpPr>
        <p:spPr/>
        <p:txBody>
          <a:bodyPr/>
          <a:lstStyle/>
          <a:p>
            <a:fld id="{6C049754-E170-4EAE-9FCA-083F25B3C349}" type="datetime1">
              <a:rPr lang="en-IN" smtClean="0"/>
              <a:t>28-09-2024</a:t>
            </a:fld>
            <a:endParaRPr lang="en-IN"/>
          </a:p>
        </p:txBody>
      </p:sp>
      <p:sp>
        <p:nvSpPr>
          <p:cNvPr id="6" name="Slide Number Placeholder 5">
            <a:extLst>
              <a:ext uri="{FF2B5EF4-FFF2-40B4-BE49-F238E27FC236}">
                <a16:creationId xmlns:a16="http://schemas.microsoft.com/office/drawing/2014/main" id="{8118AC78-9032-1DDE-F80A-AF9BFD95B406}"/>
              </a:ext>
            </a:extLst>
          </p:cNvPr>
          <p:cNvSpPr>
            <a:spLocks noGrp="1"/>
          </p:cNvSpPr>
          <p:nvPr>
            <p:ph type="sldNum" sz="quarter" idx="12"/>
          </p:nvPr>
        </p:nvSpPr>
        <p:spPr/>
        <p:txBody>
          <a:bodyPr/>
          <a:lstStyle/>
          <a:p>
            <a:fld id="{375283D9-C0E8-42B7-98BD-254BAB77237B}" type="slidenum">
              <a:rPr lang="en-IN" smtClean="0"/>
              <a:t>24</a:t>
            </a:fld>
            <a:endParaRPr lang="en-IN"/>
          </a:p>
        </p:txBody>
      </p:sp>
    </p:spTree>
    <p:extLst>
      <p:ext uri="{BB962C8B-B14F-4D97-AF65-F5344CB8AC3E}">
        <p14:creationId xmlns:p14="http://schemas.microsoft.com/office/powerpoint/2010/main" val="2235703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A67A2-C6CD-1681-60F3-23C9818BBA78}"/>
              </a:ext>
            </a:extLst>
          </p:cNvPr>
          <p:cNvSpPr>
            <a:spLocks noGrp="1"/>
          </p:cNvSpPr>
          <p:nvPr>
            <p:ph type="title"/>
          </p:nvPr>
        </p:nvSpPr>
        <p:spPr>
          <a:xfrm>
            <a:off x="3944257" y="4542972"/>
            <a:ext cx="10515600" cy="1325563"/>
          </a:xfrm>
        </p:spPr>
        <p:txBody>
          <a:bodyPr>
            <a:normAutofit/>
          </a:bodyPr>
          <a:lstStyle/>
          <a:p>
            <a:r>
              <a:rPr lang="en-IN" sz="7200" b="1" dirty="0">
                <a:solidFill>
                  <a:schemeClr val="accent1"/>
                </a:solidFill>
              </a:rPr>
              <a:t>Thank You</a:t>
            </a:r>
          </a:p>
        </p:txBody>
      </p:sp>
      <p:pic>
        <p:nvPicPr>
          <p:cNvPr id="5" name="Picture 4">
            <a:extLst>
              <a:ext uri="{FF2B5EF4-FFF2-40B4-BE49-F238E27FC236}">
                <a16:creationId xmlns:a16="http://schemas.microsoft.com/office/drawing/2014/main" id="{A1A1BA35-7EE1-8EA2-6FEA-3D407B7A3FA3}"/>
              </a:ext>
            </a:extLst>
          </p:cNvPr>
          <p:cNvPicPr>
            <a:picLocks noChangeAspect="1"/>
          </p:cNvPicPr>
          <p:nvPr/>
        </p:nvPicPr>
        <p:blipFill>
          <a:blip r:embed="rId2">
            <a:extLst>
              <a:ext uri="{28A0092B-C50C-407E-A947-70E740481C1C}">
                <a14:useLocalDpi xmlns:a14="http://schemas.microsoft.com/office/drawing/2010/main" val="0"/>
              </a:ext>
            </a:extLst>
          </a:blip>
          <a:srcRect b="13502"/>
          <a:stretch/>
        </p:blipFill>
        <p:spPr>
          <a:xfrm>
            <a:off x="1683657" y="489908"/>
            <a:ext cx="7518400" cy="4053064"/>
          </a:xfrm>
          <a:prstGeom prst="rect">
            <a:avLst/>
          </a:prstGeom>
        </p:spPr>
      </p:pic>
      <p:pic>
        <p:nvPicPr>
          <p:cNvPr id="3" name="圖片 9">
            <a:extLst>
              <a:ext uri="{FF2B5EF4-FFF2-40B4-BE49-F238E27FC236}">
                <a16:creationId xmlns:a16="http://schemas.microsoft.com/office/drawing/2014/main" id="{9DF4939E-933F-27CC-2BD6-CDA7CE27BB4B}"/>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381479" y="129786"/>
            <a:ext cx="1458686" cy="735510"/>
          </a:xfrm>
          <a:prstGeom prst="rect">
            <a:avLst/>
          </a:prstGeom>
          <a:noFill/>
          <a:ln>
            <a:noFill/>
          </a:ln>
        </p:spPr>
      </p:pic>
      <p:sp>
        <p:nvSpPr>
          <p:cNvPr id="4" name="Date Placeholder 3">
            <a:extLst>
              <a:ext uri="{FF2B5EF4-FFF2-40B4-BE49-F238E27FC236}">
                <a16:creationId xmlns:a16="http://schemas.microsoft.com/office/drawing/2014/main" id="{7FFD6900-EC56-770D-EB02-82E47F16F617}"/>
              </a:ext>
            </a:extLst>
          </p:cNvPr>
          <p:cNvSpPr>
            <a:spLocks noGrp="1"/>
          </p:cNvSpPr>
          <p:nvPr>
            <p:ph type="dt" sz="half" idx="10"/>
          </p:nvPr>
        </p:nvSpPr>
        <p:spPr/>
        <p:txBody>
          <a:bodyPr/>
          <a:lstStyle/>
          <a:p>
            <a:fld id="{89B41AB7-066A-4F08-BD93-09C19A1A760E}" type="datetime1">
              <a:rPr lang="en-IN" smtClean="0"/>
              <a:t>28-09-2024</a:t>
            </a:fld>
            <a:endParaRPr lang="en-IN"/>
          </a:p>
        </p:txBody>
      </p:sp>
      <p:sp>
        <p:nvSpPr>
          <p:cNvPr id="6" name="Slide Number Placeholder 5">
            <a:extLst>
              <a:ext uri="{FF2B5EF4-FFF2-40B4-BE49-F238E27FC236}">
                <a16:creationId xmlns:a16="http://schemas.microsoft.com/office/drawing/2014/main" id="{F474596B-68C5-E6F7-F35F-81190D57B673}"/>
              </a:ext>
            </a:extLst>
          </p:cNvPr>
          <p:cNvSpPr>
            <a:spLocks noGrp="1"/>
          </p:cNvSpPr>
          <p:nvPr>
            <p:ph type="sldNum" sz="quarter" idx="12"/>
          </p:nvPr>
        </p:nvSpPr>
        <p:spPr/>
        <p:txBody>
          <a:bodyPr/>
          <a:lstStyle/>
          <a:p>
            <a:fld id="{375283D9-C0E8-42B7-98BD-254BAB77237B}" type="slidenum">
              <a:rPr lang="en-IN" smtClean="0"/>
              <a:t>25</a:t>
            </a:fld>
            <a:endParaRPr lang="en-IN"/>
          </a:p>
        </p:txBody>
      </p:sp>
    </p:spTree>
    <p:extLst>
      <p:ext uri="{BB962C8B-B14F-4D97-AF65-F5344CB8AC3E}">
        <p14:creationId xmlns:p14="http://schemas.microsoft.com/office/powerpoint/2010/main" val="1807832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325D7-E50D-716D-48D1-937D00DAE75C}"/>
              </a:ext>
            </a:extLst>
          </p:cNvPr>
          <p:cNvSpPr>
            <a:spLocks noGrp="1"/>
          </p:cNvSpPr>
          <p:nvPr>
            <p:ph type="title"/>
          </p:nvPr>
        </p:nvSpPr>
        <p:spPr/>
        <p:txBody>
          <a:bodyPr/>
          <a:lstStyle/>
          <a:p>
            <a:r>
              <a:rPr lang="en-US" b="1" dirty="0">
                <a:latin typeface="Bahnschrift SemiBold" panose="020B0502040204020203" pitchFamily="34" charset="0"/>
              </a:rPr>
              <a:t>Introduction</a:t>
            </a:r>
            <a:endParaRPr lang="en-IN" b="1" dirty="0">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F36A7258-8F31-FE5D-9A4C-8F0683C18028}"/>
              </a:ext>
            </a:extLst>
          </p:cNvPr>
          <p:cNvSpPr>
            <a:spLocks noGrp="1"/>
          </p:cNvSpPr>
          <p:nvPr>
            <p:ph idx="1"/>
          </p:nvPr>
        </p:nvSpPr>
        <p:spPr>
          <a:xfrm>
            <a:off x="838200" y="1633268"/>
            <a:ext cx="10515600" cy="4543695"/>
          </a:xfrm>
        </p:spPr>
        <p:txBody>
          <a:bodyPr>
            <a:normAutofit fontScale="85000" lnSpcReduction="20000"/>
          </a:bodyPr>
          <a:lstStyle/>
          <a:p>
            <a:pPr algn="just">
              <a:lnSpc>
                <a:spcPct val="100000"/>
              </a:lnSpc>
            </a:pPr>
            <a:r>
              <a:rPr lang="en-US" sz="3000" dirty="0">
                <a:latin typeface="Times New Roman" pitchFamily="18" charset="0"/>
                <a:cs typeface="Times New Roman" pitchFamily="18" charset="0"/>
              </a:rPr>
              <a:t>Sign language is most imperative  for every people who have facing hearing and speaking deficiency, generally it’s called Deaf-Mute.</a:t>
            </a:r>
          </a:p>
          <a:p>
            <a:pPr algn="just">
              <a:lnSpc>
                <a:spcPct val="100000"/>
              </a:lnSpc>
            </a:pPr>
            <a:r>
              <a:rPr lang="en-US" sz="3000" dirty="0">
                <a:latin typeface="Times New Roman" pitchFamily="18" charset="0"/>
                <a:cs typeface="Times New Roman" pitchFamily="18" charset="0"/>
              </a:rPr>
              <a:t>Only mode of communicating for such peoples for conveying their messages and this become essential for the people to understand their languages</a:t>
            </a:r>
          </a:p>
          <a:p>
            <a:pPr algn="just">
              <a:lnSpc>
                <a:spcPct val="100000"/>
              </a:lnSpc>
            </a:pPr>
            <a:r>
              <a:rPr lang="en-US" sz="3000" dirty="0">
                <a:latin typeface="Times New Roman" pitchFamily="18" charset="0"/>
                <a:cs typeface="Times New Roman" pitchFamily="18" charset="0"/>
              </a:rPr>
              <a:t>To initiate interaction and communication with Deaf-Mute peoples for absolute importance nowadays for minimizing their isolation in the society.</a:t>
            </a:r>
          </a:p>
          <a:p>
            <a:pPr algn="just">
              <a:lnSpc>
                <a:spcPct val="100000"/>
              </a:lnSpc>
            </a:pPr>
            <a:r>
              <a:rPr lang="en-US" sz="3000" dirty="0">
                <a:latin typeface="Times New Roman" pitchFamily="18" charset="0"/>
                <a:cs typeface="Times New Roman" pitchFamily="18" charset="0"/>
              </a:rPr>
              <a:t>There are so many signs which expressing the complex meaning and recognize them is a challenging task for people who have no understanding of sign languages.</a:t>
            </a:r>
          </a:p>
          <a:p>
            <a:pPr algn="just">
              <a:lnSpc>
                <a:spcPct val="100000"/>
              </a:lnSpc>
            </a:pPr>
            <a:r>
              <a:rPr lang="en-US" sz="3000" dirty="0">
                <a:latin typeface="Times New Roman" pitchFamily="18" charset="0"/>
                <a:cs typeface="Times New Roman" pitchFamily="18" charset="0"/>
              </a:rPr>
              <a:t>Due to their inability to talk and hear, most of deaf-mute people remain unemployed. </a:t>
            </a:r>
          </a:p>
          <a:p>
            <a:pPr marL="0" indent="0">
              <a:buNone/>
            </a:pPr>
            <a:endParaRPr lang="en-IN" dirty="0"/>
          </a:p>
        </p:txBody>
      </p:sp>
      <p:pic>
        <p:nvPicPr>
          <p:cNvPr id="4" name="圖片 9">
            <a:extLst>
              <a:ext uri="{FF2B5EF4-FFF2-40B4-BE49-F238E27FC236}">
                <a16:creationId xmlns:a16="http://schemas.microsoft.com/office/drawing/2014/main" id="{27643790-393E-F2ED-ABB4-C7D0435DA6C2}"/>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381479" y="129786"/>
            <a:ext cx="1458686" cy="735510"/>
          </a:xfrm>
          <a:prstGeom prst="rect">
            <a:avLst/>
          </a:prstGeom>
          <a:noFill/>
          <a:ln>
            <a:noFill/>
          </a:ln>
        </p:spPr>
      </p:pic>
      <p:sp>
        <p:nvSpPr>
          <p:cNvPr id="5" name="Date Placeholder 4">
            <a:extLst>
              <a:ext uri="{FF2B5EF4-FFF2-40B4-BE49-F238E27FC236}">
                <a16:creationId xmlns:a16="http://schemas.microsoft.com/office/drawing/2014/main" id="{D86C66DF-270B-6F72-E316-5FEF9652DC21}"/>
              </a:ext>
            </a:extLst>
          </p:cNvPr>
          <p:cNvSpPr>
            <a:spLocks noGrp="1"/>
          </p:cNvSpPr>
          <p:nvPr>
            <p:ph type="dt" sz="half" idx="10"/>
          </p:nvPr>
        </p:nvSpPr>
        <p:spPr/>
        <p:txBody>
          <a:bodyPr/>
          <a:lstStyle/>
          <a:p>
            <a:fld id="{96EF0065-0544-480A-B2A7-67D8325EE120}" type="datetime1">
              <a:rPr lang="en-IN" smtClean="0"/>
              <a:t>28-09-2024</a:t>
            </a:fld>
            <a:endParaRPr lang="en-IN"/>
          </a:p>
        </p:txBody>
      </p:sp>
      <p:sp>
        <p:nvSpPr>
          <p:cNvPr id="6" name="Slide Number Placeholder 5">
            <a:extLst>
              <a:ext uri="{FF2B5EF4-FFF2-40B4-BE49-F238E27FC236}">
                <a16:creationId xmlns:a16="http://schemas.microsoft.com/office/drawing/2014/main" id="{A88EEFF9-EA52-1C22-8A47-5537FEBFCF00}"/>
              </a:ext>
            </a:extLst>
          </p:cNvPr>
          <p:cNvSpPr>
            <a:spLocks noGrp="1"/>
          </p:cNvSpPr>
          <p:nvPr>
            <p:ph type="sldNum" sz="quarter" idx="12"/>
          </p:nvPr>
        </p:nvSpPr>
        <p:spPr/>
        <p:txBody>
          <a:bodyPr/>
          <a:lstStyle/>
          <a:p>
            <a:fld id="{375283D9-C0E8-42B7-98BD-254BAB77237B}" type="slidenum">
              <a:rPr lang="en-IN" smtClean="0"/>
              <a:t>3</a:t>
            </a:fld>
            <a:endParaRPr lang="en-IN"/>
          </a:p>
        </p:txBody>
      </p:sp>
    </p:spTree>
    <p:extLst>
      <p:ext uri="{BB962C8B-B14F-4D97-AF65-F5344CB8AC3E}">
        <p14:creationId xmlns:p14="http://schemas.microsoft.com/office/powerpoint/2010/main" val="3610345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88349-D104-E4D9-839D-396DD94E4FE9}"/>
              </a:ext>
            </a:extLst>
          </p:cNvPr>
          <p:cNvSpPr>
            <a:spLocks noGrp="1"/>
          </p:cNvSpPr>
          <p:nvPr>
            <p:ph type="title"/>
          </p:nvPr>
        </p:nvSpPr>
        <p:spPr/>
        <p:txBody>
          <a:bodyPr/>
          <a:lstStyle/>
          <a:p>
            <a:r>
              <a:rPr lang="en-US" b="1" dirty="0">
                <a:latin typeface="Bahnschrift SemiBold" panose="020B0502040204020203" pitchFamily="34" charset="0"/>
              </a:rPr>
              <a:t>Introduction (Cont.…..)</a:t>
            </a:r>
            <a:endParaRPr lang="en-IN" b="1" dirty="0">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9BC18388-4BAC-D03E-F5F0-BED797F76F04}"/>
              </a:ext>
            </a:extLst>
          </p:cNvPr>
          <p:cNvSpPr>
            <a:spLocks noGrp="1"/>
          </p:cNvSpPr>
          <p:nvPr>
            <p:ph idx="1"/>
          </p:nvPr>
        </p:nvSpPr>
        <p:spPr/>
        <p:txBody>
          <a:bodyPr/>
          <a:lstStyle/>
          <a:p>
            <a:pPr algn="just"/>
            <a:r>
              <a:rPr lang="en-US" dirty="0">
                <a:latin typeface="Times New Roman" pitchFamily="18" charset="0"/>
                <a:cs typeface="Times New Roman" pitchFamily="18" charset="0"/>
              </a:rPr>
              <a:t>Most research and developments focus on verbal language translation and this puts the deaf and mute community at a disadvantage.</a:t>
            </a:r>
          </a:p>
          <a:p>
            <a:pPr algn="just"/>
            <a:r>
              <a:rPr lang="en-US" dirty="0">
                <a:latin typeface="Times New Roman" pitchFamily="18" charset="0"/>
                <a:cs typeface="Times New Roman" pitchFamily="18" charset="0"/>
              </a:rPr>
              <a:t>Therefore, there is a need for a sign language recognition system, which would convert standard sign language to text, and then perhaps text to speech.</a:t>
            </a:r>
          </a:p>
          <a:p>
            <a:pPr algn="just"/>
            <a:r>
              <a:rPr lang="en-US" dirty="0">
                <a:latin typeface="Times New Roman" pitchFamily="18" charset="0"/>
                <a:cs typeface="Times New Roman" pitchFamily="18" charset="0"/>
              </a:rPr>
              <a:t>Glove-based approaches have been more accuracy in gesture recognition but they were quite costly and inconvenient to the user whereas vision-based methods provide more user convenience and are cost-effective</a:t>
            </a:r>
            <a:endParaRPr lang="en-IN" dirty="0">
              <a:latin typeface="Times New Roman" pitchFamily="18" charset="0"/>
              <a:cs typeface="Times New Roman" pitchFamily="18" charset="0"/>
            </a:endParaRPr>
          </a:p>
          <a:p>
            <a:pPr marL="0" indent="0">
              <a:buNone/>
            </a:pPr>
            <a:endParaRPr lang="en-IN" dirty="0"/>
          </a:p>
        </p:txBody>
      </p:sp>
      <p:pic>
        <p:nvPicPr>
          <p:cNvPr id="4" name="圖片 9">
            <a:extLst>
              <a:ext uri="{FF2B5EF4-FFF2-40B4-BE49-F238E27FC236}">
                <a16:creationId xmlns:a16="http://schemas.microsoft.com/office/drawing/2014/main" id="{C90ABC70-8E26-CFFF-0EC7-29CE22A7220A}"/>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381479" y="129786"/>
            <a:ext cx="1458686" cy="735510"/>
          </a:xfrm>
          <a:prstGeom prst="rect">
            <a:avLst/>
          </a:prstGeom>
          <a:noFill/>
          <a:ln>
            <a:noFill/>
          </a:ln>
        </p:spPr>
      </p:pic>
      <p:sp>
        <p:nvSpPr>
          <p:cNvPr id="5" name="Date Placeholder 4">
            <a:extLst>
              <a:ext uri="{FF2B5EF4-FFF2-40B4-BE49-F238E27FC236}">
                <a16:creationId xmlns:a16="http://schemas.microsoft.com/office/drawing/2014/main" id="{369C7B25-3758-0150-3EAF-7FFAA2F221FA}"/>
              </a:ext>
            </a:extLst>
          </p:cNvPr>
          <p:cNvSpPr>
            <a:spLocks noGrp="1"/>
          </p:cNvSpPr>
          <p:nvPr>
            <p:ph type="dt" sz="half" idx="10"/>
          </p:nvPr>
        </p:nvSpPr>
        <p:spPr/>
        <p:txBody>
          <a:bodyPr/>
          <a:lstStyle/>
          <a:p>
            <a:fld id="{51AAE510-9BD9-41EB-BF8F-45F1E773ACB7}" type="datetime1">
              <a:rPr lang="en-IN" smtClean="0"/>
              <a:t>28-09-2024</a:t>
            </a:fld>
            <a:endParaRPr lang="en-IN"/>
          </a:p>
        </p:txBody>
      </p:sp>
      <p:sp>
        <p:nvSpPr>
          <p:cNvPr id="6" name="Slide Number Placeholder 5">
            <a:extLst>
              <a:ext uri="{FF2B5EF4-FFF2-40B4-BE49-F238E27FC236}">
                <a16:creationId xmlns:a16="http://schemas.microsoft.com/office/drawing/2014/main" id="{77DE8B13-9443-A8EB-AE81-BE9F3D6EB9A0}"/>
              </a:ext>
            </a:extLst>
          </p:cNvPr>
          <p:cNvSpPr>
            <a:spLocks noGrp="1"/>
          </p:cNvSpPr>
          <p:nvPr>
            <p:ph type="sldNum" sz="quarter" idx="12"/>
          </p:nvPr>
        </p:nvSpPr>
        <p:spPr/>
        <p:txBody>
          <a:bodyPr/>
          <a:lstStyle/>
          <a:p>
            <a:fld id="{375283D9-C0E8-42B7-98BD-254BAB77237B}" type="slidenum">
              <a:rPr lang="en-IN" smtClean="0"/>
              <a:t>4</a:t>
            </a:fld>
            <a:endParaRPr lang="en-IN"/>
          </a:p>
        </p:txBody>
      </p:sp>
    </p:spTree>
    <p:extLst>
      <p:ext uri="{BB962C8B-B14F-4D97-AF65-F5344CB8AC3E}">
        <p14:creationId xmlns:p14="http://schemas.microsoft.com/office/powerpoint/2010/main" val="3770503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B60AE-A126-2BEA-1AFC-94BCF863A465}"/>
              </a:ext>
            </a:extLst>
          </p:cNvPr>
          <p:cNvSpPr>
            <a:spLocks noGrp="1"/>
          </p:cNvSpPr>
          <p:nvPr>
            <p:ph type="title"/>
          </p:nvPr>
        </p:nvSpPr>
        <p:spPr/>
        <p:txBody>
          <a:bodyPr/>
          <a:lstStyle/>
          <a:p>
            <a:r>
              <a:rPr lang="en-US" b="1" dirty="0">
                <a:latin typeface="Bahnschrift SemiBold" panose="020B0502040204020203" pitchFamily="34" charset="0"/>
              </a:rPr>
              <a:t>Literature Review</a:t>
            </a:r>
            <a:endParaRPr lang="en-IN" b="1" dirty="0">
              <a:latin typeface="Bahnschrift SemiBold" panose="020B0502040204020203" pitchFamily="34" charset="0"/>
            </a:endParaRPr>
          </a:p>
        </p:txBody>
      </p:sp>
      <p:pic>
        <p:nvPicPr>
          <p:cNvPr id="4" name="table">
            <a:extLst>
              <a:ext uri="{FF2B5EF4-FFF2-40B4-BE49-F238E27FC236}">
                <a16:creationId xmlns:a16="http://schemas.microsoft.com/office/drawing/2014/main" id="{266F17E8-691D-6B0F-ECFA-5A2BEB06EA46}"/>
              </a:ext>
            </a:extLst>
          </p:cNvPr>
          <p:cNvPicPr>
            <a:picLocks noGrp="1" noChangeAspect="1"/>
          </p:cNvPicPr>
          <p:nvPr>
            <p:ph idx="1"/>
          </p:nvPr>
        </p:nvPicPr>
        <p:blipFill>
          <a:blip r:embed="rId2"/>
          <a:stretch>
            <a:fillRect/>
          </a:stretch>
        </p:blipFill>
        <p:spPr>
          <a:xfrm>
            <a:off x="838200" y="1832092"/>
            <a:ext cx="10515600" cy="4338403"/>
          </a:xfrm>
          <a:prstGeom prst="rect">
            <a:avLst/>
          </a:prstGeom>
        </p:spPr>
      </p:pic>
      <p:pic>
        <p:nvPicPr>
          <p:cNvPr id="3" name="圖片 9">
            <a:extLst>
              <a:ext uri="{FF2B5EF4-FFF2-40B4-BE49-F238E27FC236}">
                <a16:creationId xmlns:a16="http://schemas.microsoft.com/office/drawing/2014/main" id="{F3C6787B-400E-20F5-C1D6-246E90E7DC9D}"/>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381479" y="129786"/>
            <a:ext cx="1458686" cy="735510"/>
          </a:xfrm>
          <a:prstGeom prst="rect">
            <a:avLst/>
          </a:prstGeom>
          <a:noFill/>
          <a:ln>
            <a:noFill/>
          </a:ln>
        </p:spPr>
      </p:pic>
      <p:sp>
        <p:nvSpPr>
          <p:cNvPr id="5" name="Date Placeholder 4">
            <a:extLst>
              <a:ext uri="{FF2B5EF4-FFF2-40B4-BE49-F238E27FC236}">
                <a16:creationId xmlns:a16="http://schemas.microsoft.com/office/drawing/2014/main" id="{8B648A38-0CD9-5306-3F93-800F2D3F85E3}"/>
              </a:ext>
            </a:extLst>
          </p:cNvPr>
          <p:cNvSpPr>
            <a:spLocks noGrp="1"/>
          </p:cNvSpPr>
          <p:nvPr>
            <p:ph type="dt" sz="half" idx="10"/>
          </p:nvPr>
        </p:nvSpPr>
        <p:spPr/>
        <p:txBody>
          <a:bodyPr/>
          <a:lstStyle/>
          <a:p>
            <a:fld id="{86B372DA-1B15-43BE-B9D2-4B682A2326C8}" type="datetime1">
              <a:rPr lang="en-IN" smtClean="0"/>
              <a:t>28-09-2024</a:t>
            </a:fld>
            <a:endParaRPr lang="en-IN"/>
          </a:p>
        </p:txBody>
      </p:sp>
      <p:sp>
        <p:nvSpPr>
          <p:cNvPr id="6" name="Slide Number Placeholder 5">
            <a:extLst>
              <a:ext uri="{FF2B5EF4-FFF2-40B4-BE49-F238E27FC236}">
                <a16:creationId xmlns:a16="http://schemas.microsoft.com/office/drawing/2014/main" id="{6F1D41AF-B8E7-D39B-33DA-33D22A88EB75}"/>
              </a:ext>
            </a:extLst>
          </p:cNvPr>
          <p:cNvSpPr>
            <a:spLocks noGrp="1"/>
          </p:cNvSpPr>
          <p:nvPr>
            <p:ph type="sldNum" sz="quarter" idx="12"/>
          </p:nvPr>
        </p:nvSpPr>
        <p:spPr/>
        <p:txBody>
          <a:bodyPr/>
          <a:lstStyle/>
          <a:p>
            <a:fld id="{375283D9-C0E8-42B7-98BD-254BAB77237B}" type="slidenum">
              <a:rPr lang="en-IN" smtClean="0"/>
              <a:t>5</a:t>
            </a:fld>
            <a:endParaRPr lang="en-IN"/>
          </a:p>
        </p:txBody>
      </p:sp>
    </p:spTree>
    <p:extLst>
      <p:ext uri="{BB962C8B-B14F-4D97-AF65-F5344CB8AC3E}">
        <p14:creationId xmlns:p14="http://schemas.microsoft.com/office/powerpoint/2010/main" val="2898173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table">
            <a:extLst>
              <a:ext uri="{FF2B5EF4-FFF2-40B4-BE49-F238E27FC236}">
                <a16:creationId xmlns:a16="http://schemas.microsoft.com/office/drawing/2014/main" id="{0865502E-8ABB-618E-2FF4-60FB01A172F5}"/>
              </a:ext>
            </a:extLst>
          </p:cNvPr>
          <p:cNvPicPr>
            <a:picLocks noChangeAspect="1"/>
          </p:cNvPicPr>
          <p:nvPr/>
        </p:nvPicPr>
        <p:blipFill>
          <a:blip r:embed="rId2"/>
          <a:stretch>
            <a:fillRect/>
          </a:stretch>
        </p:blipFill>
        <p:spPr>
          <a:xfrm>
            <a:off x="538620" y="1565128"/>
            <a:ext cx="11114761" cy="3727744"/>
          </a:xfrm>
          <a:prstGeom prst="rect">
            <a:avLst/>
          </a:prstGeom>
        </p:spPr>
      </p:pic>
      <p:pic>
        <p:nvPicPr>
          <p:cNvPr id="3" name="圖片 9">
            <a:extLst>
              <a:ext uri="{FF2B5EF4-FFF2-40B4-BE49-F238E27FC236}">
                <a16:creationId xmlns:a16="http://schemas.microsoft.com/office/drawing/2014/main" id="{E1452730-264D-8ADE-3529-0FC5E6900EB3}"/>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381479" y="129786"/>
            <a:ext cx="1458686" cy="735510"/>
          </a:xfrm>
          <a:prstGeom prst="rect">
            <a:avLst/>
          </a:prstGeom>
          <a:noFill/>
          <a:ln>
            <a:noFill/>
          </a:ln>
        </p:spPr>
      </p:pic>
      <p:sp>
        <p:nvSpPr>
          <p:cNvPr id="5" name="TextBox 4">
            <a:extLst>
              <a:ext uri="{FF2B5EF4-FFF2-40B4-BE49-F238E27FC236}">
                <a16:creationId xmlns:a16="http://schemas.microsoft.com/office/drawing/2014/main" id="{6034C9FE-BA1B-4355-3ACC-43F9742BEB76}"/>
              </a:ext>
            </a:extLst>
          </p:cNvPr>
          <p:cNvSpPr txBox="1"/>
          <p:nvPr/>
        </p:nvSpPr>
        <p:spPr>
          <a:xfrm>
            <a:off x="842682" y="497541"/>
            <a:ext cx="8229599" cy="769441"/>
          </a:xfrm>
          <a:prstGeom prst="rect">
            <a:avLst/>
          </a:prstGeom>
          <a:noFill/>
        </p:spPr>
        <p:txBody>
          <a:bodyPr wrap="square">
            <a:spAutoFit/>
          </a:bodyPr>
          <a:lstStyle/>
          <a:p>
            <a:r>
              <a:rPr lang="en-US" sz="4400" b="1" dirty="0">
                <a:latin typeface="Bahnschrift SemiBold" panose="020B0502040204020203" pitchFamily="34" charset="0"/>
                <a:ea typeface="+mj-ea"/>
                <a:cs typeface="+mj-cs"/>
              </a:rPr>
              <a:t>Literature</a:t>
            </a:r>
            <a:r>
              <a:rPr lang="en-US" b="1" dirty="0">
                <a:latin typeface="Bahnschrift SemiBold" panose="020B0502040204020203" pitchFamily="34" charset="0"/>
              </a:rPr>
              <a:t> </a:t>
            </a:r>
            <a:r>
              <a:rPr lang="en-US" sz="4400" b="1" dirty="0">
                <a:latin typeface="Bahnschrift SemiBold" panose="020B0502040204020203" pitchFamily="34" charset="0"/>
                <a:ea typeface="+mj-ea"/>
                <a:cs typeface="+mj-cs"/>
              </a:rPr>
              <a:t>Review (</a:t>
            </a:r>
            <a:r>
              <a:rPr lang="en-US" sz="4400" b="1" dirty="0" err="1">
                <a:latin typeface="Bahnschrift SemiBold" panose="020B0502040204020203" pitchFamily="34" charset="0"/>
                <a:ea typeface="+mj-ea"/>
                <a:cs typeface="+mj-cs"/>
              </a:rPr>
              <a:t>Cont</a:t>
            </a:r>
            <a:r>
              <a:rPr lang="en-US" sz="4400" b="1" dirty="0">
                <a:latin typeface="Bahnschrift SemiBold" panose="020B0502040204020203" pitchFamily="34" charset="0"/>
                <a:ea typeface="+mj-ea"/>
                <a:cs typeface="+mj-cs"/>
              </a:rPr>
              <a:t>…)</a:t>
            </a:r>
            <a:endParaRPr lang="en-IN" sz="4400" b="1" dirty="0">
              <a:latin typeface="Bahnschrift SemiBold" panose="020B0502040204020203" pitchFamily="34" charset="0"/>
              <a:ea typeface="+mj-ea"/>
              <a:cs typeface="+mj-cs"/>
            </a:endParaRPr>
          </a:p>
        </p:txBody>
      </p:sp>
      <p:sp>
        <p:nvSpPr>
          <p:cNvPr id="6" name="Date Placeholder 5">
            <a:extLst>
              <a:ext uri="{FF2B5EF4-FFF2-40B4-BE49-F238E27FC236}">
                <a16:creationId xmlns:a16="http://schemas.microsoft.com/office/drawing/2014/main" id="{2AE884E7-A64C-15DB-4FB5-D64401B7DBF1}"/>
              </a:ext>
            </a:extLst>
          </p:cNvPr>
          <p:cNvSpPr>
            <a:spLocks noGrp="1"/>
          </p:cNvSpPr>
          <p:nvPr>
            <p:ph type="dt" sz="half" idx="10"/>
          </p:nvPr>
        </p:nvSpPr>
        <p:spPr/>
        <p:txBody>
          <a:bodyPr/>
          <a:lstStyle/>
          <a:p>
            <a:fld id="{CE44AC16-DFFD-413A-9BDF-C57124866428}" type="datetime1">
              <a:rPr lang="en-IN" smtClean="0"/>
              <a:t>28-09-2024</a:t>
            </a:fld>
            <a:endParaRPr lang="en-IN"/>
          </a:p>
        </p:txBody>
      </p:sp>
      <p:sp>
        <p:nvSpPr>
          <p:cNvPr id="7" name="Slide Number Placeholder 6">
            <a:extLst>
              <a:ext uri="{FF2B5EF4-FFF2-40B4-BE49-F238E27FC236}">
                <a16:creationId xmlns:a16="http://schemas.microsoft.com/office/drawing/2014/main" id="{539C5E54-DF1B-414B-525D-B300AD6AAD78}"/>
              </a:ext>
            </a:extLst>
          </p:cNvPr>
          <p:cNvSpPr>
            <a:spLocks noGrp="1"/>
          </p:cNvSpPr>
          <p:nvPr>
            <p:ph type="sldNum" sz="quarter" idx="12"/>
          </p:nvPr>
        </p:nvSpPr>
        <p:spPr/>
        <p:txBody>
          <a:bodyPr/>
          <a:lstStyle/>
          <a:p>
            <a:fld id="{375283D9-C0E8-42B7-98BD-254BAB77237B}" type="slidenum">
              <a:rPr lang="en-IN" smtClean="0"/>
              <a:t>6</a:t>
            </a:fld>
            <a:endParaRPr lang="en-IN"/>
          </a:p>
        </p:txBody>
      </p:sp>
    </p:spTree>
    <p:extLst>
      <p:ext uri="{BB962C8B-B14F-4D97-AF65-F5344CB8AC3E}">
        <p14:creationId xmlns:p14="http://schemas.microsoft.com/office/powerpoint/2010/main" val="3102440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FF95F-0080-B4EE-5F48-AC5A22854C8A}"/>
              </a:ext>
            </a:extLst>
          </p:cNvPr>
          <p:cNvSpPr>
            <a:spLocks noGrp="1"/>
          </p:cNvSpPr>
          <p:nvPr>
            <p:ph type="title"/>
          </p:nvPr>
        </p:nvSpPr>
        <p:spPr/>
        <p:txBody>
          <a:bodyPr/>
          <a:lstStyle/>
          <a:p>
            <a:r>
              <a:rPr lang="en-US" b="1" dirty="0">
                <a:latin typeface="Bahnschrift SemiBold" panose="020B0502040204020203" pitchFamily="34" charset="0"/>
              </a:rPr>
              <a:t>Dataset Description</a:t>
            </a:r>
            <a:endParaRPr lang="en-IN" b="1" dirty="0">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A51CBE83-1C63-DEE9-F7DE-603F54C977D8}"/>
              </a:ext>
            </a:extLst>
          </p:cNvPr>
          <p:cNvSpPr>
            <a:spLocks noGrp="1"/>
          </p:cNvSpPr>
          <p:nvPr>
            <p:ph idx="1"/>
          </p:nvPr>
        </p:nvSpPr>
        <p:spPr>
          <a:xfrm>
            <a:off x="838200" y="1690688"/>
            <a:ext cx="10515600" cy="4486275"/>
          </a:xfrm>
        </p:spPr>
        <p:txBody>
          <a:bodyPr>
            <a:normAutofit fontScale="92500"/>
          </a:bodyPr>
          <a:lstStyle/>
          <a:p>
            <a:pPr algn="just">
              <a:lnSpc>
                <a:spcPct val="100000"/>
              </a:lnSpc>
            </a:pPr>
            <a:r>
              <a:rPr lang="en-US" dirty="0">
                <a:latin typeface="Times New Roman" pitchFamily="18" charset="0"/>
                <a:cs typeface="Times New Roman" pitchFamily="18" charset="0"/>
              </a:rPr>
              <a:t>MNIST (Modified National Institute of Standards and Technology) is a dataset of handwritten digits. It consists of 70,000 grayscale images of digits from 0 to 9.</a:t>
            </a:r>
          </a:p>
          <a:p>
            <a:pPr algn="just">
              <a:lnSpc>
                <a:spcPct val="100000"/>
              </a:lnSpc>
            </a:pPr>
            <a:r>
              <a:rPr lang="en-US" dirty="0">
                <a:latin typeface="Times New Roman" pitchFamily="18" charset="0"/>
                <a:cs typeface="Times New Roman" pitchFamily="18" charset="0"/>
              </a:rPr>
              <a:t>J and Z need motion in sign language. We are experimenting only for image data set only. So, we exclude J and Z. </a:t>
            </a:r>
          </a:p>
          <a:p>
            <a:pPr algn="just">
              <a:lnSpc>
                <a:spcPct val="100000"/>
              </a:lnSpc>
            </a:pPr>
            <a:r>
              <a:rPr lang="en-US" dirty="0">
                <a:latin typeface="Times New Roman" pitchFamily="18" charset="0"/>
                <a:cs typeface="Times New Roman" pitchFamily="18" charset="0"/>
              </a:rPr>
              <a:t>MNIST sign language (American sign language) data set were chosen to train and test our model . In MNIST sign language data set contain 34,627 images which are made as 24 classes of alphabets exclude J and Z .</a:t>
            </a:r>
          </a:p>
          <a:p>
            <a:pPr algn="just">
              <a:lnSpc>
                <a:spcPct val="100000"/>
              </a:lnSpc>
            </a:pPr>
            <a:r>
              <a:rPr lang="en-US" dirty="0">
                <a:latin typeface="Times New Roman" pitchFamily="18" charset="0"/>
                <a:cs typeface="Times New Roman" pitchFamily="18" charset="0"/>
              </a:rPr>
              <a:t>Training Set: 60,000 images Test Set: 10,000 images Each image is a 28x28 pixel square (784 pixels total).</a:t>
            </a:r>
            <a:endParaRPr lang="en-IN" dirty="0">
              <a:latin typeface="Times New Roman" pitchFamily="18" charset="0"/>
              <a:cs typeface="Times New Roman" pitchFamily="18" charset="0"/>
            </a:endParaRPr>
          </a:p>
        </p:txBody>
      </p:sp>
      <p:pic>
        <p:nvPicPr>
          <p:cNvPr id="4" name="圖片 9">
            <a:extLst>
              <a:ext uri="{FF2B5EF4-FFF2-40B4-BE49-F238E27FC236}">
                <a16:creationId xmlns:a16="http://schemas.microsoft.com/office/drawing/2014/main" id="{E0B68DE9-C58A-0FFB-24E3-177198904666}"/>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381479" y="129786"/>
            <a:ext cx="1458686" cy="735510"/>
          </a:xfrm>
          <a:prstGeom prst="rect">
            <a:avLst/>
          </a:prstGeom>
          <a:noFill/>
          <a:ln>
            <a:noFill/>
          </a:ln>
        </p:spPr>
      </p:pic>
      <p:sp>
        <p:nvSpPr>
          <p:cNvPr id="5" name="Date Placeholder 4">
            <a:extLst>
              <a:ext uri="{FF2B5EF4-FFF2-40B4-BE49-F238E27FC236}">
                <a16:creationId xmlns:a16="http://schemas.microsoft.com/office/drawing/2014/main" id="{FBEAC772-2832-2A18-FEBA-57FCB35C3CE2}"/>
              </a:ext>
            </a:extLst>
          </p:cNvPr>
          <p:cNvSpPr>
            <a:spLocks noGrp="1"/>
          </p:cNvSpPr>
          <p:nvPr>
            <p:ph type="dt" sz="half" idx="10"/>
          </p:nvPr>
        </p:nvSpPr>
        <p:spPr/>
        <p:txBody>
          <a:bodyPr/>
          <a:lstStyle/>
          <a:p>
            <a:fld id="{CD527857-407E-459F-BB73-31C84809922E}" type="datetime1">
              <a:rPr lang="en-IN" smtClean="0"/>
              <a:t>28-09-2024</a:t>
            </a:fld>
            <a:endParaRPr lang="en-IN"/>
          </a:p>
        </p:txBody>
      </p:sp>
      <p:sp>
        <p:nvSpPr>
          <p:cNvPr id="6" name="Slide Number Placeholder 5">
            <a:extLst>
              <a:ext uri="{FF2B5EF4-FFF2-40B4-BE49-F238E27FC236}">
                <a16:creationId xmlns:a16="http://schemas.microsoft.com/office/drawing/2014/main" id="{82C8882C-8321-BC7C-20EC-517DAF429C8C}"/>
              </a:ext>
            </a:extLst>
          </p:cNvPr>
          <p:cNvSpPr>
            <a:spLocks noGrp="1"/>
          </p:cNvSpPr>
          <p:nvPr>
            <p:ph type="sldNum" sz="quarter" idx="12"/>
          </p:nvPr>
        </p:nvSpPr>
        <p:spPr/>
        <p:txBody>
          <a:bodyPr/>
          <a:lstStyle/>
          <a:p>
            <a:fld id="{375283D9-C0E8-42B7-98BD-254BAB77237B}" type="slidenum">
              <a:rPr lang="en-IN" smtClean="0"/>
              <a:t>7</a:t>
            </a:fld>
            <a:endParaRPr lang="en-IN"/>
          </a:p>
        </p:txBody>
      </p:sp>
    </p:spTree>
    <p:extLst>
      <p:ext uri="{BB962C8B-B14F-4D97-AF65-F5344CB8AC3E}">
        <p14:creationId xmlns:p14="http://schemas.microsoft.com/office/powerpoint/2010/main" val="90660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3A6C0-56C7-D2A5-C445-3208AE841B5D}"/>
              </a:ext>
            </a:extLst>
          </p:cNvPr>
          <p:cNvSpPr>
            <a:spLocks noGrp="1"/>
          </p:cNvSpPr>
          <p:nvPr>
            <p:ph type="title"/>
          </p:nvPr>
        </p:nvSpPr>
        <p:spPr/>
        <p:txBody>
          <a:bodyPr/>
          <a:lstStyle/>
          <a:p>
            <a:r>
              <a:rPr lang="en-US" b="1" dirty="0">
                <a:latin typeface="Bahnschrift SemiBold" panose="020B0502040204020203" pitchFamily="34" charset="0"/>
              </a:rPr>
              <a:t>Data</a:t>
            </a:r>
            <a:r>
              <a:rPr lang="en-US" sz="2800" b="1" dirty="0">
                <a:latin typeface="Bahnschrift SemiBold" panose="020B0502040204020203" pitchFamily="34" charset="0"/>
              </a:rPr>
              <a:t> </a:t>
            </a:r>
            <a:r>
              <a:rPr lang="en-US" b="1" dirty="0">
                <a:latin typeface="Bahnschrift SemiBold" panose="020B0502040204020203" pitchFamily="34" charset="0"/>
              </a:rPr>
              <a:t>Collection</a:t>
            </a:r>
            <a:endParaRPr lang="en-IN" b="1" dirty="0">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770B8372-EE4B-FB43-0C75-88AE44E50961}"/>
              </a:ext>
            </a:extLst>
          </p:cNvPr>
          <p:cNvSpPr>
            <a:spLocks noGrp="1"/>
          </p:cNvSpPr>
          <p:nvPr>
            <p:ph idx="1"/>
          </p:nvPr>
        </p:nvSpPr>
        <p:spPr/>
        <p:txBody>
          <a:bodyPr/>
          <a:lstStyle/>
          <a:p>
            <a:pPr algn="just"/>
            <a:r>
              <a:rPr lang="en-US" sz="2400" dirty="0">
                <a:latin typeface="Times New Roman" pitchFamily="18" charset="0"/>
                <a:cs typeface="Times New Roman" pitchFamily="18" charset="0"/>
              </a:rPr>
              <a:t>Data collection is the initial step of this method</a:t>
            </a:r>
          </a:p>
          <a:p>
            <a:pPr algn="just"/>
            <a:r>
              <a:rPr lang="en-US" sz="2400" dirty="0">
                <a:latin typeface="Times New Roman" pitchFamily="18" charset="0"/>
                <a:cs typeface="Times New Roman" pitchFamily="18" charset="0"/>
              </a:rPr>
              <a:t>We refer to 8 countries (USA, India, Germany, Poland, Argentina, turkey, China, Arabia) sign languages different 20 data sets.</a:t>
            </a:r>
          </a:p>
          <a:p>
            <a:pPr algn="just"/>
            <a:r>
              <a:rPr lang="en-US" sz="2400" dirty="0">
                <a:latin typeface="Times New Roman" pitchFamily="18" charset="0"/>
                <a:cs typeface="Times New Roman" pitchFamily="18" charset="0"/>
              </a:rPr>
              <a:t>We analyzed among the data set which will suitable for the deep learning model and we finalize MINST sign language data set to train and test our model.</a:t>
            </a:r>
            <a:endParaRPr lang="en-IN" sz="2400" dirty="0">
              <a:latin typeface="Times New Roman" pitchFamily="18" charset="0"/>
              <a:cs typeface="Times New Roman" pitchFamily="18" charset="0"/>
            </a:endParaRPr>
          </a:p>
          <a:p>
            <a:pPr marL="0" indent="0">
              <a:buNone/>
            </a:pPr>
            <a:endParaRPr lang="en-IN" dirty="0"/>
          </a:p>
        </p:txBody>
      </p:sp>
      <p:pic>
        <p:nvPicPr>
          <p:cNvPr id="4" name="圖片 9">
            <a:extLst>
              <a:ext uri="{FF2B5EF4-FFF2-40B4-BE49-F238E27FC236}">
                <a16:creationId xmlns:a16="http://schemas.microsoft.com/office/drawing/2014/main" id="{710CEEFD-7777-3F3C-F73C-D847CF43C7EB}"/>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381479" y="129786"/>
            <a:ext cx="1458686" cy="735510"/>
          </a:xfrm>
          <a:prstGeom prst="rect">
            <a:avLst/>
          </a:prstGeom>
          <a:noFill/>
          <a:ln>
            <a:noFill/>
          </a:ln>
        </p:spPr>
      </p:pic>
      <p:sp>
        <p:nvSpPr>
          <p:cNvPr id="5" name="Date Placeholder 4">
            <a:extLst>
              <a:ext uri="{FF2B5EF4-FFF2-40B4-BE49-F238E27FC236}">
                <a16:creationId xmlns:a16="http://schemas.microsoft.com/office/drawing/2014/main" id="{E4DB6B61-296A-343E-0CD1-B41B2A3FBB69}"/>
              </a:ext>
            </a:extLst>
          </p:cNvPr>
          <p:cNvSpPr>
            <a:spLocks noGrp="1"/>
          </p:cNvSpPr>
          <p:nvPr>
            <p:ph type="dt" sz="half" idx="10"/>
          </p:nvPr>
        </p:nvSpPr>
        <p:spPr/>
        <p:txBody>
          <a:bodyPr/>
          <a:lstStyle/>
          <a:p>
            <a:fld id="{EF77D642-76C4-486A-AE91-C50652EB2093}" type="datetime1">
              <a:rPr lang="en-IN" smtClean="0"/>
              <a:t>28-09-2024</a:t>
            </a:fld>
            <a:endParaRPr lang="en-IN"/>
          </a:p>
        </p:txBody>
      </p:sp>
      <p:sp>
        <p:nvSpPr>
          <p:cNvPr id="6" name="Slide Number Placeholder 5">
            <a:extLst>
              <a:ext uri="{FF2B5EF4-FFF2-40B4-BE49-F238E27FC236}">
                <a16:creationId xmlns:a16="http://schemas.microsoft.com/office/drawing/2014/main" id="{8CB1865F-8817-89C1-6102-57A967E1A464}"/>
              </a:ext>
            </a:extLst>
          </p:cNvPr>
          <p:cNvSpPr>
            <a:spLocks noGrp="1"/>
          </p:cNvSpPr>
          <p:nvPr>
            <p:ph type="sldNum" sz="quarter" idx="12"/>
          </p:nvPr>
        </p:nvSpPr>
        <p:spPr/>
        <p:txBody>
          <a:bodyPr/>
          <a:lstStyle/>
          <a:p>
            <a:fld id="{375283D9-C0E8-42B7-98BD-254BAB77237B}" type="slidenum">
              <a:rPr lang="en-IN" smtClean="0"/>
              <a:t>8</a:t>
            </a:fld>
            <a:endParaRPr lang="en-IN"/>
          </a:p>
        </p:txBody>
      </p:sp>
    </p:spTree>
    <p:extLst>
      <p:ext uri="{BB962C8B-B14F-4D97-AF65-F5344CB8AC3E}">
        <p14:creationId xmlns:p14="http://schemas.microsoft.com/office/powerpoint/2010/main" val="336268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1545-EB31-C5BC-EF96-936B1EB11E17}"/>
              </a:ext>
            </a:extLst>
          </p:cNvPr>
          <p:cNvSpPr>
            <a:spLocks noGrp="1"/>
          </p:cNvSpPr>
          <p:nvPr>
            <p:ph type="title"/>
          </p:nvPr>
        </p:nvSpPr>
        <p:spPr/>
        <p:txBody>
          <a:bodyPr/>
          <a:lstStyle/>
          <a:p>
            <a:r>
              <a:rPr lang="en-US" sz="2800" b="1" dirty="0">
                <a:latin typeface="Bahnschrift SemiBold" panose="020B0502040204020203" pitchFamily="34" charset="0"/>
              </a:rPr>
              <a:t>MNIST Sign Language Data Set Sample Images</a:t>
            </a:r>
            <a:endParaRPr lang="en-IN" sz="2800" b="1" dirty="0">
              <a:latin typeface="Bahnschrift SemiBold" panose="020B0502040204020203" pitchFamily="34" charset="0"/>
            </a:endParaRPr>
          </a:p>
        </p:txBody>
      </p:sp>
      <p:pic>
        <p:nvPicPr>
          <p:cNvPr id="4" name="Content Placeholder 3">
            <a:extLst>
              <a:ext uri="{FF2B5EF4-FFF2-40B4-BE49-F238E27FC236}">
                <a16:creationId xmlns:a16="http://schemas.microsoft.com/office/drawing/2014/main" id="{CBF3EBD0-BC93-B12B-738B-F1E4973BD51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90158" y="2047335"/>
            <a:ext cx="7458974" cy="3899139"/>
          </a:xfrm>
          <a:prstGeom prst="rect">
            <a:avLst/>
          </a:prstGeom>
          <a:noFill/>
          <a:ln>
            <a:noFill/>
          </a:ln>
        </p:spPr>
      </p:pic>
      <p:pic>
        <p:nvPicPr>
          <p:cNvPr id="3" name="圖片 9">
            <a:extLst>
              <a:ext uri="{FF2B5EF4-FFF2-40B4-BE49-F238E27FC236}">
                <a16:creationId xmlns:a16="http://schemas.microsoft.com/office/drawing/2014/main" id="{2923F3B7-D4D9-ECF6-B71A-61D031C3962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381479" y="129786"/>
            <a:ext cx="1458686" cy="735510"/>
          </a:xfrm>
          <a:prstGeom prst="rect">
            <a:avLst/>
          </a:prstGeom>
          <a:noFill/>
          <a:ln>
            <a:noFill/>
          </a:ln>
        </p:spPr>
      </p:pic>
      <p:sp>
        <p:nvSpPr>
          <p:cNvPr id="5" name="Date Placeholder 4">
            <a:extLst>
              <a:ext uri="{FF2B5EF4-FFF2-40B4-BE49-F238E27FC236}">
                <a16:creationId xmlns:a16="http://schemas.microsoft.com/office/drawing/2014/main" id="{E8228730-E324-07C9-A746-DED3A8744ED4}"/>
              </a:ext>
            </a:extLst>
          </p:cNvPr>
          <p:cNvSpPr>
            <a:spLocks noGrp="1"/>
          </p:cNvSpPr>
          <p:nvPr>
            <p:ph type="dt" sz="half" idx="10"/>
          </p:nvPr>
        </p:nvSpPr>
        <p:spPr/>
        <p:txBody>
          <a:bodyPr/>
          <a:lstStyle/>
          <a:p>
            <a:fld id="{D71C5DC3-19C4-40E9-9E18-9D681DB3477B}" type="datetime1">
              <a:rPr lang="en-IN" smtClean="0"/>
              <a:t>28-09-2024</a:t>
            </a:fld>
            <a:endParaRPr lang="en-IN"/>
          </a:p>
        </p:txBody>
      </p:sp>
      <p:sp>
        <p:nvSpPr>
          <p:cNvPr id="6" name="Slide Number Placeholder 5">
            <a:extLst>
              <a:ext uri="{FF2B5EF4-FFF2-40B4-BE49-F238E27FC236}">
                <a16:creationId xmlns:a16="http://schemas.microsoft.com/office/drawing/2014/main" id="{6664E564-CAE4-E060-8F2E-1974F19669AE}"/>
              </a:ext>
            </a:extLst>
          </p:cNvPr>
          <p:cNvSpPr>
            <a:spLocks noGrp="1"/>
          </p:cNvSpPr>
          <p:nvPr>
            <p:ph type="sldNum" sz="quarter" idx="12"/>
          </p:nvPr>
        </p:nvSpPr>
        <p:spPr/>
        <p:txBody>
          <a:bodyPr/>
          <a:lstStyle/>
          <a:p>
            <a:fld id="{375283D9-C0E8-42B7-98BD-254BAB77237B}" type="slidenum">
              <a:rPr lang="en-IN" smtClean="0"/>
              <a:t>9</a:t>
            </a:fld>
            <a:endParaRPr lang="en-IN"/>
          </a:p>
        </p:txBody>
      </p:sp>
    </p:spTree>
    <p:extLst>
      <p:ext uri="{BB962C8B-B14F-4D97-AF65-F5344CB8AC3E}">
        <p14:creationId xmlns:p14="http://schemas.microsoft.com/office/powerpoint/2010/main" val="3179984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TotalTime>
  <Words>1891</Words>
  <Application>Microsoft Office PowerPoint</Application>
  <PresentationFormat>Widescreen</PresentationFormat>
  <Paragraphs>361</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Bahnschrift SemiBold</vt:lpstr>
      <vt:lpstr>Calibri</vt:lpstr>
      <vt:lpstr>Calibri Light</vt:lpstr>
      <vt:lpstr>Times New Roman</vt:lpstr>
      <vt:lpstr>Office Theme</vt:lpstr>
      <vt:lpstr>Hand Sign Recognition Using LENet Like Architecture</vt:lpstr>
      <vt:lpstr>Objective</vt:lpstr>
      <vt:lpstr>Introduction</vt:lpstr>
      <vt:lpstr>Introduction (Cont.…..)</vt:lpstr>
      <vt:lpstr>Literature Review</vt:lpstr>
      <vt:lpstr>PowerPoint Presentation</vt:lpstr>
      <vt:lpstr>Dataset Description</vt:lpstr>
      <vt:lpstr>Data Collection</vt:lpstr>
      <vt:lpstr>MNIST Sign Language Data Set Sample Images</vt:lpstr>
      <vt:lpstr>Data Augmentation</vt:lpstr>
      <vt:lpstr>PowerPoint Presentation</vt:lpstr>
      <vt:lpstr>LeNet like Architecture Layers Sequence</vt:lpstr>
      <vt:lpstr>PowerPoint Presentation</vt:lpstr>
      <vt:lpstr>PowerPoint Presentation</vt:lpstr>
      <vt:lpstr>PowerPoint Presentation</vt:lpstr>
      <vt:lpstr>Parameter Settings</vt:lpstr>
      <vt:lpstr>LeNet like architecture</vt:lpstr>
      <vt:lpstr>PowerPoint Presentation</vt:lpstr>
      <vt:lpstr>PowerPoint Presentation</vt:lpstr>
      <vt:lpstr>PowerPoint Presentation</vt:lpstr>
      <vt:lpstr>Comparison with Another Model</vt:lpstr>
      <vt:lpstr>Testing Sample Images</vt:lpstr>
      <vt:lpstr> Conclusion and Future work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Anna Sian</dc:creator>
  <cp:lastModifiedBy>Anna Sian</cp:lastModifiedBy>
  <cp:revision>60</cp:revision>
  <dcterms:created xsi:type="dcterms:W3CDTF">2024-09-21T11:28:54Z</dcterms:created>
  <dcterms:modified xsi:type="dcterms:W3CDTF">2024-09-28T16:38:43Z</dcterms:modified>
</cp:coreProperties>
</file>