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8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Void main(){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*</a:t>
            </a:r>
            <a:r>
              <a:rPr lang="en-CA" dirty="0" err="1"/>
              <a:t>arr</a:t>
            </a:r>
            <a:r>
              <a:rPr lang="en-CA" dirty="0"/>
              <a:t> = new </a:t>
            </a:r>
            <a:r>
              <a:rPr lang="en-CA" dirty="0" err="1"/>
              <a:t>int</a:t>
            </a:r>
            <a:r>
              <a:rPr lang="en-CA" dirty="0"/>
              <a:t>[12] {55, 6, 3, 1, 89, 34, 22, 5, 4, 11, 7, 67</a:t>
            </a:r>
            <a:r>
              <a:rPr lang="en-CA" dirty="0" smtClean="0"/>
              <a:t>};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MergeSort</a:t>
            </a:r>
            <a:r>
              <a:rPr lang="en-CA" dirty="0" smtClean="0"/>
              <a:t> </a:t>
            </a:r>
            <a:r>
              <a:rPr lang="en-CA" dirty="0"/>
              <a:t>*</a:t>
            </a:r>
            <a:r>
              <a:rPr lang="en-CA" dirty="0" err="1"/>
              <a:t>rp</a:t>
            </a:r>
            <a:r>
              <a:rPr lang="en-CA" dirty="0"/>
              <a:t> = new </a:t>
            </a:r>
            <a:r>
              <a:rPr lang="en-CA" dirty="0" err="1"/>
              <a:t>MergeSort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rp</a:t>
            </a:r>
            <a:r>
              <a:rPr lang="en-CA" dirty="0" smtClean="0"/>
              <a:t>-</a:t>
            </a:r>
            <a:r>
              <a:rPr lang="en-CA" dirty="0"/>
              <a:t>&gt;sort(</a:t>
            </a:r>
            <a:r>
              <a:rPr lang="en-CA" dirty="0" err="1"/>
              <a:t>arr</a:t>
            </a:r>
            <a:r>
              <a:rPr lang="en-CA" dirty="0"/>
              <a:t>, 12);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63" y="1296536"/>
            <a:ext cx="7369790" cy="54318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 void </a:t>
            </a:r>
            <a:r>
              <a:rPr lang="en-CA" dirty="0" err="1"/>
              <a:t>MergeSort</a:t>
            </a:r>
            <a:r>
              <a:rPr lang="en-CA" dirty="0"/>
              <a:t>::sort(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arr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size) {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err="1"/>
              <a:t>int</a:t>
            </a:r>
            <a:r>
              <a:rPr lang="en-CA" dirty="0"/>
              <a:t> *left = NULL;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err="1"/>
              <a:t>int</a:t>
            </a:r>
            <a:r>
              <a:rPr lang="en-CA" dirty="0"/>
              <a:t> *right = NULL;</a:t>
            </a:r>
          </a:p>
          <a:p>
            <a:pPr marL="0" indent="0">
              <a:buNone/>
            </a:pPr>
            <a:r>
              <a:rPr lang="en-CA" dirty="0"/>
              <a:t>	 if (size &gt; 1) {</a:t>
            </a:r>
          </a:p>
          <a:p>
            <a:pPr marL="0" indent="0">
              <a:buNone/>
            </a:pPr>
            <a:r>
              <a:rPr lang="en-CA" dirty="0"/>
              <a:t>		 // split the array into two pieces, as close to the same</a:t>
            </a:r>
          </a:p>
          <a:p>
            <a:pPr marL="0" indent="0">
              <a:buNone/>
            </a:pPr>
            <a:r>
              <a:rPr lang="en-CA" dirty="0"/>
              <a:t>		 // size as possible.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b="1" dirty="0">
                <a:solidFill>
                  <a:srgbClr val="FF0000"/>
                </a:solidFill>
              </a:rPr>
              <a:t> left = split(</a:t>
            </a:r>
            <a:r>
              <a:rPr lang="en-CA" b="1" dirty="0" err="1">
                <a:solidFill>
                  <a:srgbClr val="FF0000"/>
                </a:solidFill>
              </a:rPr>
              <a:t>arr</a:t>
            </a:r>
            <a:r>
              <a:rPr lang="en-CA" b="1" dirty="0">
                <a:solidFill>
                  <a:srgbClr val="FF0000"/>
                </a:solidFill>
              </a:rPr>
              <a:t>, 0, size / 2);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	 right = split(</a:t>
            </a:r>
            <a:r>
              <a:rPr lang="en-CA" b="1" dirty="0" err="1">
                <a:solidFill>
                  <a:srgbClr val="FF0000"/>
                </a:solidFill>
              </a:rPr>
              <a:t>arr</a:t>
            </a:r>
            <a:r>
              <a:rPr lang="en-CA" b="1" dirty="0">
                <a:solidFill>
                  <a:srgbClr val="FF0000"/>
                </a:solidFill>
              </a:rPr>
              <a:t>, size / 2, size);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 // sort each of the two halves recursively</a:t>
            </a:r>
          </a:p>
          <a:p>
            <a:pPr marL="0" indent="0">
              <a:buNone/>
            </a:pPr>
            <a:r>
              <a:rPr lang="en-CA" dirty="0"/>
              <a:t>		 sort(left, size / 2);</a:t>
            </a:r>
          </a:p>
          <a:p>
            <a:pPr marL="0" indent="0">
              <a:buNone/>
            </a:pPr>
            <a:r>
              <a:rPr lang="en-CA" dirty="0"/>
              <a:t>		 sort(right, size / 2);</a:t>
            </a:r>
          </a:p>
          <a:p>
            <a:pPr marL="0" indent="0">
              <a:buNone/>
            </a:pPr>
            <a:r>
              <a:rPr lang="en-CA" dirty="0"/>
              <a:t>	 }</a:t>
            </a:r>
          </a:p>
          <a:p>
            <a:pPr marL="0" indent="0">
              <a:buNone/>
            </a:pPr>
            <a:r>
              <a:rPr lang="en-CA" dirty="0"/>
              <a:t>		// merge the two sorted halves together</a:t>
            </a:r>
          </a:p>
          <a:p>
            <a:pPr marL="0" indent="0">
              <a:buNone/>
            </a:pPr>
            <a:r>
              <a:rPr lang="en-CA" dirty="0"/>
              <a:t>		merge(</a:t>
            </a:r>
            <a:r>
              <a:rPr lang="en-CA" dirty="0" err="1"/>
              <a:t>arr</a:t>
            </a:r>
            <a:r>
              <a:rPr lang="en-CA" dirty="0"/>
              <a:t>, left, right, size / 2, size / 2);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 Example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Our Starting point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Divide  -  recursively divide the array in half until we get to the anchor</a:t>
            </a:r>
          </a:p>
          <a:p>
            <a:r>
              <a:rPr lang="en-CA" dirty="0" smtClean="0"/>
              <a:t>Recur  -  sort the two halves into the original array</a:t>
            </a:r>
          </a:p>
          <a:p>
            <a:r>
              <a:rPr lang="en-CA" dirty="0" smtClean="0"/>
              <a:t>Conquer -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6" y="2223376"/>
            <a:ext cx="5763514" cy="13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Divide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358817"/>
            <a:ext cx="10515600" cy="534223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Split the array into left and right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int</a:t>
            </a:r>
            <a:r>
              <a:rPr lang="en-CA" dirty="0"/>
              <a:t>* </a:t>
            </a:r>
            <a:r>
              <a:rPr lang="en-CA" dirty="0" err="1"/>
              <a:t>MergeSort</a:t>
            </a:r>
            <a:r>
              <a:rPr lang="en-CA" dirty="0"/>
              <a:t>::split(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arr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start, </a:t>
            </a:r>
            <a:r>
              <a:rPr lang="en-CA" dirty="0" err="1"/>
              <a:t>int</a:t>
            </a:r>
            <a:r>
              <a:rPr lang="en-CA" dirty="0"/>
              <a:t> last) {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int</a:t>
            </a:r>
            <a:r>
              <a:rPr lang="en-CA" dirty="0" smtClean="0"/>
              <a:t> *ret = new </a:t>
            </a:r>
            <a:r>
              <a:rPr lang="en-CA" dirty="0" err="1" smtClean="0"/>
              <a:t>int</a:t>
            </a:r>
            <a:r>
              <a:rPr lang="en-CA" dirty="0" smtClean="0"/>
              <a:t>[last - start];</a:t>
            </a:r>
          </a:p>
          <a:p>
            <a:pPr marL="0" indent="0">
              <a:buNone/>
            </a:pPr>
            <a:r>
              <a:rPr lang="en-CA" dirty="0"/>
              <a:t>	for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(last - start); </a:t>
            </a:r>
            <a:r>
              <a:rPr lang="en-CA" dirty="0" err="1"/>
              <a:t>i</a:t>
            </a:r>
            <a:r>
              <a:rPr lang="en-CA" dirty="0"/>
              <a:t>++) *(</a:t>
            </a:r>
            <a:r>
              <a:rPr lang="en-CA" dirty="0" err="1"/>
              <a:t>ret+i</a:t>
            </a:r>
            <a:r>
              <a:rPr lang="en-CA" dirty="0"/>
              <a:t>) = *(</a:t>
            </a:r>
            <a:r>
              <a:rPr lang="en-CA" dirty="0" err="1"/>
              <a:t>arr</a:t>
            </a:r>
            <a:r>
              <a:rPr lang="en-CA" dirty="0"/>
              <a:t> + (start + </a:t>
            </a:r>
            <a:r>
              <a:rPr lang="en-CA" dirty="0" err="1"/>
              <a:t>i</a:t>
            </a:r>
            <a:r>
              <a:rPr lang="en-CA" dirty="0"/>
              <a:t>));</a:t>
            </a:r>
          </a:p>
          <a:p>
            <a:pPr marL="0" indent="0">
              <a:buNone/>
            </a:pPr>
            <a:r>
              <a:rPr lang="en-CA" dirty="0"/>
              <a:t>	return ret;</a:t>
            </a:r>
          </a:p>
          <a:p>
            <a:pPr marL="0" indent="0">
              <a:buNone/>
            </a:pPr>
            <a:r>
              <a:rPr lang="en-CA" dirty="0"/>
              <a:t>}</a:t>
            </a:r>
            <a:endParaRPr lang="en-CA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75" y="1930589"/>
            <a:ext cx="7168737" cy="23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Anchor – size of split array is 1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7" y="1463827"/>
            <a:ext cx="9831133" cy="44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379" y="182245"/>
            <a:ext cx="10099343" cy="830629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Now sort the array back to the array we just split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6" y="1414319"/>
            <a:ext cx="9098253" cy="41438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1910" y="5025861"/>
            <a:ext cx="773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		</a:t>
            </a:r>
            <a:r>
              <a:rPr lang="en-CA" sz="2800" dirty="0"/>
              <a:t>merge(</a:t>
            </a:r>
            <a:r>
              <a:rPr lang="en-CA" sz="2800" dirty="0" err="1"/>
              <a:t>arr</a:t>
            </a:r>
            <a:r>
              <a:rPr lang="en-CA" sz="2800" dirty="0"/>
              <a:t>, left, right, size / 2, size / 2);</a:t>
            </a:r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983" y="1201002"/>
            <a:ext cx="9689909" cy="5431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 void </a:t>
            </a:r>
            <a:r>
              <a:rPr lang="en-CA" sz="1800" dirty="0" err="1"/>
              <a:t>MergeSort</a:t>
            </a:r>
            <a:r>
              <a:rPr lang="en-CA" sz="1800" dirty="0"/>
              <a:t>::sort(</a:t>
            </a:r>
            <a:r>
              <a:rPr lang="en-CA" sz="1800" dirty="0" err="1"/>
              <a:t>int</a:t>
            </a:r>
            <a:r>
              <a:rPr lang="en-CA" sz="1800" dirty="0"/>
              <a:t> *</a:t>
            </a:r>
            <a:r>
              <a:rPr lang="en-CA" sz="1800" dirty="0" err="1"/>
              <a:t>arr</a:t>
            </a:r>
            <a:r>
              <a:rPr lang="en-CA" sz="1800" dirty="0"/>
              <a:t>, </a:t>
            </a:r>
            <a:r>
              <a:rPr lang="en-CA" sz="1800" dirty="0" err="1"/>
              <a:t>int</a:t>
            </a:r>
            <a:r>
              <a:rPr lang="en-CA" sz="1800" dirty="0"/>
              <a:t> size) {</a:t>
            </a:r>
          </a:p>
          <a:p>
            <a:pPr marL="0" indent="0">
              <a:buNone/>
            </a:pPr>
            <a:r>
              <a:rPr lang="en-CA" sz="1800" dirty="0"/>
              <a:t>	 </a:t>
            </a:r>
            <a:r>
              <a:rPr lang="en-CA" sz="1800" dirty="0" err="1"/>
              <a:t>int</a:t>
            </a:r>
            <a:r>
              <a:rPr lang="en-CA" sz="1800" dirty="0"/>
              <a:t> *left = NULL;</a:t>
            </a:r>
          </a:p>
          <a:p>
            <a:pPr marL="0" indent="0">
              <a:buNone/>
            </a:pPr>
            <a:r>
              <a:rPr lang="en-CA" sz="1800" dirty="0"/>
              <a:t>	 </a:t>
            </a:r>
            <a:r>
              <a:rPr lang="en-CA" sz="1800" dirty="0" err="1"/>
              <a:t>int</a:t>
            </a:r>
            <a:r>
              <a:rPr lang="en-CA" sz="1800" dirty="0"/>
              <a:t> *right = NULL;</a:t>
            </a:r>
          </a:p>
          <a:p>
            <a:pPr marL="0" indent="0">
              <a:buNone/>
            </a:pPr>
            <a:r>
              <a:rPr lang="en-CA" sz="1800" dirty="0"/>
              <a:t>	 if (size &gt; 1) {</a:t>
            </a:r>
          </a:p>
          <a:p>
            <a:pPr marL="0" indent="0">
              <a:buNone/>
            </a:pPr>
            <a:r>
              <a:rPr lang="en-CA" sz="1800" dirty="0"/>
              <a:t>		 // split the array into two pieces, as close to the </a:t>
            </a:r>
            <a:r>
              <a:rPr lang="en-CA" sz="1800" dirty="0" smtClean="0"/>
              <a:t>same size </a:t>
            </a:r>
            <a:r>
              <a:rPr lang="en-CA" sz="1800" dirty="0"/>
              <a:t>as possible.</a:t>
            </a:r>
          </a:p>
          <a:p>
            <a:pPr marL="0" indent="0">
              <a:buNone/>
            </a:pPr>
            <a:r>
              <a:rPr lang="en-CA" sz="1800" dirty="0"/>
              <a:t>		 left = split(</a:t>
            </a:r>
            <a:r>
              <a:rPr lang="en-CA" sz="1800" dirty="0" err="1"/>
              <a:t>arr</a:t>
            </a:r>
            <a:r>
              <a:rPr lang="en-CA" sz="1800" dirty="0"/>
              <a:t>, 0, size / 2);</a:t>
            </a:r>
          </a:p>
          <a:p>
            <a:pPr marL="0" indent="0">
              <a:buNone/>
            </a:pPr>
            <a:r>
              <a:rPr lang="en-CA" sz="1800" dirty="0"/>
              <a:t>		 right = split(</a:t>
            </a:r>
            <a:r>
              <a:rPr lang="en-CA" sz="1800" dirty="0" err="1"/>
              <a:t>arr</a:t>
            </a:r>
            <a:r>
              <a:rPr lang="en-CA" sz="1800" dirty="0"/>
              <a:t>, size / 2, size</a:t>
            </a:r>
            <a:r>
              <a:rPr lang="en-CA" sz="1800" dirty="0" smtClean="0"/>
              <a:t>);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		 // sort each of the two halves recursively</a:t>
            </a:r>
          </a:p>
          <a:p>
            <a:pPr marL="0" indent="0">
              <a:buNone/>
            </a:pPr>
            <a:r>
              <a:rPr lang="en-CA" sz="1800" dirty="0"/>
              <a:t>		 sort(left, size / 2);</a:t>
            </a:r>
          </a:p>
          <a:p>
            <a:pPr marL="0" indent="0">
              <a:buNone/>
            </a:pPr>
            <a:r>
              <a:rPr lang="en-CA" sz="1800" dirty="0"/>
              <a:t>		 sort(right, size / 2);</a:t>
            </a:r>
          </a:p>
          <a:p>
            <a:pPr marL="0" indent="0">
              <a:buNone/>
            </a:pPr>
            <a:r>
              <a:rPr lang="en-CA" sz="1800" dirty="0"/>
              <a:t>	 }</a:t>
            </a:r>
          </a:p>
          <a:p>
            <a:pPr marL="0" indent="0">
              <a:buNone/>
            </a:pPr>
            <a:r>
              <a:rPr lang="en-CA" sz="1800" dirty="0"/>
              <a:t>		// merge the two sorted halves together</a:t>
            </a:r>
          </a:p>
          <a:p>
            <a:pPr marL="0" indent="0">
              <a:buNone/>
            </a:pPr>
            <a:r>
              <a:rPr lang="en-CA" sz="1800" dirty="0"/>
              <a:t>		</a:t>
            </a:r>
            <a:r>
              <a:rPr lang="en-CA" sz="1800" b="1" dirty="0">
                <a:solidFill>
                  <a:srgbClr val="FF0000"/>
                </a:solidFill>
              </a:rPr>
              <a:t>merge(</a:t>
            </a:r>
            <a:r>
              <a:rPr lang="en-CA" sz="1800" b="1" dirty="0" err="1">
                <a:solidFill>
                  <a:srgbClr val="FF0000"/>
                </a:solidFill>
              </a:rPr>
              <a:t>arr</a:t>
            </a:r>
            <a:r>
              <a:rPr lang="en-CA" sz="1800" b="1" dirty="0">
                <a:solidFill>
                  <a:srgbClr val="FF0000"/>
                </a:solidFill>
              </a:rPr>
              <a:t>, left, right, size / 2, size / 2);</a:t>
            </a:r>
          </a:p>
          <a:p>
            <a:pPr marL="0" indent="0">
              <a:buNone/>
            </a:pPr>
            <a:r>
              <a:rPr lang="en-CA" sz="1800" dirty="0" smtClean="0"/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52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The merge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630" y="1407993"/>
            <a:ext cx="5668370" cy="5316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for </a:t>
            </a:r>
            <a:r>
              <a:rPr lang="en-CA" sz="2000" dirty="0"/>
              <a:t>(; j &lt; </a:t>
            </a:r>
            <a:r>
              <a:rPr lang="en-CA" sz="2000" dirty="0" err="1"/>
              <a:t>rightsize</a:t>
            </a:r>
            <a:r>
              <a:rPr lang="en-CA" sz="2000" dirty="0"/>
              <a:t>; </a:t>
            </a:r>
            <a:r>
              <a:rPr lang="en-CA" sz="2000" dirty="0" err="1"/>
              <a:t>j++</a:t>
            </a:r>
            <a:r>
              <a:rPr lang="en-CA" sz="2000" dirty="0"/>
              <a:t>) {</a:t>
            </a:r>
          </a:p>
          <a:p>
            <a:pPr marL="0" indent="0">
              <a:buNone/>
            </a:pPr>
            <a:r>
              <a:rPr lang="en-CA" sz="2000" dirty="0"/>
              <a:t>		 *(</a:t>
            </a:r>
            <a:r>
              <a:rPr lang="en-CA" sz="2000" dirty="0" err="1"/>
              <a:t>dest</a:t>
            </a:r>
            <a:r>
              <a:rPr lang="en-CA" sz="2000" dirty="0"/>
              <a:t> + </a:t>
            </a:r>
            <a:r>
              <a:rPr lang="en-CA" sz="2000" dirty="0" err="1"/>
              <a:t>dindex</a:t>
            </a:r>
            <a:r>
              <a:rPr lang="en-CA" sz="2000" dirty="0"/>
              <a:t>) = *(right + j);</a:t>
            </a:r>
          </a:p>
          <a:p>
            <a:pPr marL="0" indent="0">
              <a:buNone/>
            </a:pPr>
            <a:r>
              <a:rPr lang="en-CA" sz="2000" dirty="0"/>
              <a:t>		 </a:t>
            </a:r>
            <a:r>
              <a:rPr lang="en-CA" sz="2000" dirty="0" err="1"/>
              <a:t>dindex</a:t>
            </a:r>
            <a:r>
              <a:rPr lang="en-CA" sz="2000" dirty="0"/>
              <a:t>++;</a:t>
            </a:r>
          </a:p>
          <a:p>
            <a:pPr marL="0" indent="0">
              <a:buNone/>
            </a:pPr>
            <a:r>
              <a:rPr lang="en-CA" sz="2000" dirty="0"/>
              <a:t>	 </a:t>
            </a:r>
            <a:r>
              <a:rPr lang="en-CA" sz="2000" dirty="0" smtClean="0"/>
              <a:t>}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for </a:t>
            </a:r>
            <a:r>
              <a:rPr lang="en-CA" sz="2000" dirty="0"/>
              <a:t>(; j &lt; </a:t>
            </a:r>
            <a:r>
              <a:rPr lang="en-CA" sz="2000" dirty="0" err="1"/>
              <a:t>rightsize</a:t>
            </a:r>
            <a:r>
              <a:rPr lang="en-CA" sz="2000" dirty="0"/>
              <a:t>; </a:t>
            </a:r>
            <a:r>
              <a:rPr lang="en-CA" sz="2000" dirty="0" err="1"/>
              <a:t>j++</a:t>
            </a:r>
            <a:r>
              <a:rPr lang="en-CA" sz="2000" dirty="0"/>
              <a:t>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 </a:t>
            </a:r>
            <a:r>
              <a:rPr lang="en-CA" sz="2000" dirty="0"/>
              <a:t>*(</a:t>
            </a:r>
            <a:r>
              <a:rPr lang="en-CA" sz="2000" dirty="0" err="1"/>
              <a:t>dest</a:t>
            </a:r>
            <a:r>
              <a:rPr lang="en-CA" sz="2000" dirty="0"/>
              <a:t> + </a:t>
            </a:r>
            <a:r>
              <a:rPr lang="en-CA" sz="2000" dirty="0" err="1"/>
              <a:t>dindex</a:t>
            </a:r>
            <a:r>
              <a:rPr lang="en-CA" sz="2000" dirty="0"/>
              <a:t>) = *(right + j);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dindex</a:t>
            </a:r>
            <a:r>
              <a:rPr lang="en-CA" sz="2000" dirty="0"/>
              <a:t>++;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  <a:r>
              <a:rPr lang="en-CA" sz="2000" dirty="0"/>
              <a:t>}</a:t>
            </a:r>
            <a:endParaRPr lang="en-CA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639" y="1407993"/>
            <a:ext cx="6180161" cy="51975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MergeSort</a:t>
            </a:r>
            <a:r>
              <a:rPr lang="en-CA" dirty="0" smtClean="0"/>
              <a:t>::merge(</a:t>
            </a:r>
            <a:r>
              <a:rPr lang="en-CA" dirty="0" err="1" smtClean="0"/>
              <a:t>int</a:t>
            </a:r>
            <a:r>
              <a:rPr lang="en-CA" dirty="0" smtClean="0"/>
              <a:t> *</a:t>
            </a:r>
            <a:r>
              <a:rPr lang="en-CA" dirty="0" err="1" smtClean="0"/>
              <a:t>dest</a:t>
            </a:r>
            <a:r>
              <a:rPr lang="en-CA" dirty="0" smtClean="0"/>
              <a:t>, </a:t>
            </a:r>
            <a:r>
              <a:rPr lang="en-CA" dirty="0" err="1" smtClean="0"/>
              <a:t>int</a:t>
            </a:r>
            <a:r>
              <a:rPr lang="en-CA" dirty="0" smtClean="0"/>
              <a:t> *left, </a:t>
            </a:r>
            <a:r>
              <a:rPr lang="en-CA" dirty="0" err="1" smtClean="0"/>
              <a:t>int</a:t>
            </a:r>
            <a:r>
              <a:rPr lang="en-CA" dirty="0" smtClean="0"/>
              <a:t> *right,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leftsize</a:t>
            </a:r>
            <a:r>
              <a:rPr lang="en-CA" dirty="0" smtClean="0"/>
              <a:t>,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rightsize</a:t>
            </a:r>
            <a:r>
              <a:rPr lang="en-CA" dirty="0" smtClean="0"/>
              <a:t>) {</a:t>
            </a:r>
          </a:p>
          <a:p>
            <a:pPr marL="0" indent="0">
              <a:buNone/>
            </a:pPr>
            <a:r>
              <a:rPr lang="en-CA" dirty="0" smtClean="0"/>
              <a:t>	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 = 0;</a:t>
            </a:r>
          </a:p>
          <a:p>
            <a:pPr marL="0" indent="0">
              <a:buNone/>
            </a:pPr>
            <a:r>
              <a:rPr lang="en-CA" dirty="0" smtClean="0"/>
              <a:t>	 </a:t>
            </a:r>
            <a:r>
              <a:rPr lang="en-CA" dirty="0" err="1" smtClean="0"/>
              <a:t>int</a:t>
            </a:r>
            <a:r>
              <a:rPr lang="en-CA" dirty="0" smtClean="0"/>
              <a:t> j = 0; </a:t>
            </a:r>
          </a:p>
          <a:p>
            <a:pPr marL="0" indent="0">
              <a:buNone/>
            </a:pPr>
            <a:r>
              <a:rPr lang="en-CA" dirty="0" smtClean="0"/>
              <a:t>	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dindex</a:t>
            </a:r>
            <a:r>
              <a:rPr lang="en-CA" dirty="0" smtClean="0"/>
              <a:t> = 0;</a:t>
            </a:r>
          </a:p>
          <a:p>
            <a:pPr marL="0" indent="0">
              <a:buNone/>
            </a:pPr>
            <a:r>
              <a:rPr lang="en-CA" dirty="0" smtClean="0"/>
              <a:t>	 while (</a:t>
            </a:r>
            <a:r>
              <a:rPr lang="en-CA" dirty="0" err="1" smtClean="0"/>
              <a:t>i</a:t>
            </a:r>
            <a:r>
              <a:rPr lang="en-CA" dirty="0" smtClean="0"/>
              <a:t> &lt; </a:t>
            </a:r>
            <a:r>
              <a:rPr lang="en-CA" dirty="0" err="1" smtClean="0"/>
              <a:t>leftsize</a:t>
            </a:r>
            <a:r>
              <a:rPr lang="en-CA" dirty="0" smtClean="0"/>
              <a:t> &amp;&amp; j &lt; </a:t>
            </a:r>
            <a:r>
              <a:rPr lang="en-CA" dirty="0" err="1" smtClean="0"/>
              <a:t>rightsize</a:t>
            </a:r>
            <a:r>
              <a:rPr lang="en-CA" dirty="0" smtClean="0"/>
              <a:t>) {</a:t>
            </a:r>
          </a:p>
          <a:p>
            <a:pPr marL="0" indent="0">
              <a:buNone/>
            </a:pPr>
            <a:r>
              <a:rPr lang="en-CA" dirty="0" smtClean="0"/>
              <a:t>		 if (*(left + </a:t>
            </a:r>
            <a:r>
              <a:rPr lang="en-CA" dirty="0" err="1" smtClean="0"/>
              <a:t>i</a:t>
            </a:r>
            <a:r>
              <a:rPr lang="en-CA" dirty="0" smtClean="0"/>
              <a:t>) &lt; *(right + j)) {</a:t>
            </a:r>
          </a:p>
          <a:p>
            <a:pPr marL="0" indent="0">
              <a:buNone/>
            </a:pPr>
            <a:r>
              <a:rPr lang="en-CA" dirty="0" smtClean="0"/>
              <a:t>			 *(</a:t>
            </a:r>
            <a:r>
              <a:rPr lang="en-CA" dirty="0" err="1" smtClean="0"/>
              <a:t>dest</a:t>
            </a:r>
            <a:r>
              <a:rPr lang="en-CA" dirty="0" smtClean="0"/>
              <a:t> + </a:t>
            </a:r>
            <a:r>
              <a:rPr lang="en-CA" dirty="0" err="1" smtClean="0"/>
              <a:t>dindex</a:t>
            </a:r>
            <a:r>
              <a:rPr lang="en-CA" dirty="0" smtClean="0"/>
              <a:t>) = *(left + </a:t>
            </a:r>
            <a:r>
              <a:rPr lang="en-CA" dirty="0" err="1" smtClean="0"/>
              <a:t>i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		 ++</a:t>
            </a:r>
            <a:r>
              <a:rPr lang="en-CA" dirty="0" err="1" smtClean="0"/>
              <a:t>i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		 }</a:t>
            </a:r>
          </a:p>
          <a:p>
            <a:pPr marL="0" indent="0">
              <a:buNone/>
            </a:pPr>
            <a:r>
              <a:rPr lang="en-CA" dirty="0" smtClean="0"/>
              <a:t>		 else {</a:t>
            </a:r>
          </a:p>
          <a:p>
            <a:pPr marL="0" indent="0">
              <a:buNone/>
            </a:pPr>
            <a:r>
              <a:rPr lang="en-CA" dirty="0" smtClean="0"/>
              <a:t>			 *(</a:t>
            </a:r>
            <a:r>
              <a:rPr lang="en-CA" dirty="0" err="1" smtClean="0"/>
              <a:t>dest</a:t>
            </a:r>
            <a:r>
              <a:rPr lang="en-CA" dirty="0" smtClean="0"/>
              <a:t> + </a:t>
            </a:r>
            <a:r>
              <a:rPr lang="en-CA" dirty="0" err="1" smtClean="0"/>
              <a:t>dindex</a:t>
            </a:r>
            <a:r>
              <a:rPr lang="en-CA" dirty="0" smtClean="0"/>
              <a:t>) = *(right + j);</a:t>
            </a:r>
          </a:p>
          <a:p>
            <a:pPr marL="0" indent="0">
              <a:buNone/>
            </a:pPr>
            <a:r>
              <a:rPr lang="en-CA" dirty="0" smtClean="0"/>
              <a:t>			 ++j;</a:t>
            </a:r>
          </a:p>
          <a:p>
            <a:pPr marL="0" indent="0">
              <a:buNone/>
            </a:pPr>
            <a:r>
              <a:rPr lang="en-CA" dirty="0" smtClean="0"/>
              <a:t>		 }</a:t>
            </a:r>
          </a:p>
          <a:p>
            <a:pPr marL="0" indent="0">
              <a:buNone/>
            </a:pPr>
            <a:r>
              <a:rPr lang="en-CA" dirty="0" smtClean="0"/>
              <a:t>		 </a:t>
            </a:r>
            <a:r>
              <a:rPr lang="en-CA" dirty="0" err="1" smtClean="0"/>
              <a:t>dindex</a:t>
            </a:r>
            <a:r>
              <a:rPr lang="en-CA" dirty="0" smtClean="0"/>
              <a:t>++;</a:t>
            </a:r>
          </a:p>
          <a:p>
            <a:pPr marL="0" indent="0">
              <a:buNone/>
            </a:pPr>
            <a:r>
              <a:rPr lang="en-CA" dirty="0" smtClean="0"/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995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141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Merge Sort</vt:lpstr>
      <vt:lpstr>Merge Sort</vt:lpstr>
      <vt:lpstr>Merge Sort Example</vt:lpstr>
      <vt:lpstr>Divide</vt:lpstr>
      <vt:lpstr>Anchor – size of split array is 1</vt:lpstr>
      <vt:lpstr>Now sort the array back to the array we just split</vt:lpstr>
      <vt:lpstr>Merge Sort</vt:lpstr>
      <vt:lpstr>The merge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63</cp:revision>
  <dcterms:created xsi:type="dcterms:W3CDTF">2018-09-03T16:13:27Z</dcterms:created>
  <dcterms:modified xsi:type="dcterms:W3CDTF">2019-10-08T03:32:55Z</dcterms:modified>
</cp:coreProperties>
</file>