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2"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2019-10-07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207705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2019-10-07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417923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2019-10-07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69705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2019-10-07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296301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4A8252-26A2-422C-8021-53F2FA7F3083}" type="datetimeFigureOut">
              <a:rPr lang="en-CA" smtClean="0"/>
              <a:t>2019-10-07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25508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1E4A8252-26A2-422C-8021-53F2FA7F3083}" type="datetimeFigureOut">
              <a:rPr lang="en-CA" smtClean="0"/>
              <a:t>2019-10-07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03471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1E4A8252-26A2-422C-8021-53F2FA7F3083}" type="datetimeFigureOut">
              <a:rPr lang="en-CA" smtClean="0"/>
              <a:t>2019-10-07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894773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1E4A8252-26A2-422C-8021-53F2FA7F3083}" type="datetimeFigureOut">
              <a:rPr lang="en-CA" smtClean="0"/>
              <a:t>2019-10-07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678366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A8252-26A2-422C-8021-53F2FA7F3083}" type="datetimeFigureOut">
              <a:rPr lang="en-CA" smtClean="0"/>
              <a:t>2019-10-07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428041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4A8252-26A2-422C-8021-53F2FA7F3083}" type="datetimeFigureOut">
              <a:rPr lang="en-CA" smtClean="0"/>
              <a:t>2019-10-07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43946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4A8252-26A2-422C-8021-53F2FA7F3083}" type="datetimeFigureOut">
              <a:rPr lang="en-CA" smtClean="0"/>
              <a:t>2019-10-07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49359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9815" y="182245"/>
            <a:ext cx="9313985" cy="830629"/>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508943"/>
            <a:ext cx="10515600" cy="455423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A8252-26A2-422C-8021-53F2FA7F3083}" type="datetimeFigureOut">
              <a:rPr lang="en-CA" smtClean="0"/>
              <a:t>2019-10-07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8DDE3-37DC-4FC1-86DE-98D0EA336BFE}" type="slidenum">
              <a:rPr lang="en-CA" smtClean="0"/>
              <a:t>‹#›</a:t>
            </a:fld>
            <a:endParaRPr lang="en-CA"/>
          </a:p>
        </p:txBody>
      </p:sp>
    </p:spTree>
    <p:extLst>
      <p:ext uri="{BB962C8B-B14F-4D97-AF65-F5344CB8AC3E}">
        <p14:creationId xmlns:p14="http://schemas.microsoft.com/office/powerpoint/2010/main" val="1771977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Quick Sort</a:t>
            </a:r>
            <a:endParaRPr lang="en-CA" dirty="0">
              <a:solidFill>
                <a:schemeClr val="bg1"/>
              </a:solidFill>
            </a:endParaRPr>
          </a:p>
        </p:txBody>
      </p:sp>
      <p:sp>
        <p:nvSpPr>
          <p:cNvPr id="3" name="Content Placeholder 2"/>
          <p:cNvSpPr>
            <a:spLocks noGrp="1"/>
          </p:cNvSpPr>
          <p:nvPr>
            <p:ph idx="1"/>
          </p:nvPr>
        </p:nvSpPr>
        <p:spPr/>
        <p:txBody>
          <a:bodyPr/>
          <a:lstStyle/>
          <a:p>
            <a:r>
              <a:rPr lang="en-CA" dirty="0" smtClean="0"/>
              <a:t>Start Here</a:t>
            </a:r>
          </a:p>
          <a:p>
            <a:endParaRPr lang="en-CA" dirty="0"/>
          </a:p>
          <a:p>
            <a:endParaRPr lang="en-CA" dirty="0" smtClean="0"/>
          </a:p>
          <a:p>
            <a:endParaRPr lang="en-CA" dirty="0"/>
          </a:p>
          <a:p>
            <a:r>
              <a:rPr lang="en-CA" dirty="0" smtClean="0"/>
              <a:t>Select a pivot</a:t>
            </a:r>
          </a:p>
          <a:p>
            <a:r>
              <a:rPr lang="en-CA" dirty="0" smtClean="0"/>
              <a:t>We choose </a:t>
            </a:r>
            <a:r>
              <a:rPr lang="en-CA" dirty="0"/>
              <a:t>a value, called </a:t>
            </a:r>
            <a:r>
              <a:rPr lang="en-CA" dirty="0" smtClean="0"/>
              <a:t>the pivot (often the </a:t>
            </a:r>
            <a:r>
              <a:rPr lang="en-CA" dirty="0"/>
              <a:t>last element of the array). Then, we arrange the smaller values towards the left side of the pivot and higher values towards the right side of the pivot. </a:t>
            </a:r>
            <a:endParaRPr lang="en-CA" dirty="0" smtClean="0"/>
          </a:p>
          <a:p>
            <a:endParaRPr lang="en-CA" dirty="0" smtClean="0"/>
          </a:p>
        </p:txBody>
      </p:sp>
      <p:pic>
        <p:nvPicPr>
          <p:cNvPr id="5" name="Picture 4"/>
          <p:cNvPicPr>
            <a:picLocks noChangeAspect="1"/>
          </p:cNvPicPr>
          <p:nvPr/>
        </p:nvPicPr>
        <p:blipFill>
          <a:blip r:embed="rId2"/>
          <a:stretch>
            <a:fillRect/>
          </a:stretch>
        </p:blipFill>
        <p:spPr>
          <a:xfrm>
            <a:off x="560624" y="2002168"/>
            <a:ext cx="6836462" cy="1527787"/>
          </a:xfrm>
          <a:prstGeom prst="rect">
            <a:avLst/>
          </a:prstGeom>
        </p:spPr>
      </p:pic>
    </p:spTree>
    <p:extLst>
      <p:ext uri="{BB962C8B-B14F-4D97-AF65-F5344CB8AC3E}">
        <p14:creationId xmlns:p14="http://schemas.microsoft.com/office/powerpoint/2010/main" val="15809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Quick Sort</a:t>
            </a:r>
            <a:endParaRPr lang="en-CA" dirty="0">
              <a:solidFill>
                <a:schemeClr val="bg1"/>
              </a:solidFill>
            </a:endParaRPr>
          </a:p>
        </p:txBody>
      </p:sp>
      <p:sp>
        <p:nvSpPr>
          <p:cNvPr id="3" name="Content Placeholder 2"/>
          <p:cNvSpPr>
            <a:spLocks noGrp="1"/>
          </p:cNvSpPr>
          <p:nvPr>
            <p:ph idx="1"/>
          </p:nvPr>
        </p:nvSpPr>
        <p:spPr>
          <a:xfrm>
            <a:off x="838200" y="1392072"/>
            <a:ext cx="10515600" cy="4671103"/>
          </a:xfrm>
        </p:spPr>
        <p:txBody>
          <a:bodyPr>
            <a:normAutofit fontScale="92500" lnSpcReduction="10000"/>
          </a:bodyPr>
          <a:lstStyle/>
          <a:p>
            <a:r>
              <a:rPr lang="en-CA" dirty="0" smtClean="0"/>
              <a:t>If the pivot is not the </a:t>
            </a:r>
            <a:r>
              <a:rPr lang="en-CA" dirty="0"/>
              <a:t>end </a:t>
            </a:r>
            <a:r>
              <a:rPr lang="en-CA" dirty="0" smtClean="0"/>
              <a:t>element, </a:t>
            </a:r>
            <a:r>
              <a:rPr lang="en-CA" dirty="0"/>
              <a:t>Move the pivot to the end</a:t>
            </a:r>
            <a:r>
              <a:rPr lang="en-CA" dirty="0" smtClean="0"/>
              <a:t>.</a:t>
            </a:r>
          </a:p>
          <a:p>
            <a:endParaRPr lang="en-CA" dirty="0" smtClean="0"/>
          </a:p>
          <a:p>
            <a:endParaRPr lang="en-CA" dirty="0"/>
          </a:p>
          <a:p>
            <a:endParaRPr lang="en-CA" dirty="0" smtClean="0"/>
          </a:p>
          <a:p>
            <a:r>
              <a:rPr lang="en-CA" dirty="0" smtClean="0"/>
              <a:t>Now arrange </a:t>
            </a:r>
            <a:r>
              <a:rPr lang="en-CA" dirty="0"/>
              <a:t>all smaller elements to the left side of </a:t>
            </a:r>
            <a:r>
              <a:rPr lang="en-CA" dirty="0" smtClean="0"/>
              <a:t>2 and larger elements </a:t>
            </a:r>
            <a:r>
              <a:rPr lang="en-CA" dirty="0"/>
              <a:t>to the right side of </a:t>
            </a:r>
            <a:r>
              <a:rPr lang="en-CA" dirty="0" smtClean="0"/>
              <a:t>2</a:t>
            </a:r>
          </a:p>
          <a:p>
            <a:r>
              <a:rPr lang="en-CA" dirty="0"/>
              <a:t>Move the left bound to the right until it reaches a value greater than or equal to the pivot</a:t>
            </a:r>
            <a:r>
              <a:rPr lang="en-CA" dirty="0" smtClean="0"/>
              <a:t>.</a:t>
            </a:r>
          </a:p>
          <a:p>
            <a:endParaRPr lang="en-CA" dirty="0"/>
          </a:p>
          <a:p>
            <a:endParaRPr lang="en-CA" dirty="0" smtClean="0"/>
          </a:p>
          <a:p>
            <a:r>
              <a:rPr lang="en-CA" dirty="0" smtClean="0"/>
              <a:t>This is it for this round.</a:t>
            </a:r>
          </a:p>
          <a:p>
            <a:endParaRPr lang="en-CA" dirty="0" smtClean="0"/>
          </a:p>
        </p:txBody>
      </p:sp>
      <p:pic>
        <p:nvPicPr>
          <p:cNvPr id="5" name="Picture 4"/>
          <p:cNvPicPr>
            <a:picLocks noChangeAspect="1"/>
          </p:cNvPicPr>
          <p:nvPr/>
        </p:nvPicPr>
        <p:blipFill>
          <a:blip r:embed="rId2"/>
          <a:stretch>
            <a:fillRect/>
          </a:stretch>
        </p:blipFill>
        <p:spPr>
          <a:xfrm>
            <a:off x="660778" y="1754484"/>
            <a:ext cx="6052888" cy="1299949"/>
          </a:xfrm>
          <a:prstGeom prst="rect">
            <a:avLst/>
          </a:prstGeom>
        </p:spPr>
      </p:pic>
      <p:pic>
        <p:nvPicPr>
          <p:cNvPr id="6" name="Picture 5"/>
          <p:cNvPicPr>
            <a:picLocks noChangeAspect="1"/>
          </p:cNvPicPr>
          <p:nvPr/>
        </p:nvPicPr>
        <p:blipFill>
          <a:blip r:embed="rId3"/>
          <a:stretch>
            <a:fillRect/>
          </a:stretch>
        </p:blipFill>
        <p:spPr>
          <a:xfrm>
            <a:off x="4402591" y="4375600"/>
            <a:ext cx="5706091" cy="1346381"/>
          </a:xfrm>
          <a:prstGeom prst="rect">
            <a:avLst/>
          </a:prstGeom>
        </p:spPr>
      </p:pic>
    </p:spTree>
    <p:extLst>
      <p:ext uri="{BB962C8B-B14F-4D97-AF65-F5344CB8AC3E}">
        <p14:creationId xmlns:p14="http://schemas.microsoft.com/office/powerpoint/2010/main" val="156310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Quick Sort</a:t>
            </a:r>
            <a:endParaRPr lang="en-CA" dirty="0">
              <a:solidFill>
                <a:schemeClr val="bg1"/>
              </a:solidFill>
            </a:endParaRPr>
          </a:p>
        </p:txBody>
      </p:sp>
      <p:sp>
        <p:nvSpPr>
          <p:cNvPr id="3" name="Content Placeholder 2"/>
          <p:cNvSpPr>
            <a:spLocks noGrp="1"/>
          </p:cNvSpPr>
          <p:nvPr>
            <p:ph idx="1"/>
          </p:nvPr>
        </p:nvSpPr>
        <p:spPr>
          <a:xfrm>
            <a:off x="729018" y="1331522"/>
            <a:ext cx="10515600" cy="4554232"/>
          </a:xfrm>
        </p:spPr>
        <p:txBody>
          <a:bodyPr/>
          <a:lstStyle/>
          <a:p>
            <a:r>
              <a:rPr lang="en-CA" dirty="0"/>
              <a:t>Move the right bound to the left until it crosses the left bound or finds a value less than the pivot</a:t>
            </a:r>
            <a:r>
              <a:rPr lang="en-CA" dirty="0" smtClean="0"/>
              <a:t>.</a:t>
            </a:r>
          </a:p>
          <a:p>
            <a:endParaRPr lang="en-CA" dirty="0"/>
          </a:p>
          <a:p>
            <a:endParaRPr lang="en-CA" dirty="0" smtClean="0"/>
          </a:p>
          <a:p>
            <a:endParaRPr lang="en-CA" dirty="0"/>
          </a:p>
          <a:p>
            <a:endParaRPr lang="en-CA" dirty="0" smtClean="0"/>
          </a:p>
          <a:p>
            <a:endParaRPr lang="en-CA" dirty="0"/>
          </a:p>
          <a:p>
            <a:r>
              <a:rPr lang="en-CA" dirty="0" smtClean="0"/>
              <a:t>That’s it for this step now swap the two values</a:t>
            </a:r>
            <a:endParaRPr lang="en-CA" dirty="0" smtClean="0"/>
          </a:p>
        </p:txBody>
      </p:sp>
      <p:pic>
        <p:nvPicPr>
          <p:cNvPr id="4" name="Picture 3"/>
          <p:cNvPicPr>
            <a:picLocks noChangeAspect="1"/>
          </p:cNvPicPr>
          <p:nvPr/>
        </p:nvPicPr>
        <p:blipFill>
          <a:blip r:embed="rId2"/>
          <a:stretch>
            <a:fillRect/>
          </a:stretch>
        </p:blipFill>
        <p:spPr>
          <a:xfrm>
            <a:off x="729018" y="2171485"/>
            <a:ext cx="5870889" cy="1419936"/>
          </a:xfrm>
          <a:prstGeom prst="rect">
            <a:avLst/>
          </a:prstGeom>
        </p:spPr>
      </p:pic>
      <p:pic>
        <p:nvPicPr>
          <p:cNvPr id="5" name="Picture 4"/>
          <p:cNvPicPr>
            <a:picLocks noChangeAspect="1"/>
          </p:cNvPicPr>
          <p:nvPr/>
        </p:nvPicPr>
        <p:blipFill>
          <a:blip r:embed="rId3"/>
          <a:stretch>
            <a:fillRect/>
          </a:stretch>
        </p:blipFill>
        <p:spPr>
          <a:xfrm>
            <a:off x="642675" y="3456737"/>
            <a:ext cx="6168786" cy="1446662"/>
          </a:xfrm>
          <a:prstGeom prst="rect">
            <a:avLst/>
          </a:prstGeom>
        </p:spPr>
      </p:pic>
      <p:pic>
        <p:nvPicPr>
          <p:cNvPr id="6" name="Picture 5"/>
          <p:cNvPicPr>
            <a:picLocks noChangeAspect="1"/>
          </p:cNvPicPr>
          <p:nvPr/>
        </p:nvPicPr>
        <p:blipFill>
          <a:blip r:embed="rId4"/>
          <a:stretch>
            <a:fillRect/>
          </a:stretch>
        </p:blipFill>
        <p:spPr>
          <a:xfrm>
            <a:off x="642675" y="5189872"/>
            <a:ext cx="5957232" cy="1435151"/>
          </a:xfrm>
          <a:prstGeom prst="rect">
            <a:avLst/>
          </a:prstGeom>
        </p:spPr>
      </p:pic>
    </p:spTree>
    <p:extLst>
      <p:ext uri="{BB962C8B-B14F-4D97-AF65-F5344CB8AC3E}">
        <p14:creationId xmlns:p14="http://schemas.microsoft.com/office/powerpoint/2010/main" val="1464338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Quick Sort</a:t>
            </a:r>
            <a:endParaRPr lang="en-CA" dirty="0">
              <a:solidFill>
                <a:schemeClr val="bg1"/>
              </a:solidFill>
            </a:endParaRPr>
          </a:p>
        </p:txBody>
      </p:sp>
      <p:sp>
        <p:nvSpPr>
          <p:cNvPr id="3" name="Content Placeholder 2"/>
          <p:cNvSpPr>
            <a:spLocks noGrp="1"/>
          </p:cNvSpPr>
          <p:nvPr>
            <p:ph idx="1"/>
          </p:nvPr>
        </p:nvSpPr>
        <p:spPr/>
        <p:txBody>
          <a:bodyPr>
            <a:normAutofit fontScale="92500" lnSpcReduction="10000"/>
          </a:bodyPr>
          <a:lstStyle/>
          <a:p>
            <a:r>
              <a:rPr lang="en-CA" dirty="0" smtClean="0"/>
              <a:t>Repeat these steps</a:t>
            </a:r>
          </a:p>
          <a:p>
            <a:r>
              <a:rPr lang="en-CA" dirty="0"/>
              <a:t>Move the left bound to the right until it reaches a value greater than or equal to the pivot</a:t>
            </a:r>
            <a:r>
              <a:rPr lang="en-CA" dirty="0" smtClean="0"/>
              <a:t>.</a:t>
            </a:r>
          </a:p>
          <a:p>
            <a:r>
              <a:rPr lang="en-CA" dirty="0"/>
              <a:t>Move the right bound to the left until it crosses the left bound or finds a value less than the pivot</a:t>
            </a:r>
            <a:r>
              <a:rPr lang="en-CA" dirty="0" smtClean="0"/>
              <a:t>.</a:t>
            </a:r>
          </a:p>
          <a:p>
            <a:r>
              <a:rPr lang="en-CA" dirty="0" smtClean="0">
                <a:solidFill>
                  <a:srgbClr val="FF0000"/>
                </a:solidFill>
              </a:rPr>
              <a:t>When the bounds have crossed</a:t>
            </a:r>
          </a:p>
          <a:p>
            <a:r>
              <a:rPr lang="en-CA" dirty="0"/>
              <a:t>When the right bound crosses the left bound, all elements to the left of the left bound are less than the pivot and all elements to the right are greater than or equal to the pivot</a:t>
            </a:r>
            <a:r>
              <a:rPr lang="en-CA" dirty="0" smtClean="0"/>
              <a:t>.</a:t>
            </a:r>
          </a:p>
          <a:p>
            <a:r>
              <a:rPr lang="en-CA" dirty="0" smtClean="0"/>
              <a:t>Swap the pivot with the right bound</a:t>
            </a:r>
          </a:p>
          <a:p>
            <a:r>
              <a:rPr lang="en-CA" dirty="0"/>
              <a:t>Left </a:t>
            </a:r>
            <a:r>
              <a:rPr lang="en-CA" dirty="0" err="1"/>
              <a:t>sublist</a:t>
            </a:r>
            <a:r>
              <a:rPr lang="en-CA" dirty="0"/>
              <a:t> contains a single element which means it is sorted.</a:t>
            </a:r>
            <a:endParaRPr lang="en-CA" dirty="0" smtClean="0"/>
          </a:p>
        </p:txBody>
      </p:sp>
    </p:spTree>
    <p:extLst>
      <p:ext uri="{BB962C8B-B14F-4D97-AF65-F5344CB8AC3E}">
        <p14:creationId xmlns:p14="http://schemas.microsoft.com/office/powerpoint/2010/main" val="724721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Quick Sort</a:t>
            </a:r>
            <a:endParaRPr lang="en-CA" dirty="0">
              <a:solidFill>
                <a:schemeClr val="bg1"/>
              </a:solidFill>
            </a:endParaRPr>
          </a:p>
        </p:txBody>
      </p:sp>
      <p:sp>
        <p:nvSpPr>
          <p:cNvPr id="3" name="Content Placeholder 2"/>
          <p:cNvSpPr>
            <a:spLocks noGrp="1"/>
          </p:cNvSpPr>
          <p:nvPr>
            <p:ph idx="1"/>
          </p:nvPr>
        </p:nvSpPr>
        <p:spPr>
          <a:xfrm>
            <a:off x="838200" y="1508943"/>
            <a:ext cx="10515600" cy="4554232"/>
          </a:xfrm>
        </p:spPr>
        <p:txBody>
          <a:bodyPr>
            <a:normAutofit lnSpcReduction="10000"/>
          </a:bodyPr>
          <a:lstStyle/>
          <a:p>
            <a:endParaRPr lang="en-CA" dirty="0" smtClean="0"/>
          </a:p>
          <a:p>
            <a:endParaRPr lang="en-CA" dirty="0"/>
          </a:p>
          <a:p>
            <a:endParaRPr lang="en-CA" dirty="0" smtClean="0"/>
          </a:p>
          <a:p>
            <a:r>
              <a:rPr lang="en-CA" dirty="0"/>
              <a:t>Call quicksort on the right </a:t>
            </a:r>
            <a:r>
              <a:rPr lang="en-CA" dirty="0" err="1"/>
              <a:t>sublist</a:t>
            </a:r>
            <a:r>
              <a:rPr lang="en-CA" dirty="0" smtClean="0"/>
              <a:t>.</a:t>
            </a:r>
          </a:p>
          <a:p>
            <a:r>
              <a:rPr lang="en-CA" dirty="0" smtClean="0"/>
              <a:t>Select a pivot</a:t>
            </a:r>
          </a:p>
          <a:p>
            <a:endParaRPr lang="en-CA" dirty="0"/>
          </a:p>
          <a:p>
            <a:endParaRPr lang="en-CA" dirty="0"/>
          </a:p>
          <a:p>
            <a:endParaRPr lang="en-CA" dirty="0" smtClean="0"/>
          </a:p>
          <a:p>
            <a:r>
              <a:rPr lang="en-CA" dirty="0"/>
              <a:t>Move the pivot to the end.</a:t>
            </a:r>
          </a:p>
          <a:p>
            <a:endParaRPr lang="en-CA" dirty="0" smtClean="0"/>
          </a:p>
          <a:p>
            <a:endParaRPr lang="en-CA" dirty="0"/>
          </a:p>
          <a:p>
            <a:endParaRPr lang="en-CA" dirty="0" smtClean="0"/>
          </a:p>
        </p:txBody>
      </p:sp>
      <p:pic>
        <p:nvPicPr>
          <p:cNvPr id="5" name="Picture 4"/>
          <p:cNvPicPr>
            <a:picLocks noChangeAspect="1"/>
          </p:cNvPicPr>
          <p:nvPr/>
        </p:nvPicPr>
        <p:blipFill>
          <a:blip r:embed="rId2"/>
          <a:stretch>
            <a:fillRect/>
          </a:stretch>
        </p:blipFill>
        <p:spPr>
          <a:xfrm>
            <a:off x="838200" y="1508943"/>
            <a:ext cx="5834936" cy="1411678"/>
          </a:xfrm>
          <a:prstGeom prst="rect">
            <a:avLst/>
          </a:prstGeom>
        </p:spPr>
      </p:pic>
      <p:pic>
        <p:nvPicPr>
          <p:cNvPr id="6" name="Picture 5"/>
          <p:cNvPicPr>
            <a:picLocks noChangeAspect="1"/>
          </p:cNvPicPr>
          <p:nvPr/>
        </p:nvPicPr>
        <p:blipFill>
          <a:blip r:embed="rId3"/>
          <a:stretch>
            <a:fillRect/>
          </a:stretch>
        </p:blipFill>
        <p:spPr>
          <a:xfrm>
            <a:off x="838200" y="4015648"/>
            <a:ext cx="5834936" cy="1347560"/>
          </a:xfrm>
          <a:prstGeom prst="rect">
            <a:avLst/>
          </a:prstGeom>
        </p:spPr>
      </p:pic>
    </p:spTree>
    <p:extLst>
      <p:ext uri="{BB962C8B-B14F-4D97-AF65-F5344CB8AC3E}">
        <p14:creationId xmlns:p14="http://schemas.microsoft.com/office/powerpoint/2010/main" val="3294540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Quick Sort</a:t>
            </a:r>
            <a:endParaRPr lang="en-CA" dirty="0">
              <a:solidFill>
                <a:schemeClr val="bg1"/>
              </a:solidFill>
            </a:endParaRPr>
          </a:p>
        </p:txBody>
      </p:sp>
      <p:sp>
        <p:nvSpPr>
          <p:cNvPr id="3" name="Content Placeholder 2"/>
          <p:cNvSpPr>
            <a:spLocks noGrp="1"/>
          </p:cNvSpPr>
          <p:nvPr>
            <p:ph idx="1"/>
          </p:nvPr>
        </p:nvSpPr>
        <p:spPr/>
        <p:txBody>
          <a:bodyPr/>
          <a:lstStyle/>
          <a:p>
            <a:r>
              <a:rPr lang="en-CA" dirty="0" smtClean="0"/>
              <a:t>Repeat until done</a:t>
            </a:r>
            <a:endParaRPr lang="en-CA" dirty="0" smtClean="0"/>
          </a:p>
        </p:txBody>
      </p:sp>
      <p:pic>
        <p:nvPicPr>
          <p:cNvPr id="4" name="Picture 3"/>
          <p:cNvPicPr>
            <a:picLocks noChangeAspect="1"/>
          </p:cNvPicPr>
          <p:nvPr/>
        </p:nvPicPr>
        <p:blipFill>
          <a:blip r:embed="rId2"/>
          <a:stretch>
            <a:fillRect/>
          </a:stretch>
        </p:blipFill>
        <p:spPr>
          <a:xfrm>
            <a:off x="838200" y="2150090"/>
            <a:ext cx="6668196" cy="1371031"/>
          </a:xfrm>
          <a:prstGeom prst="rect">
            <a:avLst/>
          </a:prstGeom>
        </p:spPr>
      </p:pic>
    </p:spTree>
    <p:extLst>
      <p:ext uri="{BB962C8B-B14F-4D97-AF65-F5344CB8AC3E}">
        <p14:creationId xmlns:p14="http://schemas.microsoft.com/office/powerpoint/2010/main" val="144968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Quick Sort</a:t>
            </a:r>
            <a:endParaRPr lang="en-CA" dirty="0">
              <a:solidFill>
                <a:schemeClr val="bg1"/>
              </a:solidFill>
            </a:endParaRPr>
          </a:p>
        </p:txBody>
      </p:sp>
      <p:sp>
        <p:nvSpPr>
          <p:cNvPr id="3" name="Content Placeholder 2"/>
          <p:cNvSpPr>
            <a:spLocks noGrp="1"/>
          </p:cNvSpPr>
          <p:nvPr>
            <p:ph idx="1"/>
          </p:nvPr>
        </p:nvSpPr>
        <p:spPr/>
        <p:txBody>
          <a:bodyPr/>
          <a:lstStyle/>
          <a:p>
            <a:endParaRPr lang="en-CA" dirty="0" smtClean="0"/>
          </a:p>
        </p:txBody>
      </p:sp>
    </p:spTree>
    <p:extLst>
      <p:ext uri="{BB962C8B-B14F-4D97-AF65-F5344CB8AC3E}">
        <p14:creationId xmlns:p14="http://schemas.microsoft.com/office/powerpoint/2010/main" val="712866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smtClean="0">
                <a:solidFill>
                  <a:schemeClr val="bg1"/>
                </a:solidFill>
              </a:rPr>
              <a:t>Quick Sort</a:t>
            </a:r>
            <a:endParaRPr lang="en-CA" dirty="0">
              <a:solidFill>
                <a:schemeClr val="bg1"/>
              </a:solidFill>
            </a:endParaRPr>
          </a:p>
        </p:txBody>
      </p:sp>
      <p:sp>
        <p:nvSpPr>
          <p:cNvPr id="3" name="Content Placeholder 2"/>
          <p:cNvSpPr>
            <a:spLocks noGrp="1"/>
          </p:cNvSpPr>
          <p:nvPr>
            <p:ph idx="1"/>
          </p:nvPr>
        </p:nvSpPr>
        <p:spPr/>
        <p:txBody>
          <a:bodyPr/>
          <a:lstStyle/>
          <a:p>
            <a:endParaRPr lang="en-CA" dirty="0" smtClean="0"/>
          </a:p>
        </p:txBody>
      </p:sp>
    </p:spTree>
    <p:extLst>
      <p:ext uri="{BB962C8B-B14F-4D97-AF65-F5344CB8AC3E}">
        <p14:creationId xmlns:p14="http://schemas.microsoft.com/office/powerpoint/2010/main" val="2214901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TotalTime>
  <Words>285</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Quick Sort</vt:lpstr>
      <vt:lpstr>Quick Sort</vt:lpstr>
      <vt:lpstr>Quick Sort</vt:lpstr>
      <vt:lpstr>Quick Sort</vt:lpstr>
      <vt:lpstr>Quick Sort</vt:lpstr>
      <vt:lpstr>Quick Sort</vt:lpstr>
      <vt:lpstr>Quick Sort</vt:lpstr>
      <vt:lpstr>Quick Sort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Sharrie Wing</dc:creator>
  <cp:lastModifiedBy>Sharrie Wing</cp:lastModifiedBy>
  <cp:revision>65</cp:revision>
  <dcterms:created xsi:type="dcterms:W3CDTF">2018-09-03T16:13:27Z</dcterms:created>
  <dcterms:modified xsi:type="dcterms:W3CDTF">2019-10-08T04:16:28Z</dcterms:modified>
</cp:coreProperties>
</file>