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78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47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7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8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C64A-3E3D-48FE-9F59-389B4FE2CC8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D05E-D662-484C-9317-04B111B8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52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1958" y="1317672"/>
            <a:ext cx="9144000" cy="2387600"/>
          </a:xfrm>
        </p:spPr>
        <p:txBody>
          <a:bodyPr/>
          <a:lstStyle/>
          <a:p>
            <a:r>
              <a:rPr lang="ru-RU" dirty="0" smtClean="0"/>
              <a:t>Сайт магазина одежды для программистов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2936" y="4418785"/>
            <a:ext cx="6199573" cy="1655762"/>
          </a:xfrm>
        </p:spPr>
        <p:txBody>
          <a:bodyPr/>
          <a:lstStyle/>
          <a:p>
            <a:r>
              <a:rPr lang="ru-RU" dirty="0" smtClean="0"/>
              <a:t>Суханова Анна Дмитриевна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9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3" b="12880"/>
          <a:stretch/>
        </p:blipFill>
        <p:spPr>
          <a:xfrm>
            <a:off x="0" y="1495886"/>
            <a:ext cx="12192000" cy="502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61" y="577049"/>
            <a:ext cx="1108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Если нажать на кнопку «изменить профиль», то появится форма для новых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69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9385"/>
          <a:stretch/>
        </p:blipFill>
        <p:spPr>
          <a:xfrm>
            <a:off x="0" y="1731146"/>
            <a:ext cx="12192000" cy="4483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185" y="435006"/>
            <a:ext cx="3311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Корзина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203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4" r="39272" b="60518"/>
          <a:stretch/>
        </p:blipFill>
        <p:spPr>
          <a:xfrm>
            <a:off x="559293" y="577049"/>
            <a:ext cx="3639845" cy="2707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215" y="411904"/>
            <a:ext cx="50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БД, которая хранит </a:t>
            </a:r>
            <a:r>
              <a:rPr lang="en-US" dirty="0" smtClean="0"/>
              <a:t>id</a:t>
            </a:r>
            <a:r>
              <a:rPr lang="ru-RU" dirty="0" smtClean="0"/>
              <a:t> пользователей с корзинами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9" t="5178" r="28276" b="66602"/>
          <a:stretch/>
        </p:blipFill>
        <p:spPr>
          <a:xfrm>
            <a:off x="6294267" y="896644"/>
            <a:ext cx="5184560" cy="1935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5189" y="392383"/>
            <a:ext cx="457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БД, которая хранит информацию о корзинах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5567" r="15825" b="61165"/>
          <a:stretch/>
        </p:blipFill>
        <p:spPr>
          <a:xfrm>
            <a:off x="0" y="4394447"/>
            <a:ext cx="5832629" cy="217503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0215" y="4025115"/>
            <a:ext cx="4397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БД, которая хранит информацию </a:t>
            </a:r>
            <a:r>
              <a:rPr lang="ru-RU" dirty="0"/>
              <a:t>о товарах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t="13722" r="36723" b="75404"/>
          <a:stretch/>
        </p:blipFill>
        <p:spPr>
          <a:xfrm>
            <a:off x="6294267" y="4896034"/>
            <a:ext cx="5699464" cy="7457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69476" y="4403325"/>
            <a:ext cx="50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БД, которая хранит информацию о пользователе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3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57700" y="1219200"/>
            <a:ext cx="289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ЗАКЛЮЧЕНИЕ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8176" y="2886075"/>
            <a:ext cx="11268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Проект выполняет основные функции: сайт работает стабильно, базы данных хранят и меняют значение. Для улучшения проекта можно сделать ограничение по товарам, добавить отзывы/комментарии, бота.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447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6224" y="594803"/>
            <a:ext cx="506260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41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711" y="594803"/>
            <a:ext cx="8943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Идея: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Создать сайт для покупки одежды для программистов(а то сидят дома не пойми в чем), который хранил бы профили пользователей и текущую корзину.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9711" y="2230931"/>
            <a:ext cx="108364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Задачи, которые выполняет проект(он молодец):</a:t>
            </a:r>
          </a:p>
          <a:p>
            <a:r>
              <a:rPr lang="ru-RU" sz="3200" dirty="0" smtClean="0"/>
              <a:t>1)Добавляет товары в корзину и хранит в ней, пока пользователь их не оплатит или не удалит</a:t>
            </a:r>
          </a:p>
          <a:p>
            <a:r>
              <a:rPr lang="ru-RU" sz="3200" dirty="0" smtClean="0"/>
              <a:t>2) Сохраняет профили пользователей в базе данных и их корзины</a:t>
            </a:r>
          </a:p>
          <a:p>
            <a:r>
              <a:rPr lang="ru-RU" sz="3200" dirty="0" smtClean="0"/>
              <a:t>3)</a:t>
            </a:r>
            <a:r>
              <a:rPr lang="ru-RU" sz="3200" dirty="0" err="1" smtClean="0"/>
              <a:t>Переадрисовывает</a:t>
            </a:r>
            <a:r>
              <a:rPr lang="ru-RU" sz="3200" dirty="0" smtClean="0"/>
              <a:t> на нужные страницы сайта</a:t>
            </a:r>
          </a:p>
          <a:p>
            <a:r>
              <a:rPr lang="ru-RU" sz="3200" dirty="0" smtClean="0"/>
              <a:t>4)Обрабатывает различные запросы пользователей</a:t>
            </a:r>
          </a:p>
          <a:p>
            <a:r>
              <a:rPr lang="ru-RU" sz="3200" dirty="0" smtClean="0"/>
              <a:t>5) Зашифровывает пароль пользователя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41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98" y="115979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580" y="1305017"/>
            <a:ext cx="11350840" cy="526445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3800" b="1" dirty="0"/>
              <a:t>Flask – </a:t>
            </a:r>
            <a:r>
              <a:rPr lang="ru-RU" sz="3800" dirty="0"/>
              <a:t>веб-</a:t>
            </a:r>
            <a:r>
              <a:rPr lang="ru-RU" sz="3800" dirty="0" err="1"/>
              <a:t>фреймворк</a:t>
            </a:r>
            <a:r>
              <a:rPr lang="en-US" sz="3800" dirty="0"/>
              <a:t>. </a:t>
            </a:r>
            <a:r>
              <a:rPr lang="ru-RU" sz="3800" dirty="0"/>
              <a:t>Из него использованы </a:t>
            </a:r>
            <a:r>
              <a:rPr lang="ru-RU" sz="3800" b="1" dirty="0" err="1"/>
              <a:t>Flask</a:t>
            </a:r>
            <a:r>
              <a:rPr lang="ru-RU" sz="3800" b="1" dirty="0"/>
              <a:t>, </a:t>
            </a:r>
            <a:r>
              <a:rPr lang="ru-RU" sz="3800" b="1" dirty="0" err="1"/>
              <a:t>render_template</a:t>
            </a:r>
            <a:r>
              <a:rPr lang="ru-RU" sz="3800" b="1" dirty="0"/>
              <a:t>, </a:t>
            </a:r>
            <a:r>
              <a:rPr lang="ru-RU" sz="3800" b="1" dirty="0" err="1"/>
              <a:t>request</a:t>
            </a:r>
            <a:endParaRPr lang="ru-RU" sz="3800" dirty="0"/>
          </a:p>
          <a:p>
            <a:pPr lvl="0"/>
            <a:r>
              <a:rPr lang="ru-RU" sz="3800" b="1" dirty="0" err="1"/>
              <a:t>flask_login</a:t>
            </a:r>
            <a:r>
              <a:rPr lang="ru-RU" sz="3800" dirty="0"/>
              <a:t> – для авторизации и регистрации пользователей. Из него использованы методы </a:t>
            </a:r>
            <a:r>
              <a:rPr lang="en-US" sz="3800" b="1" dirty="0" err="1"/>
              <a:t>LoginManager</a:t>
            </a:r>
            <a:r>
              <a:rPr lang="en-US" sz="3800" b="1" dirty="0"/>
              <a:t>, </a:t>
            </a:r>
            <a:r>
              <a:rPr lang="en-US" sz="3800" b="1" dirty="0" err="1"/>
              <a:t>login_user</a:t>
            </a:r>
            <a:r>
              <a:rPr lang="en-US" sz="3800" b="1" dirty="0"/>
              <a:t>, </a:t>
            </a:r>
            <a:r>
              <a:rPr lang="en-US" sz="3800" b="1" dirty="0" err="1"/>
              <a:t>login_required</a:t>
            </a:r>
            <a:r>
              <a:rPr lang="en-US" sz="3800" b="1" dirty="0"/>
              <a:t>, </a:t>
            </a:r>
            <a:r>
              <a:rPr lang="en-US" sz="3800" b="1" dirty="0" err="1"/>
              <a:t>logout_user</a:t>
            </a:r>
            <a:r>
              <a:rPr lang="en-US" sz="3800" b="1" dirty="0"/>
              <a:t>, </a:t>
            </a:r>
            <a:r>
              <a:rPr lang="en-US" sz="3800" b="1" dirty="0" err="1"/>
              <a:t>UserMixin</a:t>
            </a:r>
            <a:endParaRPr lang="ru-RU" sz="3800" dirty="0"/>
          </a:p>
          <a:p>
            <a:pPr lvl="0"/>
            <a:r>
              <a:rPr lang="en-US" sz="3800" b="1" dirty="0" err="1"/>
              <a:t>sqlalchemy</a:t>
            </a:r>
            <a:r>
              <a:rPr lang="ru-RU" sz="3800" dirty="0"/>
              <a:t> (создание и использование базы данных). Также использование метода </a:t>
            </a:r>
            <a:r>
              <a:rPr lang="ru-RU" sz="3800" b="1" dirty="0" err="1"/>
              <a:t>ForeignKey</a:t>
            </a:r>
            <a:endParaRPr lang="ru-RU" sz="3800" dirty="0"/>
          </a:p>
          <a:p>
            <a:pPr lvl="0"/>
            <a:r>
              <a:rPr lang="en-US" sz="3800" b="1" dirty="0" err="1"/>
              <a:t>werkzeug.security</a:t>
            </a:r>
            <a:r>
              <a:rPr lang="en-US" sz="3800" b="1" dirty="0"/>
              <a:t> </a:t>
            </a:r>
            <a:r>
              <a:rPr lang="en-US" sz="3800" dirty="0"/>
              <a:t>(</a:t>
            </a:r>
            <a:r>
              <a:rPr lang="en-US" sz="3800" dirty="0" err="1"/>
              <a:t>generate_password_hash</a:t>
            </a:r>
            <a:r>
              <a:rPr lang="en-US" sz="3800" dirty="0"/>
              <a:t>, </a:t>
            </a:r>
            <a:r>
              <a:rPr lang="en-US" sz="3800" dirty="0" err="1"/>
              <a:t>check_password_hash</a:t>
            </a:r>
            <a:r>
              <a:rPr lang="en-US" sz="3800" dirty="0"/>
              <a:t>)</a:t>
            </a:r>
            <a:endParaRPr lang="ru-RU" sz="3800" dirty="0"/>
          </a:p>
          <a:p>
            <a:pPr lvl="0"/>
            <a:r>
              <a:rPr lang="en-US" sz="3800" b="1" dirty="0" err="1"/>
              <a:t>werkzeug.utils</a:t>
            </a:r>
            <a:r>
              <a:rPr lang="en-US" sz="3800" b="1" dirty="0"/>
              <a:t> </a:t>
            </a:r>
            <a:r>
              <a:rPr lang="ru-RU" sz="3800" dirty="0"/>
              <a:t>(</a:t>
            </a:r>
            <a:r>
              <a:rPr lang="ru-RU" sz="3800" dirty="0" err="1"/>
              <a:t>redirect</a:t>
            </a:r>
            <a:r>
              <a:rPr lang="ru-RU" sz="3800" dirty="0"/>
              <a:t>)</a:t>
            </a:r>
          </a:p>
          <a:p>
            <a:pPr lvl="0"/>
            <a:r>
              <a:rPr lang="en-US" sz="3800" b="1" dirty="0" err="1"/>
              <a:t>flask_wtf</a:t>
            </a:r>
            <a:r>
              <a:rPr lang="en-US" sz="3800" b="1" dirty="0"/>
              <a:t> </a:t>
            </a:r>
            <a:r>
              <a:rPr lang="ru-RU" sz="3800" dirty="0"/>
              <a:t>(</a:t>
            </a:r>
            <a:r>
              <a:rPr lang="ru-RU" sz="3800" dirty="0" err="1"/>
              <a:t>FlaskForm</a:t>
            </a:r>
            <a:r>
              <a:rPr lang="ru-RU" sz="3800" dirty="0"/>
              <a:t>)</a:t>
            </a:r>
          </a:p>
          <a:p>
            <a:pPr lvl="0"/>
            <a:r>
              <a:rPr lang="en-US" sz="3800" b="1" dirty="0" err="1"/>
              <a:t>wtforms</a:t>
            </a:r>
            <a:r>
              <a:rPr lang="en-US" sz="3800" b="1" dirty="0"/>
              <a:t> </a:t>
            </a:r>
            <a:r>
              <a:rPr lang="en-US" sz="3800" dirty="0"/>
              <a:t>(</a:t>
            </a:r>
            <a:r>
              <a:rPr lang="en-US" sz="3800" dirty="0" err="1"/>
              <a:t>StringField</a:t>
            </a:r>
            <a:r>
              <a:rPr lang="en-US" sz="3800" dirty="0"/>
              <a:t>, </a:t>
            </a:r>
            <a:r>
              <a:rPr lang="en-US" sz="3800" dirty="0" err="1"/>
              <a:t>TextAreaField</a:t>
            </a:r>
            <a:r>
              <a:rPr lang="en-US" sz="3800" dirty="0"/>
              <a:t>, </a:t>
            </a:r>
            <a:r>
              <a:rPr lang="en-US" sz="3800" dirty="0" err="1"/>
              <a:t>FileField</a:t>
            </a:r>
            <a:r>
              <a:rPr lang="en-US" sz="3800" dirty="0"/>
              <a:t>, </a:t>
            </a:r>
            <a:r>
              <a:rPr lang="en-US" sz="3800" dirty="0" err="1"/>
              <a:t>SelectField</a:t>
            </a:r>
            <a:r>
              <a:rPr lang="en-US" sz="3800" dirty="0"/>
              <a:t>, </a:t>
            </a:r>
            <a:r>
              <a:rPr lang="en-US" sz="3800" dirty="0" err="1"/>
              <a:t>SubmitField</a:t>
            </a:r>
            <a:r>
              <a:rPr lang="en-US" sz="3800" b="1" dirty="0"/>
              <a:t>). </a:t>
            </a:r>
            <a:r>
              <a:rPr lang="ru-RU" sz="3800" dirty="0"/>
              <a:t>Из </a:t>
            </a:r>
            <a:r>
              <a:rPr lang="en-US" sz="3800" b="1" dirty="0" err="1"/>
              <a:t>wtforms.validators</a:t>
            </a:r>
            <a:r>
              <a:rPr lang="en-US" sz="3800" dirty="0"/>
              <a:t> – </a:t>
            </a:r>
            <a:r>
              <a:rPr lang="en-US" sz="3800" dirty="0" err="1"/>
              <a:t>DataRequired</a:t>
            </a:r>
            <a:endParaRPr lang="ru-RU" sz="3800" dirty="0"/>
          </a:p>
          <a:p>
            <a:pPr lvl="0"/>
            <a:r>
              <a:rPr lang="en-US" sz="3800" b="1" dirty="0"/>
              <a:t>html &amp; </a:t>
            </a:r>
            <a:r>
              <a:rPr lang="en-US" sz="3800" b="1" dirty="0" err="1"/>
              <a:t>css</a:t>
            </a:r>
            <a:endParaRPr lang="ru-RU" sz="3800" dirty="0"/>
          </a:p>
          <a:p>
            <a:pPr lvl="0"/>
            <a:r>
              <a:rPr lang="en-US" sz="3800" b="1" dirty="0" err="1" smtClean="0"/>
              <a:t>os</a:t>
            </a:r>
            <a:endParaRPr lang="en-US" sz="3800" b="1" dirty="0" smtClean="0"/>
          </a:p>
          <a:p>
            <a:pPr lvl="0"/>
            <a:r>
              <a:rPr lang="en-US" sz="3800" b="1" dirty="0" err="1" smtClean="0"/>
              <a:t>Bootstrup</a:t>
            </a:r>
            <a:r>
              <a:rPr lang="ru-RU" sz="3800" dirty="0" smtClean="0"/>
              <a:t>(дизайн)</a:t>
            </a:r>
            <a:endParaRPr lang="en-US" sz="3800" dirty="0" smtClean="0"/>
          </a:p>
          <a:p>
            <a:pPr lvl="0"/>
            <a:endParaRPr lang="ru-RU" sz="3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0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98" y="115979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724" y="1305018"/>
            <a:ext cx="5364584" cy="325810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Классы:</a:t>
            </a:r>
            <a:endParaRPr lang="ru-RU" dirty="0"/>
          </a:p>
          <a:p>
            <a:pPr lvl="0"/>
            <a:r>
              <a:rPr lang="ru-RU" b="1" dirty="0" err="1"/>
              <a:t>Cart</a:t>
            </a:r>
            <a:r>
              <a:rPr lang="ru-RU" b="1" dirty="0"/>
              <a:t> </a:t>
            </a:r>
            <a:r>
              <a:rPr lang="ru-RU" dirty="0"/>
              <a:t>(класс корзины с </a:t>
            </a:r>
            <a:r>
              <a:rPr lang="en-US" dirty="0"/>
              <a:t>ID </a:t>
            </a:r>
            <a:r>
              <a:rPr lang="ru-RU" dirty="0"/>
              <a:t>пользователя)</a:t>
            </a:r>
          </a:p>
          <a:p>
            <a:pPr lvl="0"/>
            <a:r>
              <a:rPr lang="ru-RU" b="1" dirty="0" err="1"/>
              <a:t>CartsProduct</a:t>
            </a:r>
            <a:r>
              <a:rPr lang="ru-RU" b="1" dirty="0"/>
              <a:t> </a:t>
            </a:r>
            <a:r>
              <a:rPr lang="ru-RU" dirty="0"/>
              <a:t>(класс корзины с товарами)</a:t>
            </a:r>
          </a:p>
          <a:p>
            <a:pPr lvl="0"/>
            <a:r>
              <a:rPr lang="ru-RU" b="1" dirty="0" err="1"/>
              <a:t>Category</a:t>
            </a:r>
            <a:r>
              <a:rPr lang="ru-RU" b="1" dirty="0"/>
              <a:t> </a:t>
            </a:r>
            <a:r>
              <a:rPr lang="ru-RU" dirty="0"/>
              <a:t>(класс с номером категории товара)</a:t>
            </a:r>
          </a:p>
          <a:p>
            <a:pPr lvl="0"/>
            <a:r>
              <a:rPr lang="ru-RU" b="1" dirty="0" err="1"/>
              <a:t>ProfileForm</a:t>
            </a:r>
            <a:r>
              <a:rPr lang="ru-RU" b="1" dirty="0"/>
              <a:t> </a:t>
            </a:r>
            <a:r>
              <a:rPr lang="ru-RU" dirty="0"/>
              <a:t>(класс для формы профиля)</a:t>
            </a:r>
          </a:p>
          <a:p>
            <a:pPr lvl="0"/>
            <a:r>
              <a:rPr lang="ru-RU" b="1" dirty="0" err="1"/>
              <a:t>LoginForm</a:t>
            </a:r>
            <a:r>
              <a:rPr lang="ru-RU" b="1" dirty="0"/>
              <a:t> </a:t>
            </a:r>
            <a:r>
              <a:rPr lang="ru-RU" dirty="0"/>
              <a:t>(класс для формы авторизации)</a:t>
            </a:r>
          </a:p>
          <a:p>
            <a:pPr lvl="0"/>
            <a:r>
              <a:rPr lang="ru-RU" b="1" dirty="0" err="1"/>
              <a:t>PayForm</a:t>
            </a:r>
            <a:r>
              <a:rPr lang="ru-RU" b="1" dirty="0"/>
              <a:t> </a:t>
            </a:r>
            <a:r>
              <a:rPr lang="ru-RU" dirty="0"/>
              <a:t>(класс для оплаты товара)</a:t>
            </a:r>
          </a:p>
          <a:p>
            <a:pPr lvl="0"/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dirty="0"/>
              <a:t>(класс пользователя)</a:t>
            </a:r>
          </a:p>
          <a:p>
            <a:pPr marL="0" lvl="0" indent="0">
              <a:buNone/>
            </a:pPr>
            <a:endParaRPr lang="ru-RU" sz="3800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59011" y="1305018"/>
            <a:ext cx="9019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</a:t>
            </a:r>
            <a:r>
              <a:rPr lang="ru-RU" b="1" dirty="0"/>
              <a:t>:</a:t>
            </a:r>
            <a:endParaRPr lang="ru-RU" dirty="0"/>
          </a:p>
          <a:p>
            <a:pPr lvl="0"/>
            <a:r>
              <a:rPr lang="en-US" b="1" dirty="0"/>
              <a:t>Base (</a:t>
            </a:r>
            <a:r>
              <a:rPr lang="ru-RU" b="1" dirty="0"/>
              <a:t>основной шаблон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Cart(</a:t>
            </a:r>
            <a:r>
              <a:rPr lang="ru-RU" b="1" dirty="0"/>
              <a:t>корзина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Change</a:t>
            </a:r>
            <a:r>
              <a:rPr lang="ru-RU" b="1" dirty="0"/>
              <a:t>_</a:t>
            </a:r>
            <a:r>
              <a:rPr lang="en-US" b="1" dirty="0"/>
              <a:t>pf</a:t>
            </a:r>
            <a:r>
              <a:rPr lang="ru-RU" b="1" dirty="0"/>
              <a:t>(шаблон для изменения профиля)</a:t>
            </a:r>
            <a:endParaRPr lang="ru-RU" dirty="0"/>
          </a:p>
          <a:p>
            <a:pPr lvl="0"/>
            <a:r>
              <a:rPr lang="en-US" b="1" dirty="0"/>
              <a:t>Hoodies(</a:t>
            </a:r>
            <a:r>
              <a:rPr lang="ru-RU" b="1" dirty="0"/>
              <a:t>шаблон для худи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T</a:t>
            </a:r>
            <a:r>
              <a:rPr lang="ru-RU" b="1" dirty="0"/>
              <a:t>-</a:t>
            </a:r>
            <a:r>
              <a:rPr lang="en-US" b="1" dirty="0"/>
              <a:t>shirts</a:t>
            </a:r>
            <a:r>
              <a:rPr lang="ru-RU" b="1" dirty="0"/>
              <a:t>(шаблон для футболок)</a:t>
            </a:r>
            <a:endParaRPr lang="ru-RU" dirty="0"/>
          </a:p>
          <a:p>
            <a:pPr lvl="0"/>
            <a:r>
              <a:rPr lang="en-US" b="1" dirty="0"/>
              <a:t>Login(</a:t>
            </a:r>
            <a:r>
              <a:rPr lang="ru-RU" b="1" dirty="0"/>
              <a:t>шаблон для авторизации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Main(</a:t>
            </a:r>
            <a:r>
              <a:rPr lang="ru-RU" b="1" dirty="0"/>
              <a:t>шаблон главной страницы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Pay(</a:t>
            </a:r>
            <a:r>
              <a:rPr lang="ru-RU" b="1" dirty="0"/>
              <a:t>шаблон оплаты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Product(</a:t>
            </a:r>
            <a:r>
              <a:rPr lang="ru-RU" b="1" dirty="0"/>
              <a:t>описание товара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Profile(</a:t>
            </a:r>
            <a:r>
              <a:rPr lang="ru-RU" b="1" dirty="0"/>
              <a:t>шаблон профиля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Registration(</a:t>
            </a:r>
            <a:r>
              <a:rPr lang="ru-RU" b="1" dirty="0"/>
              <a:t>шаблон регистрации пользователя</a:t>
            </a:r>
            <a:r>
              <a:rPr lang="en-US" b="1" dirty="0"/>
              <a:t>)</a:t>
            </a:r>
            <a:endParaRPr lang="ru-RU" dirty="0"/>
          </a:p>
          <a:p>
            <a:pPr lvl="0"/>
            <a:r>
              <a:rPr lang="en-US" b="1" dirty="0"/>
              <a:t>Success(</a:t>
            </a:r>
            <a:r>
              <a:rPr lang="ru-RU" b="1" dirty="0"/>
              <a:t>шаблон успешной оплаты</a:t>
            </a:r>
            <a:r>
              <a:rPr lang="en-US" b="1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4388" y="4563122"/>
            <a:ext cx="6096000" cy="1973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Интересные приемы: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Автоматическая переадресация пользователя с одного адреса страницы на другой с помощью 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redirect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Адаптивный дизайн, благодаря чему работает хорошо, как и на компьютерах, так и на мобильных устройствах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Шифровка пароля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566715" y="1104523"/>
            <a:ext cx="33762" cy="54317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75724" y="4333875"/>
            <a:ext cx="6224664" cy="19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12517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3" b="8868"/>
          <a:stretch/>
        </p:blipFill>
        <p:spPr>
          <a:xfrm>
            <a:off x="0" y="1178280"/>
            <a:ext cx="12192000" cy="5679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77" y="210376"/>
            <a:ext cx="11470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Главная страница сайта, которая содержит ссылки на категории товаров, регистрацию, корзину и входа в профиль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39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5" b="7314"/>
          <a:stretch/>
        </p:blipFill>
        <p:spPr>
          <a:xfrm>
            <a:off x="0" y="1979720"/>
            <a:ext cx="12192000" cy="4607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927" y="381739"/>
            <a:ext cx="10333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 нажатии ссылки на категорию товара, пользователь получает каталог товаров и возможность добавления их в корзину или он может прочесть более подробное описание товара.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93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894773" y="5779363"/>
            <a:ext cx="1269507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" b="511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4773" y="5548530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описание</a:t>
            </a:r>
            <a:endParaRPr lang="ru-RU" sz="2400" dirty="0">
              <a:solidFill>
                <a:srgbClr val="C00000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1"/>
          </p:cNvCxnSpPr>
          <p:nvPr/>
        </p:nvCxnSpPr>
        <p:spPr>
          <a:xfrm flipH="1">
            <a:off x="4172506" y="5779363"/>
            <a:ext cx="1722267" cy="230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9" b="6020"/>
          <a:stretch/>
        </p:blipFill>
        <p:spPr>
          <a:xfrm>
            <a:off x="0" y="1908699"/>
            <a:ext cx="12192000" cy="4643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3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При нажатии кнопки </a:t>
            </a:r>
            <a:r>
              <a:rPr lang="en-US" sz="2400" dirty="0" smtClean="0"/>
              <a:t>“</a:t>
            </a:r>
            <a:r>
              <a:rPr lang="ru-RU" sz="2400" dirty="0" smtClean="0"/>
              <a:t>добавить товар</a:t>
            </a:r>
            <a:r>
              <a:rPr lang="en-US" sz="2400" dirty="0" smtClean="0"/>
              <a:t>” </a:t>
            </a:r>
            <a:r>
              <a:rPr lang="ru-RU" sz="2400" dirty="0" smtClean="0"/>
              <a:t>если пользователь не авторизирован, то ему необходимо зарегистрироваться или войти в профиль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02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5" b="19612"/>
          <a:stretch/>
        </p:blipFill>
        <p:spPr>
          <a:xfrm>
            <a:off x="0" y="1393794"/>
            <a:ext cx="12192000" cy="4616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88774" y="408373"/>
            <a:ext cx="500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Профиль пользователя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44683" y="314149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ник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6320901" y="3089429"/>
            <a:ext cx="523782" cy="23082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441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Тема Office</vt:lpstr>
      <vt:lpstr>Сайт магазина одежды для программистов </vt:lpstr>
      <vt:lpstr>Презентация PowerPoint</vt:lpstr>
      <vt:lpstr>Описание реализации</vt:lpstr>
      <vt:lpstr>Описание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Суханова</dc:creator>
  <cp:lastModifiedBy>Анна Суханова</cp:lastModifiedBy>
  <cp:revision>12</cp:revision>
  <dcterms:created xsi:type="dcterms:W3CDTF">2022-04-19T15:22:23Z</dcterms:created>
  <dcterms:modified xsi:type="dcterms:W3CDTF">2022-04-23T19:10:30Z</dcterms:modified>
</cp:coreProperties>
</file>