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4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D2DFEE-9E0D-43C2-8ABA-38FF6483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780" y="1614068"/>
            <a:ext cx="3355942" cy="3732835"/>
          </a:xfrm>
        </p:spPr>
        <p:txBody>
          <a:bodyPr>
            <a:normAutofit/>
          </a:bodyPr>
          <a:lstStyle/>
          <a:p>
            <a:pPr algn="l"/>
            <a:r>
              <a:rPr lang="it-IT" sz="6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Progetto Campania Felix</a:t>
            </a:r>
            <a:br>
              <a:rPr lang="it-IT" sz="6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228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51CC2F-F47F-4D30-B01E-8F6EB2ACBBC3}"/>
              </a:ext>
            </a:extLst>
          </p:cNvPr>
          <p:cNvSpPr txBox="1"/>
          <p:nvPr/>
        </p:nvSpPr>
        <p:spPr>
          <a:xfrm>
            <a:off x="2754488" y="282222"/>
            <a:ext cx="668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latin typeface="Bahnschrift" panose="020B0502040204020203" pitchFamily="34" charset="0"/>
              </a:rPr>
              <a:t>Screenshot</a:t>
            </a:r>
            <a:endParaRPr lang="it-IT" sz="4400" dirty="0">
              <a:latin typeface="Bahnschrift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A14A45-73F1-4B59-8878-C45DB4D1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0" y="1509650"/>
            <a:ext cx="6381529" cy="4719232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4A64108-E82C-4B2D-BED4-4A087430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34576" r="63465" b="14576"/>
          <a:stretch/>
        </p:blipFill>
        <p:spPr>
          <a:xfrm>
            <a:off x="8293252" y="1370163"/>
            <a:ext cx="3239146" cy="4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76E7A16-7B56-4E14-A79C-138558F6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55" y="1654097"/>
            <a:ext cx="5279621" cy="492168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6A570CF-3C5B-4293-99A0-C5A1D1D9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48" y="1654097"/>
            <a:ext cx="2543525" cy="492168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2BC58D-AB5E-42C5-8664-4CFCF0CC772E}"/>
              </a:ext>
            </a:extLst>
          </p:cNvPr>
          <p:cNvSpPr txBox="1"/>
          <p:nvPr/>
        </p:nvSpPr>
        <p:spPr>
          <a:xfrm>
            <a:off x="2754488" y="282222"/>
            <a:ext cx="668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latin typeface="Bahnschrift" panose="020B0502040204020203" pitchFamily="34" charset="0"/>
              </a:rPr>
              <a:t>Screenshot</a:t>
            </a:r>
            <a:r>
              <a:rPr lang="it-IT" sz="4400" dirty="0">
                <a:latin typeface="Bahnschrift" panose="020B0502040204020203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4382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F48C5-E133-4E5C-A07F-AC402EC8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Strumenti utilizzati</a:t>
            </a:r>
          </a:p>
        </p:txBody>
      </p:sp>
      <p:pic>
        <p:nvPicPr>
          <p:cNvPr id="4" name="Picture 8" descr="Risultati immagini per java">
            <a:extLst>
              <a:ext uri="{FF2B5EF4-FFF2-40B4-BE49-F238E27FC236}">
                <a16:creationId xmlns:a16="http://schemas.microsoft.com/office/drawing/2014/main" id="{F599CA73-F10D-4F13-B5F3-38A17F9C0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49" y="2389672"/>
            <a:ext cx="1579929" cy="29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sultati immagini per eclipse oxygen">
            <a:extLst>
              <a:ext uri="{FF2B5EF4-FFF2-40B4-BE49-F238E27FC236}">
                <a16:creationId xmlns:a16="http://schemas.microsoft.com/office/drawing/2014/main" id="{F59FB7F7-6F93-4983-8D85-773D6C7F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29" y="2041744"/>
            <a:ext cx="2839742" cy="18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isultati immagini per apache tomcat">
            <a:extLst>
              <a:ext uri="{FF2B5EF4-FFF2-40B4-BE49-F238E27FC236}">
                <a16:creationId xmlns:a16="http://schemas.microsoft.com/office/drawing/2014/main" id="{E86B8C93-CF8D-4889-9322-F951BA0A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38" y="4246255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isultati immagini per nosql">
            <a:extLst>
              <a:ext uri="{FF2B5EF4-FFF2-40B4-BE49-F238E27FC236}">
                <a16:creationId xmlns:a16="http://schemas.microsoft.com/office/drawing/2014/main" id="{9AE53C4C-4428-4B3A-AF37-074E3909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88" y="4246255"/>
            <a:ext cx="2447665" cy="14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sultati immagini per mongo db">
            <a:extLst>
              <a:ext uri="{FF2B5EF4-FFF2-40B4-BE49-F238E27FC236}">
                <a16:creationId xmlns:a16="http://schemas.microsoft.com/office/drawing/2014/main" id="{5E112D7D-58E6-450A-B937-391045C04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884" y="2389672"/>
            <a:ext cx="3059475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666BB-2D3C-48B7-9A08-934CFDBA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5022"/>
            <a:ext cx="9601200" cy="1485900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Dataset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D8A7AF-9E24-4380-A714-6D600981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11225"/>
            <a:ext cx="5541935" cy="420473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6AB2B3-EB8D-4584-9C22-660DB369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07" y="1211225"/>
            <a:ext cx="4746018" cy="42047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09A0B1-3F35-4B3E-99D0-EC9BABFC5520}"/>
              </a:ext>
            </a:extLst>
          </p:cNvPr>
          <p:cNvSpPr txBox="1"/>
          <p:nvPr/>
        </p:nvSpPr>
        <p:spPr>
          <a:xfrm>
            <a:off x="1371598" y="5655828"/>
            <a:ext cx="554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CATALOGO BENI CULTURALI CAMPANIA</a:t>
            </a:r>
          </a:p>
          <a:p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56428 DOCUMENTS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C7E2F5-6901-4BFE-907B-2B6194D6B909}"/>
              </a:ext>
            </a:extLst>
          </p:cNvPr>
          <p:cNvSpPr txBox="1"/>
          <p:nvPr/>
        </p:nvSpPr>
        <p:spPr>
          <a:xfrm>
            <a:off x="7117907" y="5646775"/>
            <a:ext cx="474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CATALOGO COMUNI CAMPANI</a:t>
            </a:r>
          </a:p>
          <a:p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118 DOCUMENTS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8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4E3B08-5335-4C85-B4AB-477CDF5662DB}"/>
              </a:ext>
            </a:extLst>
          </p:cNvPr>
          <p:cNvSpPr txBox="1"/>
          <p:nvPr/>
        </p:nvSpPr>
        <p:spPr>
          <a:xfrm>
            <a:off x="1565564" y="235527"/>
            <a:ext cx="9573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Dataset (2)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D5CE45-8433-466C-B31B-792B73AB5F8B}"/>
              </a:ext>
            </a:extLst>
          </p:cNvPr>
          <p:cNvSpPr txBox="1"/>
          <p:nvPr/>
        </p:nvSpPr>
        <p:spPr>
          <a:xfrm>
            <a:off x="983673" y="1676400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Contiene 56428 opere presenti nella regione Campania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7AC99D-D529-4DFE-8D95-64B7E9E88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94"/>
          <a:stretch/>
        </p:blipFill>
        <p:spPr>
          <a:xfrm>
            <a:off x="1156601" y="2593329"/>
            <a:ext cx="5973087" cy="8016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1D7DA7-C465-4B9B-B150-21B40236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01" y="4252959"/>
            <a:ext cx="5595963" cy="9286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1FD8372-BFD2-4F26-ACA4-E3BF6ADD8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23"/>
          <a:stretch/>
        </p:blipFill>
        <p:spPr>
          <a:xfrm>
            <a:off x="7460794" y="2593329"/>
            <a:ext cx="4370988" cy="8016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A7C3088-3B2B-40E0-91AA-632CF0D691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26" b="21543"/>
          <a:stretch/>
        </p:blipFill>
        <p:spPr>
          <a:xfrm>
            <a:off x="7460794" y="4215685"/>
            <a:ext cx="4497805" cy="9659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A62F49-EDEC-4A66-911E-4C38BAF34D7D}"/>
              </a:ext>
            </a:extLst>
          </p:cNvPr>
          <p:cNvSpPr txBox="1"/>
          <p:nvPr/>
        </p:nvSpPr>
        <p:spPr>
          <a:xfrm>
            <a:off x="7592291" y="1676400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Contiene 118 comuni della Campania che possiedono opere</a:t>
            </a:r>
          </a:p>
        </p:txBody>
      </p:sp>
    </p:spTree>
    <p:extLst>
      <p:ext uri="{BB962C8B-B14F-4D97-AF65-F5344CB8AC3E}">
        <p14:creationId xmlns:p14="http://schemas.microsoft.com/office/powerpoint/2010/main" val="25818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C5216F-69D5-4844-92D0-A9E4371FFBD4}"/>
              </a:ext>
            </a:extLst>
          </p:cNvPr>
          <p:cNvSpPr txBox="1"/>
          <p:nvPr/>
        </p:nvSpPr>
        <p:spPr>
          <a:xfrm>
            <a:off x="2064327" y="318655"/>
            <a:ext cx="8880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Connessione al database</a:t>
            </a:r>
          </a:p>
        </p:txBody>
      </p:sp>
      <p:pic>
        <p:nvPicPr>
          <p:cNvPr id="3" name="Picture 2" descr="Risultati immagini per mongo db">
            <a:extLst>
              <a:ext uri="{FF2B5EF4-FFF2-40B4-BE49-F238E27FC236}">
                <a16:creationId xmlns:a16="http://schemas.microsoft.com/office/drawing/2014/main" id="{05608947-135B-450D-836B-1A8D1DF3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1" y="1607853"/>
            <a:ext cx="3059475" cy="11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11679C-6BA0-4488-A159-AEBE3A86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14" y="2110120"/>
            <a:ext cx="2578758" cy="456655"/>
          </a:xfrm>
          <a:prstGeom prst="rect">
            <a:avLst/>
          </a:prstGeom>
        </p:spPr>
      </p:pic>
      <p:pic>
        <p:nvPicPr>
          <p:cNvPr id="8" name="Picture 4" descr="Risultati immagini per eclipse oxygen">
            <a:extLst>
              <a:ext uri="{FF2B5EF4-FFF2-40B4-BE49-F238E27FC236}">
                <a16:creationId xmlns:a16="http://schemas.microsoft.com/office/drawing/2014/main" id="{82EDCC30-F6E5-487B-A45B-244258CB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88" y="1364960"/>
            <a:ext cx="2839742" cy="18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791671-4927-4F67-9F8C-0D676888E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49"/>
          <a:stretch/>
        </p:blipFill>
        <p:spPr>
          <a:xfrm>
            <a:off x="2281930" y="3713879"/>
            <a:ext cx="7943817" cy="2433607"/>
          </a:xfrm>
          <a:prstGeom prst="rect">
            <a:avLst/>
          </a:prstGeom>
        </p:spPr>
      </p:pic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007DE437-1AC5-4DFF-8EDB-A5EC99B92629}"/>
              </a:ext>
            </a:extLst>
          </p:cNvPr>
          <p:cNvSpPr/>
          <p:nvPr/>
        </p:nvSpPr>
        <p:spPr>
          <a:xfrm>
            <a:off x="3874417" y="2235200"/>
            <a:ext cx="1132358" cy="174632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6DAFDA6D-FAF8-4B6C-B18F-7206632490D4}"/>
              </a:ext>
            </a:extLst>
          </p:cNvPr>
          <p:cNvSpPr/>
          <p:nvPr/>
        </p:nvSpPr>
        <p:spPr>
          <a:xfrm>
            <a:off x="7747650" y="2235200"/>
            <a:ext cx="1046937" cy="196879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A4F781C-FB70-45CE-8369-AE9DA8447FCA}"/>
              </a:ext>
            </a:extLst>
          </p:cNvPr>
          <p:cNvSpPr/>
          <p:nvPr/>
        </p:nvSpPr>
        <p:spPr>
          <a:xfrm>
            <a:off x="1140177" y="2282821"/>
            <a:ext cx="31608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 un unico metodo ed un’unica 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query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dinamica posso effettuare 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query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su più campi senza avere metodi o 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query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aggiuntive; la definizione dei campi di ricerca viene effettuata direttamente nel passaggio di valori tra 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jsp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e 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servelt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«Cerca Bene» e passata come stringa «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String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tipologia» ed il riferimento come stringa «</a:t>
            </a:r>
            <a:r>
              <a:rPr lang="it-IT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String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riferimento».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A90758-63D3-4F0F-A283-2733EB74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77" y="1605598"/>
            <a:ext cx="7021698" cy="504776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B398257-C993-4DA3-9179-840253F3EE47}"/>
              </a:ext>
            </a:extLst>
          </p:cNvPr>
          <p:cNvSpPr/>
          <p:nvPr/>
        </p:nvSpPr>
        <p:spPr>
          <a:xfrm>
            <a:off x="5005106" y="410823"/>
            <a:ext cx="16850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4286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AC54BC-4A0A-4595-BAD9-A9009EF4E8BE}"/>
              </a:ext>
            </a:extLst>
          </p:cNvPr>
          <p:cNvSpPr txBox="1"/>
          <p:nvPr/>
        </p:nvSpPr>
        <p:spPr>
          <a:xfrm>
            <a:off x="2630311" y="225778"/>
            <a:ext cx="7044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Bahnschrift" panose="020B0502040204020203" pitchFamily="34" charset="0"/>
              </a:rPr>
              <a:t>Controllo dei valori NULL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94537B-B6C7-4B45-8F55-F4647B428216}"/>
              </a:ext>
            </a:extLst>
          </p:cNvPr>
          <p:cNvSpPr txBox="1"/>
          <p:nvPr/>
        </p:nvSpPr>
        <p:spPr>
          <a:xfrm>
            <a:off x="1004711" y="1670756"/>
            <a:ext cx="541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L’applicazione permette di evitare di stampare il valore </a:t>
            </a:r>
            <a:r>
              <a:rPr lang="it-IT" dirty="0" err="1">
                <a:latin typeface="Bahnschrift" panose="020B0502040204020203" pitchFamily="34" charset="0"/>
              </a:rPr>
              <a:t>null</a:t>
            </a:r>
            <a:r>
              <a:rPr lang="it-IT" dirty="0">
                <a:latin typeface="Bahnschrift" panose="020B0502040204020203" pitchFamily="34" charset="0"/>
              </a:rPr>
              <a:t> quando un autore o un’altra caratteristica non è identificata.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63CBFA-E48F-4F49-AB21-0A4590177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/>
          <a:stretch/>
        </p:blipFill>
        <p:spPr>
          <a:xfrm>
            <a:off x="6096000" y="2012223"/>
            <a:ext cx="5638752" cy="43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3E0D77-E0EF-49E6-B202-1BA5D8071508}"/>
              </a:ext>
            </a:extLst>
          </p:cNvPr>
          <p:cNvSpPr txBox="1"/>
          <p:nvPr/>
        </p:nvSpPr>
        <p:spPr>
          <a:xfrm>
            <a:off x="3493911" y="282222"/>
            <a:ext cx="5204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latin typeface="Bahnschrift" panose="020B0502040204020203" pitchFamily="34" charset="0"/>
              </a:rPr>
              <a:t>Servlet</a:t>
            </a:r>
            <a:endParaRPr lang="it-IT" sz="4400" dirty="0">
              <a:latin typeface="Bahnschrift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A5CF32-0F7F-4DE1-808A-B640F8AD9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7" b="5844"/>
          <a:stretch/>
        </p:blipFill>
        <p:spPr>
          <a:xfrm>
            <a:off x="1001501" y="3659143"/>
            <a:ext cx="4984819" cy="12254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A591329-5A39-43DC-BC3F-E2CCF106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17" y="1121965"/>
            <a:ext cx="5520196" cy="507435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1C865B6-706B-4CCA-9DC5-F5B78C869960}"/>
              </a:ext>
            </a:extLst>
          </p:cNvPr>
          <p:cNvSpPr/>
          <p:nvPr/>
        </p:nvSpPr>
        <p:spPr>
          <a:xfrm>
            <a:off x="1001502" y="1051663"/>
            <a:ext cx="27758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servlet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prende i valori di ricerca della JSP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index.jsp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e li elabora richiamando il metodo di database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Database.cercaOpere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(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tipodiricerce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, riferimento), dove tipo di ricerca indica il tipo di ricerca mentre il riferimento indica il nome da ricercare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68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9A3FC9-82B9-4FBE-9AF0-7A53D34B21FB}"/>
              </a:ext>
            </a:extLst>
          </p:cNvPr>
          <p:cNvSpPr txBox="1"/>
          <p:nvPr/>
        </p:nvSpPr>
        <p:spPr>
          <a:xfrm>
            <a:off x="3397956" y="421733"/>
            <a:ext cx="5407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JSP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BE2D68-3A2B-459C-8681-E22375DD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51" y="1490007"/>
            <a:ext cx="1956323" cy="115696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5B33DD9-4844-4F00-BB8E-C74E881E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51" y="3174139"/>
            <a:ext cx="5546066" cy="313236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19820E0-BAED-4E0C-9022-D02E4211CAB9}"/>
              </a:ext>
            </a:extLst>
          </p:cNvPr>
          <p:cNvSpPr/>
          <p:nvPr/>
        </p:nvSpPr>
        <p:spPr>
          <a:xfrm>
            <a:off x="1140178" y="1490007"/>
            <a:ext cx="49558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 </a:t>
            </a:r>
            <a:r>
              <a:rPr lang="it-IT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jsp</a:t>
            </a: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presenti nel progetto sono 3: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Index.jsp</a:t>
            </a: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 permette di effettuare diverse tipologia di ricerca e una seconda tipologia di ricerca mediante tutti gli elementi del dataset città caricando tutti i comuni presenti nel database.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risultati.jsp</a:t>
            </a: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 mostra in sintesi tutti i risultati della </a:t>
            </a:r>
            <a:r>
              <a:rPr lang="it-IT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query</a:t>
            </a: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di ricerca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Scheda.jsp</a:t>
            </a: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 usando il codice dei beni culturali presenti nel database permette di visualizzare le informazioni dettagliate sul bene scelto in precedenza.</a:t>
            </a:r>
          </a:p>
        </p:txBody>
      </p:sp>
    </p:spTree>
    <p:extLst>
      <p:ext uri="{BB962C8B-B14F-4D97-AF65-F5344CB8AC3E}">
        <p14:creationId xmlns:p14="http://schemas.microsoft.com/office/powerpoint/2010/main" val="2839845364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49</TotalTime>
  <Words>255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Franklin Gothic Book</vt:lpstr>
      <vt:lpstr>Ink Free</vt:lpstr>
      <vt:lpstr>Ritaglio</vt:lpstr>
      <vt:lpstr>Progetto Campania Felix </vt:lpstr>
      <vt:lpstr>Strumenti utilizzati</vt:lpstr>
      <vt:lpstr>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Campania Felix</dc:title>
  <dc:creator>Anna Tomeo</dc:creator>
  <cp:lastModifiedBy>Anna Tomeo</cp:lastModifiedBy>
  <cp:revision>8</cp:revision>
  <dcterms:created xsi:type="dcterms:W3CDTF">2018-07-08T08:26:10Z</dcterms:created>
  <dcterms:modified xsi:type="dcterms:W3CDTF">2020-01-16T17:20:23Z</dcterms:modified>
</cp:coreProperties>
</file>