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htVNZQqPvw0ENRlPCLa2x2ZFRA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b93abf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2cdb93abfc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cdb93abf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2cdb93abfc3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cdb93abf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2cdb93abfc3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db93abf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cdb93abfc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db93abf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cdb93abfc3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db93abfc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cdb93abfc3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db93abf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cdb93abfc3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6"/>
          <p:cNvSpPr txBox="1"/>
          <p:nvPr>
            <p:ph type="title"/>
          </p:nvPr>
        </p:nvSpPr>
        <p:spPr>
          <a:xfrm>
            <a:off x="0" y="16778"/>
            <a:ext cx="9144000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6"/>
          <p:cNvSpPr txBox="1"/>
          <p:nvPr>
            <p:ph idx="1" type="body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2" type="body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2" type="body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Relationship Id="rId5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/>
          <p:nvPr/>
        </p:nvSpPr>
        <p:spPr>
          <a:xfrm>
            <a:off x="0" y="4509120"/>
            <a:ext cx="9144000" cy="1800200"/>
          </a:xfrm>
          <a:prstGeom prst="rect">
            <a:avLst/>
          </a:prstGeom>
          <a:gradFill>
            <a:gsLst>
              <a:gs pos="0">
                <a:srgbClr val="974806">
                  <a:alpha val="0"/>
                </a:srgbClr>
              </a:gs>
              <a:gs pos="50000">
                <a:srgbClr val="974806">
                  <a:alpha val="20000"/>
                </a:srgbClr>
              </a:gs>
              <a:gs pos="100000">
                <a:srgbClr val="974806">
                  <a:alpha val="4392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3923928" y="5725952"/>
            <a:ext cx="47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</a:rPr>
              <a:t>ANÁLISIS DE LOS PRINCIPALES FACTORES QUE INFLUYEN EN LAS COMPETICIONES DE AGILTY</a:t>
            </a: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3923928" y="4573824"/>
            <a:ext cx="4788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</a:rPr>
              <a:t>EL PERRO PERFECTO EXISTE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RESULTADOS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1973003" y="381601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/>
              <a:t>CONCLUSIONES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>
            <p:ph idx="2" type="body"/>
          </p:nvPr>
        </p:nvSpPr>
        <p:spPr>
          <a:xfrm>
            <a:off x="2134075" y="1844824"/>
            <a:ext cx="65631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 raza Border Collie no tiene mayor probabilidad de hacer pistas a cero por ser esa raza en concreto. Ni menor probabilidad de eliminado.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El sexo del animal no influye en el resultado de la competición.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El tipo de suelo no tiene relación con la probabilidad de eliminarse o hacer pista a cero.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27808" l="38593" r="50068" t="0"/>
          <a:stretch/>
        </p:blipFill>
        <p:spPr>
          <a:xfrm>
            <a:off x="0" y="0"/>
            <a:ext cx="16196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>
            <p:ph idx="2" type="body"/>
          </p:nvPr>
        </p:nvSpPr>
        <p:spPr>
          <a:xfrm>
            <a:off x="2134075" y="4276500"/>
            <a:ext cx="65631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Tener un ferrari no significa que vayas a ganar la carrera.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350000" y="5079425"/>
            <a:ext cx="5186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</a:rPr>
              <a:t>EL PERRO PERFECTO ¿EXISTE?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title"/>
          </p:nvPr>
        </p:nvSpPr>
        <p:spPr>
          <a:xfrm>
            <a:off x="0" y="16775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 El deporte Agility</a:t>
            </a:r>
            <a:endParaRPr/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3">
            <a:alphaModFix/>
          </a:blip>
          <a:srcRect b="28057" l="0" r="0" t="0"/>
          <a:stretch/>
        </p:blipFill>
        <p:spPr>
          <a:xfrm>
            <a:off x="6873525" y="8388"/>
            <a:ext cx="2270474" cy="10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175" y="1980725"/>
            <a:ext cx="6803651" cy="38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"/>
          <p:cNvSpPr txBox="1"/>
          <p:nvPr/>
        </p:nvSpPr>
        <p:spPr>
          <a:xfrm>
            <a:off x="5354525" y="5825525"/>
            <a:ext cx="2637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Mundial Agility, Zaragoza 2016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0" y="1398450"/>
            <a:ext cx="2418000" cy="467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45F06"/>
                </a:solidFill>
              </a:rPr>
              <a:t>Pista a cero</a:t>
            </a:r>
            <a:endParaRPr b="1" sz="2000">
              <a:solidFill>
                <a:srgbClr val="B45F06"/>
              </a:solidFill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6726000" y="1398438"/>
            <a:ext cx="2418000" cy="467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45F06"/>
                </a:solidFill>
              </a:rPr>
              <a:t>Eliminado</a:t>
            </a:r>
            <a:endParaRPr b="1" sz="2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cdb93abfc3_0_4"/>
          <p:cNvSpPr txBox="1"/>
          <p:nvPr>
            <p:ph type="title"/>
          </p:nvPr>
        </p:nvSpPr>
        <p:spPr>
          <a:xfrm>
            <a:off x="0" y="16775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 Hipótesis</a:t>
            </a:r>
            <a:endParaRPr/>
          </a:p>
        </p:txBody>
      </p:sp>
      <p:sp>
        <p:nvSpPr>
          <p:cNvPr id="37" name="Google Shape;37;g2cdb93abfc3_0_4"/>
          <p:cNvSpPr txBox="1"/>
          <p:nvPr>
            <p:ph idx="1" type="body"/>
          </p:nvPr>
        </p:nvSpPr>
        <p:spPr>
          <a:xfrm>
            <a:off x="457200" y="1600200"/>
            <a:ext cx="8118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/>
              <a:t>Sensaciones en las competiciones de Agility: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8" name="Google Shape;38;g2cdb93abfc3_0_4"/>
          <p:cNvPicPr preferRelativeResize="0"/>
          <p:nvPr/>
        </p:nvPicPr>
        <p:blipFill rotWithShape="1">
          <a:blip r:embed="rId3">
            <a:alphaModFix/>
          </a:blip>
          <a:srcRect b="28057" l="0" r="0" t="0"/>
          <a:stretch/>
        </p:blipFill>
        <p:spPr>
          <a:xfrm>
            <a:off x="6873525" y="8388"/>
            <a:ext cx="2270474" cy="108627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2cdb93abfc3_0_4"/>
          <p:cNvSpPr txBox="1"/>
          <p:nvPr/>
        </p:nvSpPr>
        <p:spPr>
          <a:xfrm>
            <a:off x="568975" y="2195750"/>
            <a:ext cx="4002900" cy="4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 u="sng">
                <a:solidFill>
                  <a:srgbClr val="F6B26B"/>
                </a:solidFill>
              </a:rPr>
              <a:t>Hay muchos perros</a:t>
            </a:r>
            <a:r>
              <a:rPr b="1" lang="en-US" sz="2100" u="sng">
                <a:solidFill>
                  <a:srgbClr val="F6B26B"/>
                </a:solidFill>
              </a:rPr>
              <a:t> de raza Border Collie compitiendo</a:t>
            </a:r>
            <a:endParaRPr b="1" sz="2100" u="sng"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40" name="Google Shape;40;g2cdb93abfc3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63" y="3244138"/>
            <a:ext cx="4267325" cy="24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2cdb93abfc3_0_4"/>
          <p:cNvSpPr txBox="1"/>
          <p:nvPr/>
        </p:nvSpPr>
        <p:spPr>
          <a:xfrm>
            <a:off x="4991100" y="2603450"/>
            <a:ext cx="4002900" cy="4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000"/>
              <a:buChar char="+"/>
            </a:pPr>
            <a:r>
              <a:rPr b="1" lang="en-US" sz="2000">
                <a:solidFill>
                  <a:srgbClr val="F6B26B"/>
                </a:solidFill>
              </a:rPr>
              <a:t>FACTORES INTERNOS:</a:t>
            </a:r>
            <a:endParaRPr b="1" sz="2000"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6B26B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000"/>
              <a:buChar char="-"/>
            </a:pPr>
            <a:r>
              <a:rPr b="1" lang="en-US" sz="2000">
                <a:solidFill>
                  <a:srgbClr val="F6B26B"/>
                </a:solidFill>
              </a:rPr>
              <a:t>¿Influye el sexo del animal?</a:t>
            </a:r>
            <a:endParaRPr b="1" sz="2000"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6B26B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000"/>
              <a:buChar char="+"/>
            </a:pPr>
            <a:r>
              <a:rPr b="1" lang="en-US" sz="2000">
                <a:solidFill>
                  <a:srgbClr val="F6B26B"/>
                </a:solidFill>
              </a:rPr>
              <a:t>FACTORES EXTERNOS:</a:t>
            </a:r>
            <a:endParaRPr b="1" sz="2000"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6B26B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000"/>
              <a:buChar char="-"/>
            </a:pPr>
            <a:r>
              <a:rPr b="1" lang="en-US" sz="2000">
                <a:solidFill>
                  <a:srgbClr val="F6B26B"/>
                </a:solidFill>
              </a:rPr>
              <a:t>¿Influye el suelo de la pista?</a:t>
            </a:r>
            <a:endParaRPr b="1" sz="2000"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6B26B"/>
              </a:solidFill>
            </a:endParaRPr>
          </a:p>
        </p:txBody>
      </p:sp>
      <p:sp>
        <p:nvSpPr>
          <p:cNvPr id="42" name="Google Shape;42;g2cdb93abfc3_0_4"/>
          <p:cNvSpPr txBox="1"/>
          <p:nvPr/>
        </p:nvSpPr>
        <p:spPr>
          <a:xfrm>
            <a:off x="169600" y="1740850"/>
            <a:ext cx="9345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CE5CD"/>
                </a:solidFill>
              </a:rPr>
              <a:t>1</a:t>
            </a:r>
            <a:endParaRPr sz="9000">
              <a:solidFill>
                <a:srgbClr val="FCE5CD"/>
              </a:solidFill>
            </a:endParaRPr>
          </a:p>
        </p:txBody>
      </p:sp>
      <p:sp>
        <p:nvSpPr>
          <p:cNvPr id="43" name="Google Shape;43;g2cdb93abfc3_0_4"/>
          <p:cNvSpPr txBox="1"/>
          <p:nvPr/>
        </p:nvSpPr>
        <p:spPr>
          <a:xfrm>
            <a:off x="4843750" y="2843150"/>
            <a:ext cx="9345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CE5CD"/>
                </a:solidFill>
              </a:rPr>
              <a:t>2</a:t>
            </a:r>
            <a:endParaRPr sz="7000">
              <a:solidFill>
                <a:srgbClr val="FCE5CD"/>
              </a:solidFill>
            </a:endParaRPr>
          </a:p>
        </p:txBody>
      </p:sp>
      <p:sp>
        <p:nvSpPr>
          <p:cNvPr id="44" name="Google Shape;44;g2cdb93abfc3_0_4"/>
          <p:cNvSpPr txBox="1"/>
          <p:nvPr/>
        </p:nvSpPr>
        <p:spPr>
          <a:xfrm>
            <a:off x="4995400" y="4482100"/>
            <a:ext cx="6312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CE5CD"/>
                </a:solidFill>
              </a:rPr>
              <a:t>3</a:t>
            </a:r>
            <a:endParaRPr sz="6000">
              <a:solidFill>
                <a:srgbClr val="FCE5CD"/>
              </a:solidFill>
            </a:endParaRPr>
          </a:p>
        </p:txBody>
      </p:sp>
      <p:sp>
        <p:nvSpPr>
          <p:cNvPr id="45" name="Google Shape;45;g2cdb93abfc3_0_4"/>
          <p:cNvSpPr txBox="1"/>
          <p:nvPr/>
        </p:nvSpPr>
        <p:spPr>
          <a:xfrm>
            <a:off x="436775" y="5644500"/>
            <a:ext cx="4267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Mundial Agility, Filandia 2019 - Primeros en la categoría L por equipos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cdb93abfc3_0_19"/>
          <p:cNvSpPr txBox="1"/>
          <p:nvPr>
            <p:ph type="title"/>
          </p:nvPr>
        </p:nvSpPr>
        <p:spPr>
          <a:xfrm>
            <a:off x="0" y="16775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 RAZAS</a:t>
            </a:r>
            <a:endParaRPr/>
          </a:p>
        </p:txBody>
      </p:sp>
      <p:pic>
        <p:nvPicPr>
          <p:cNvPr id="51" name="Google Shape;51;g2cdb93abfc3_0_19"/>
          <p:cNvPicPr preferRelativeResize="0"/>
          <p:nvPr/>
        </p:nvPicPr>
        <p:blipFill rotWithShape="1">
          <a:blip r:embed="rId3">
            <a:alphaModFix/>
          </a:blip>
          <a:srcRect b="28057" l="0" r="0" t="0"/>
          <a:stretch/>
        </p:blipFill>
        <p:spPr>
          <a:xfrm>
            <a:off x="6873525" y="8388"/>
            <a:ext cx="2270474" cy="10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2cdb93abfc3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88" y="1910261"/>
            <a:ext cx="7515225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2cdb93abfc3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0276" y="3067251"/>
            <a:ext cx="3175275" cy="232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db93abfc3_0_35"/>
          <p:cNvSpPr txBox="1"/>
          <p:nvPr>
            <p:ph type="title"/>
          </p:nvPr>
        </p:nvSpPr>
        <p:spPr>
          <a:xfrm>
            <a:off x="0" y="16775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 RAZAS</a:t>
            </a:r>
            <a:endParaRPr/>
          </a:p>
        </p:txBody>
      </p:sp>
      <p:pic>
        <p:nvPicPr>
          <p:cNvPr id="59" name="Google Shape;59;g2cdb93abfc3_0_35"/>
          <p:cNvPicPr preferRelativeResize="0"/>
          <p:nvPr/>
        </p:nvPicPr>
        <p:blipFill rotWithShape="1">
          <a:blip r:embed="rId3">
            <a:alphaModFix/>
          </a:blip>
          <a:srcRect b="28057" l="0" r="0" t="0"/>
          <a:stretch/>
        </p:blipFill>
        <p:spPr>
          <a:xfrm>
            <a:off x="6873525" y="8388"/>
            <a:ext cx="2270474" cy="10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2cdb93abfc3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88" y="2079261"/>
            <a:ext cx="75152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db93abfc3_0_41"/>
          <p:cNvSpPr txBox="1"/>
          <p:nvPr>
            <p:ph type="title"/>
          </p:nvPr>
        </p:nvSpPr>
        <p:spPr>
          <a:xfrm>
            <a:off x="0" y="16775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 RAZAS</a:t>
            </a:r>
            <a:endParaRPr/>
          </a:p>
        </p:txBody>
      </p:sp>
      <p:pic>
        <p:nvPicPr>
          <p:cNvPr id="66" name="Google Shape;66;g2cdb93abfc3_0_41"/>
          <p:cNvPicPr preferRelativeResize="0"/>
          <p:nvPr/>
        </p:nvPicPr>
        <p:blipFill rotWithShape="1">
          <a:blip r:embed="rId3">
            <a:alphaModFix/>
          </a:blip>
          <a:srcRect b="28057" l="0" r="0" t="0"/>
          <a:stretch/>
        </p:blipFill>
        <p:spPr>
          <a:xfrm>
            <a:off x="6873525" y="8388"/>
            <a:ext cx="2270474" cy="10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2cdb93abfc3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88" y="1993613"/>
            <a:ext cx="75152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db93abfc3_0_52"/>
          <p:cNvSpPr txBox="1"/>
          <p:nvPr>
            <p:ph type="title"/>
          </p:nvPr>
        </p:nvSpPr>
        <p:spPr>
          <a:xfrm>
            <a:off x="0" y="16775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 SEXO</a:t>
            </a:r>
            <a:endParaRPr/>
          </a:p>
        </p:txBody>
      </p:sp>
      <p:pic>
        <p:nvPicPr>
          <p:cNvPr id="73" name="Google Shape;73;g2cdb93abfc3_0_52"/>
          <p:cNvPicPr preferRelativeResize="0"/>
          <p:nvPr/>
        </p:nvPicPr>
        <p:blipFill rotWithShape="1">
          <a:blip r:embed="rId3">
            <a:alphaModFix/>
          </a:blip>
          <a:srcRect b="28057" l="0" r="0" t="0"/>
          <a:stretch/>
        </p:blipFill>
        <p:spPr>
          <a:xfrm>
            <a:off x="6873525" y="8388"/>
            <a:ext cx="2270474" cy="10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2cdb93abfc3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88" y="1993613"/>
            <a:ext cx="7515225" cy="3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2cdb93abfc3_0_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25" y="1960262"/>
            <a:ext cx="8072576" cy="39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db93abfc3_0_59"/>
          <p:cNvSpPr txBox="1"/>
          <p:nvPr>
            <p:ph type="title"/>
          </p:nvPr>
        </p:nvSpPr>
        <p:spPr>
          <a:xfrm>
            <a:off x="0" y="16775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 SUELO DE LA PISTA</a:t>
            </a:r>
            <a:endParaRPr/>
          </a:p>
        </p:txBody>
      </p:sp>
      <p:pic>
        <p:nvPicPr>
          <p:cNvPr id="81" name="Google Shape;81;g2cdb93abfc3_0_59"/>
          <p:cNvPicPr preferRelativeResize="0"/>
          <p:nvPr/>
        </p:nvPicPr>
        <p:blipFill rotWithShape="1">
          <a:blip r:embed="rId3">
            <a:alphaModFix/>
          </a:blip>
          <a:srcRect b="28057" l="0" r="0" t="0"/>
          <a:stretch/>
        </p:blipFill>
        <p:spPr>
          <a:xfrm>
            <a:off x="6873525" y="8388"/>
            <a:ext cx="2270474" cy="10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2cdb93abfc3_0_59"/>
          <p:cNvPicPr preferRelativeResize="0"/>
          <p:nvPr/>
        </p:nvPicPr>
        <p:blipFill rotWithShape="1">
          <a:blip r:embed="rId4">
            <a:alphaModFix/>
          </a:blip>
          <a:srcRect b="0" l="0" r="45024" t="6515"/>
          <a:stretch/>
        </p:blipFill>
        <p:spPr>
          <a:xfrm>
            <a:off x="5022950" y="1997850"/>
            <a:ext cx="3916225" cy="43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2cdb93abfc3_0_59"/>
          <p:cNvPicPr preferRelativeResize="0"/>
          <p:nvPr/>
        </p:nvPicPr>
        <p:blipFill rotWithShape="1">
          <a:blip r:embed="rId5">
            <a:alphaModFix/>
          </a:blip>
          <a:srcRect b="0" l="0" r="34132" t="7561"/>
          <a:stretch/>
        </p:blipFill>
        <p:spPr>
          <a:xfrm>
            <a:off x="135650" y="1997850"/>
            <a:ext cx="4733235" cy="43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cdb93abfc3_0_59"/>
          <p:cNvSpPr txBox="1"/>
          <p:nvPr/>
        </p:nvSpPr>
        <p:spPr>
          <a:xfrm>
            <a:off x="0" y="1398450"/>
            <a:ext cx="2418000" cy="467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45F06"/>
                </a:solidFill>
              </a:rPr>
              <a:t>Pista a cero</a:t>
            </a:r>
            <a:endParaRPr b="1" sz="2000">
              <a:solidFill>
                <a:srgbClr val="B45F06"/>
              </a:solidFill>
            </a:endParaRPr>
          </a:p>
        </p:txBody>
      </p:sp>
      <p:sp>
        <p:nvSpPr>
          <p:cNvPr id="85" name="Google Shape;85;g2cdb93abfc3_0_59"/>
          <p:cNvSpPr txBox="1"/>
          <p:nvPr/>
        </p:nvSpPr>
        <p:spPr>
          <a:xfrm>
            <a:off x="6726000" y="1398438"/>
            <a:ext cx="2418000" cy="467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45F06"/>
                </a:solidFill>
              </a:rPr>
              <a:t>Eliminado</a:t>
            </a:r>
            <a:endParaRPr b="1" sz="2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db93abfc3_0_71"/>
          <p:cNvSpPr txBox="1"/>
          <p:nvPr>
            <p:ph type="title"/>
          </p:nvPr>
        </p:nvSpPr>
        <p:spPr>
          <a:xfrm>
            <a:off x="0" y="16775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 SUELO DE LA PISTA</a:t>
            </a:r>
            <a:endParaRPr/>
          </a:p>
        </p:txBody>
      </p:sp>
      <p:pic>
        <p:nvPicPr>
          <p:cNvPr id="91" name="Google Shape;91;g2cdb93abfc3_0_71"/>
          <p:cNvPicPr preferRelativeResize="0"/>
          <p:nvPr/>
        </p:nvPicPr>
        <p:blipFill rotWithShape="1">
          <a:blip r:embed="rId3">
            <a:alphaModFix/>
          </a:blip>
          <a:srcRect b="28057" l="0" r="0" t="0"/>
          <a:stretch/>
        </p:blipFill>
        <p:spPr>
          <a:xfrm>
            <a:off x="6873525" y="8388"/>
            <a:ext cx="2270474" cy="10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cdb93abfc3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7061"/>
            <a:ext cx="8772525" cy="49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cdb93abfc3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9575" y="3315975"/>
            <a:ext cx="3370325" cy="2569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g2cdb93abfc3_0_71"/>
          <p:cNvCxnSpPr/>
          <p:nvPr/>
        </p:nvCxnSpPr>
        <p:spPr>
          <a:xfrm flipH="1" rot="10800000">
            <a:off x="1993350" y="5494000"/>
            <a:ext cx="4551900" cy="1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" name="Google Shape;95;g2cdb93abfc3_0_71"/>
          <p:cNvSpPr/>
          <p:nvPr/>
        </p:nvSpPr>
        <p:spPr>
          <a:xfrm>
            <a:off x="6605525" y="5117125"/>
            <a:ext cx="753600" cy="69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</cp:coreProperties>
</file>