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B0FF1C-523E-47A3-B4E5-B91E87BFA32B}" v="16" dt="2023-05-13T15:56:59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речешнюк Даниил" userId="0c56e3aaf6c1ae59" providerId="Windows Live" clId="Web-{3BB0FF1C-523E-47A3-B4E5-B91E87BFA32B}"/>
    <pc:docChg chg="modSld">
      <pc:chgData name="Гречешнюк Даниил" userId="0c56e3aaf6c1ae59" providerId="Windows Live" clId="Web-{3BB0FF1C-523E-47A3-B4E5-B91E87BFA32B}" dt="2023-05-13T15:56:58.527" v="3" actId="20577"/>
      <pc:docMkLst>
        <pc:docMk/>
      </pc:docMkLst>
      <pc:sldChg chg="modSp">
        <pc:chgData name="Гречешнюк Даниил" userId="0c56e3aaf6c1ae59" providerId="Windows Live" clId="Web-{3BB0FF1C-523E-47A3-B4E5-B91E87BFA32B}" dt="2023-05-13T15:56:58.527" v="3" actId="20577"/>
        <pc:sldMkLst>
          <pc:docMk/>
          <pc:sldMk cId="1351651579" sldId="256"/>
        </pc:sldMkLst>
        <pc:spChg chg="mod">
          <ac:chgData name="Гречешнюк Даниил" userId="0c56e3aaf6c1ae59" providerId="Windows Live" clId="Web-{3BB0FF1C-523E-47A3-B4E5-B91E87BFA32B}" dt="2023-05-13T15:56:58.527" v="3" actId="20577"/>
          <ac:spMkLst>
            <pc:docMk/>
            <pc:sldMk cId="1351651579" sldId="256"/>
            <ac:spMk id="3" creationId="{00000000-0000-0000-0000-000000000000}"/>
          </ac:spMkLst>
        </pc:spChg>
      </pc:sldChg>
    </pc:docChg>
  </pc:docChgLst>
  <pc:docChgLst>
    <pc:chgData clId="Web-{3BB0FF1C-523E-47A3-B4E5-B91E87BFA32B}"/>
    <pc:docChg chg="modSld">
      <pc:chgData name="" userId="" providerId="" clId="Web-{3BB0FF1C-523E-47A3-B4E5-B91E87BFA32B}" dt="2023-05-13T15:56:55.980" v="10" actId="20577"/>
      <pc:docMkLst>
        <pc:docMk/>
      </pc:docMkLst>
      <pc:sldChg chg="modSp">
        <pc:chgData name="" userId="" providerId="" clId="Web-{3BB0FF1C-523E-47A3-B4E5-B91E87BFA32B}" dt="2023-05-13T15:56:55.980" v="10" actId="20577"/>
        <pc:sldMkLst>
          <pc:docMk/>
          <pc:sldMk cId="1351651579" sldId="256"/>
        </pc:sldMkLst>
        <pc:spChg chg="mod">
          <ac:chgData name="" userId="" providerId="" clId="Web-{3BB0FF1C-523E-47A3-B4E5-B91E87BFA32B}" dt="2023-05-13T15:56:52.105" v="9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" userId="" providerId="" clId="Web-{3BB0FF1C-523E-47A3-B4E5-B91E87BFA32B}" dt="2023-05-13T15:56:55.980" v="10" actId="20577"/>
          <ac:spMkLst>
            <pc:docMk/>
            <pc:sldMk cId="1351651579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cs typeface="Calibri Light"/>
              </a:rPr>
              <a:t>Temp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empty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presentation</a:t>
            </a:r>
            <a:endParaRPr lang="ru-RU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cs typeface="Calibri"/>
              </a:rPr>
              <a:t>формальность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Temp empty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</cp:revision>
  <dcterms:created xsi:type="dcterms:W3CDTF">2023-05-13T15:56:04Z</dcterms:created>
  <dcterms:modified xsi:type="dcterms:W3CDTF">2023-05-13T15:57:04Z</dcterms:modified>
</cp:coreProperties>
</file>