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09C"/>
    <a:srgbClr val="5EBE9F"/>
    <a:srgbClr val="C0C0C0"/>
    <a:srgbClr val="475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>
        <p:scale>
          <a:sx n="99" d="100"/>
          <a:sy n="99" d="100"/>
        </p:scale>
        <p:origin x="5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778F-C4EB-6749-96E0-A0E7AA33378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001769" y="1587431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>
            <a:off x="8180281" y="3836991"/>
            <a:ext cx="720000" cy="720000"/>
          </a:xfrm>
          <a:prstGeom prst="plus">
            <a:avLst>
              <a:gd name="adj" fmla="val 45282"/>
            </a:avLst>
          </a:prstGeom>
          <a:solidFill>
            <a:srgbClr val="73B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5-Point Star 1"/>
          <p:cNvSpPr/>
          <p:nvPr/>
        </p:nvSpPr>
        <p:spPr>
          <a:xfrm>
            <a:off x="5012267" y="1227667"/>
            <a:ext cx="1080000" cy="1080000"/>
          </a:xfrm>
          <a:prstGeom prst="star5">
            <a:avLst/>
          </a:prstGeom>
          <a:solidFill>
            <a:schemeClr val="accent4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/>
          <p:cNvSpPr/>
          <p:nvPr/>
        </p:nvSpPr>
        <p:spPr>
          <a:xfrm>
            <a:off x="990600" y="795867"/>
            <a:ext cx="575733" cy="575733"/>
          </a:xfrm>
          <a:prstGeom prst="frame">
            <a:avLst>
              <a:gd name="adj1" fmla="val 8064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L-Shape 4"/>
          <p:cNvSpPr/>
          <p:nvPr/>
        </p:nvSpPr>
        <p:spPr>
          <a:xfrm rot="18967446">
            <a:off x="1127747" y="946664"/>
            <a:ext cx="314011" cy="200115"/>
          </a:xfrm>
          <a:prstGeom prst="corner">
            <a:avLst>
              <a:gd name="adj1" fmla="val 26264"/>
              <a:gd name="adj2" fmla="val 2389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2700000">
            <a:off x="1834547" y="723733"/>
            <a:ext cx="720000" cy="720000"/>
          </a:xfrm>
          <a:prstGeom prst="plus">
            <a:avLst>
              <a:gd name="adj" fmla="val 45282"/>
            </a:avLst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4634162" y="3528811"/>
            <a:ext cx="720000" cy="720000"/>
          </a:xfrm>
          <a:prstGeom prst="frame">
            <a:avLst>
              <a:gd name="adj1" fmla="val 219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4162" y="379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22267" y="505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34162" y="40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64162" y="379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3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14162" y="46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9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74162" y="46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5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34162" y="46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34162" y="478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894162" y="478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54162" y="478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34162" y="49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74162" y="49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14162" y="49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34162" y="514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894162" y="514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254162" y="514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14162" y="53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74162" y="53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534162" y="37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7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81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ame 41"/>
          <p:cNvSpPr/>
          <p:nvPr/>
        </p:nvSpPr>
        <p:spPr>
          <a:xfrm>
            <a:off x="5894162" y="3528811"/>
            <a:ext cx="720000" cy="720000"/>
          </a:xfrm>
          <a:prstGeom prst="frame">
            <a:avLst>
              <a:gd name="adj1" fmla="val 219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ame 42"/>
          <p:cNvSpPr/>
          <p:nvPr/>
        </p:nvSpPr>
        <p:spPr>
          <a:xfrm>
            <a:off x="4652267" y="4788811"/>
            <a:ext cx="720000" cy="720000"/>
          </a:xfrm>
          <a:prstGeom prst="frame">
            <a:avLst>
              <a:gd name="adj1" fmla="val 219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37927" y="1371600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0198" y="2091600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0198" y="2811600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777927" y="1407600"/>
            <a:ext cx="140471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777927" y="2127600"/>
            <a:ext cx="140471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777927" y="2847600"/>
            <a:ext cx="140471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28" y="3171600"/>
            <a:ext cx="1300480" cy="13004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33" y="5030163"/>
            <a:ext cx="1080000" cy="1080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86333" y="4490163"/>
            <a:ext cx="2160000" cy="21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820281" y="3476991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162" y="370881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5EBE9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79</cp:revision>
  <dcterms:created xsi:type="dcterms:W3CDTF">2018-01-15T14:34:08Z</dcterms:created>
  <dcterms:modified xsi:type="dcterms:W3CDTF">2018-09-26T09:05:59Z</dcterms:modified>
</cp:coreProperties>
</file>